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C0DC7-214F-43C5-98A0-D693DED6CCB9}" v="1" dt="2023-09-12T14:36:40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Jiacheng" userId="b73ff2a9-86fe-4598-a9c4-cdcfce6aab1b" providerId="ADAL" clId="{DEAC0DC7-214F-43C5-98A0-D693DED6CCB9}"/>
    <pc:docChg chg="custSel addSld modSld">
      <pc:chgData name="Ma, Jiacheng" userId="b73ff2a9-86fe-4598-a9c4-cdcfce6aab1b" providerId="ADAL" clId="{DEAC0DC7-214F-43C5-98A0-D693DED6CCB9}" dt="2023-09-12T14:36:45.966" v="4" actId="478"/>
      <pc:docMkLst>
        <pc:docMk/>
      </pc:docMkLst>
      <pc:sldChg chg="addSp delSp modSp new mod">
        <pc:chgData name="Ma, Jiacheng" userId="b73ff2a9-86fe-4598-a9c4-cdcfce6aab1b" providerId="ADAL" clId="{DEAC0DC7-214F-43C5-98A0-D693DED6CCB9}" dt="2023-09-12T14:36:45.966" v="4" actId="478"/>
        <pc:sldMkLst>
          <pc:docMk/>
          <pc:sldMk cId="299814507" sldId="256"/>
        </pc:sldMkLst>
        <pc:spChg chg="del">
          <ac:chgData name="Ma, Jiacheng" userId="b73ff2a9-86fe-4598-a9c4-cdcfce6aab1b" providerId="ADAL" clId="{DEAC0DC7-214F-43C5-98A0-D693DED6CCB9}" dt="2023-09-12T14:36:23.703" v="1" actId="478"/>
          <ac:spMkLst>
            <pc:docMk/>
            <pc:sldMk cId="299814507" sldId="256"/>
            <ac:spMk id="2" creationId="{4CC98D4D-DFBC-78E8-9FD3-3633BC50EA33}"/>
          </ac:spMkLst>
        </pc:spChg>
        <pc:spChg chg="del">
          <ac:chgData name="Ma, Jiacheng" userId="b73ff2a9-86fe-4598-a9c4-cdcfce6aab1b" providerId="ADAL" clId="{DEAC0DC7-214F-43C5-98A0-D693DED6CCB9}" dt="2023-09-12T14:36:24.525" v="2" actId="478"/>
          <ac:spMkLst>
            <pc:docMk/>
            <pc:sldMk cId="299814507" sldId="256"/>
            <ac:spMk id="3" creationId="{2E4478F9-FE30-44D2-F59D-B9930CAE91C8}"/>
          </ac:spMkLst>
        </pc:spChg>
        <pc:picChg chg="add del mod">
          <ac:chgData name="Ma, Jiacheng" userId="b73ff2a9-86fe-4598-a9c4-cdcfce6aab1b" providerId="ADAL" clId="{DEAC0DC7-214F-43C5-98A0-D693DED6CCB9}" dt="2023-09-12T14:36:45.966" v="4" actId="478"/>
          <ac:picMkLst>
            <pc:docMk/>
            <pc:sldMk cId="299814507" sldId="256"/>
            <ac:picMk id="5" creationId="{906D5532-A5FA-7C16-5C53-611FBED79C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30EB-0D47-9C48-CCA4-A8E114D0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6A5F-6AEB-D8CA-CE60-6F95BFC7F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A779-47E6-A821-572D-0AA23C57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046E-9DF4-F5A4-025A-C142BACE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5BA7-B582-7F8E-FA6A-4F602235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21E9-5E1A-0E6D-11F5-DAE66E4A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55EFE-3CC2-8858-71A8-5F32F436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1C32-B92D-0689-344D-1CBD1B67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FDF0-4BCD-4B34-80A1-F480CE27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2132-DD7C-BB8C-2D1A-48EB1244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7A79F-3295-53B2-1947-D34A6F434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BCF4-A82B-35F0-0830-B64BD749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6AC1-3BF8-1E3E-55F9-9876ECEF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1206-BFA7-3318-8FCD-224510C9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2224-BAB7-564D-2D71-0F316F83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2FE0-CC55-1669-A0CC-CE5CA497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2CC5-0DD6-BF84-AB70-79C04F8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1FB3-A0D2-034C-2046-2DA0F893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EE6E-EDF8-4F41-87B9-C0BDC02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1BD3-8128-1969-9354-86B1E4E7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6FD5-A931-DC88-1CD6-BFEF2B82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861E-DD1D-3737-6834-674ED7C3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FAAF-7D95-9DF5-B4F3-0F659D48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07BB-00AA-BDD9-4019-9EE85BC8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F1AA-55B8-264C-B4BB-C2C7E940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3C14-7FE3-742F-8F05-CDE578C2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F1B2-3187-2D04-C1B9-8F3EF0659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F96C9-8B46-4673-D860-18BE24E2B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6FD7-FADF-3BCB-2707-7B5EEF6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EB76-CAAC-B1BD-534C-A1F141A5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0C06-A747-1541-7158-D7AE312F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AFE5-3514-4ECD-38BE-6C74FB9F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74FBA-868B-FB17-07C1-09DD79AE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45946-B026-11E7-7939-2268AAA30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D82C8-2C4B-B090-1102-9637F83A0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3D086-0034-8D33-45A9-E19867562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49B29-4BA2-743A-E206-087B148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46C32-DDDB-7121-CA82-F35D4E0B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30FCA-0881-40D2-A630-ABD9BB93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9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E64E-C8ED-37B3-95A6-F23D181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90FE3-807A-AF0A-A747-0CC2DEA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41D4-5505-42EF-1F73-22F2EFA9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53A4-5B74-9760-A695-02882EDB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83F68-F0E5-0B31-8C98-C662DE1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65EB9-6288-9955-D5C1-5C530824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7C07D-1C93-C68B-38BE-EF137B2C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395-D980-4004-34FC-1F2C25F9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7B01-5C1E-8D8C-6F14-DC2A79C5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BE5B-5AA5-6EA2-1678-225C4583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55BA-73E2-8388-E712-59717FF5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0A80F-5EEF-8C04-F2D0-7FB26C91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6CA0-3F3F-8362-D953-51FFBD6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344-4549-BB2B-8AE9-7AB0A616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2F8BC-72E8-7F66-0EBE-E5CD771D0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A068F-99B6-855B-8DC7-55B0071E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2A70-3CF3-15EA-7FA1-E18F86C5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E074-397C-9327-BAE8-A8D708C3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ACF7-5EAA-E652-B72E-D7D78CC7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80851-2109-84DB-E91B-82F275D9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7990-49C8-FFD9-46C6-54434B49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9011-B533-1EEC-E318-D78007B95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A5F9-9C7E-4CAB-A1E7-3B15ABABBD5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6FE5-08C3-50DC-2EB9-71E37243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1074-962E-0525-10BD-6C2264A64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ABD1-499A-4C45-8D35-A7FC391E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1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Jiacheng</dc:creator>
  <cp:lastModifiedBy>Ma, Jiacheng</cp:lastModifiedBy>
  <cp:revision>1</cp:revision>
  <dcterms:created xsi:type="dcterms:W3CDTF">2023-09-12T14:36:08Z</dcterms:created>
  <dcterms:modified xsi:type="dcterms:W3CDTF">2023-09-12T14:36:47Z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2023-09-12T14:36:18Z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aa2b234e-f72c-4a28-ace5-cc07b04591e1</vt:lpwstr>
  </property>
  <property fmtid="{D5CDD505-2E9C-101B-9397-08002B2CF9AE}" pid="8" name="MSIP_Label_4044bd30-2ed7-4c9d-9d12-46200872a97b_ContentBits">
    <vt:lpwstr>0</vt:lpwstr>
  </property>
</Properties>
</file>