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C03EE-8B84-42C9-84B9-239938E4AF58}" v="2" dt="2023-09-09T18:16:23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Jiacheng" userId="b73ff2a9-86fe-4598-a9c4-cdcfce6aab1b" providerId="ADAL" clId="{F03C03EE-8B84-42C9-84B9-239938E4AF58}"/>
    <pc:docChg chg="custSel addSld modSld">
      <pc:chgData name="Ma, Jiacheng" userId="b73ff2a9-86fe-4598-a9c4-cdcfce6aab1b" providerId="ADAL" clId="{F03C03EE-8B84-42C9-84B9-239938E4AF58}" dt="2023-09-10T15:40:19.523" v="84" actId="1076"/>
      <pc:docMkLst>
        <pc:docMk/>
      </pc:docMkLst>
      <pc:sldChg chg="addSp delSp modSp new mod">
        <pc:chgData name="Ma, Jiacheng" userId="b73ff2a9-86fe-4598-a9c4-cdcfce6aab1b" providerId="ADAL" clId="{F03C03EE-8B84-42C9-84B9-239938E4AF58}" dt="2023-09-10T15:40:19.523" v="84" actId="1076"/>
        <pc:sldMkLst>
          <pc:docMk/>
          <pc:sldMk cId="520474212" sldId="256"/>
        </pc:sldMkLst>
        <pc:spChg chg="del">
          <ac:chgData name="Ma, Jiacheng" userId="b73ff2a9-86fe-4598-a9c4-cdcfce6aab1b" providerId="ADAL" clId="{F03C03EE-8B84-42C9-84B9-239938E4AF58}" dt="2023-09-09T18:13:22.769" v="1" actId="478"/>
          <ac:spMkLst>
            <pc:docMk/>
            <pc:sldMk cId="520474212" sldId="256"/>
            <ac:spMk id="2" creationId="{BFF92A1B-E4E1-E1FA-9418-B3518B80BE34}"/>
          </ac:spMkLst>
        </pc:spChg>
        <pc:spChg chg="del">
          <ac:chgData name="Ma, Jiacheng" userId="b73ff2a9-86fe-4598-a9c4-cdcfce6aab1b" providerId="ADAL" clId="{F03C03EE-8B84-42C9-84B9-239938E4AF58}" dt="2023-09-09T18:13:29.924" v="2" actId="478"/>
          <ac:spMkLst>
            <pc:docMk/>
            <pc:sldMk cId="520474212" sldId="256"/>
            <ac:spMk id="3" creationId="{1CE7824A-9489-9F3C-8E06-DDE99BC1A398}"/>
          </ac:spMkLst>
        </pc:spChg>
        <pc:spChg chg="add mod">
          <ac:chgData name="Ma, Jiacheng" userId="b73ff2a9-86fe-4598-a9c4-cdcfce6aab1b" providerId="ADAL" clId="{F03C03EE-8B84-42C9-84B9-239938E4AF58}" dt="2023-09-10T15:40:16.910" v="83" actId="1076"/>
          <ac:spMkLst>
            <pc:docMk/>
            <pc:sldMk cId="520474212" sldId="256"/>
            <ac:spMk id="6" creationId="{E436331F-BD6F-FB9F-C0BA-4BB7C3005ED6}"/>
          </ac:spMkLst>
        </pc:spChg>
        <pc:spChg chg="add mod">
          <ac:chgData name="Ma, Jiacheng" userId="b73ff2a9-86fe-4598-a9c4-cdcfce6aab1b" providerId="ADAL" clId="{F03C03EE-8B84-42C9-84B9-239938E4AF58}" dt="2023-09-10T15:40:08.574" v="80" actId="1076"/>
          <ac:spMkLst>
            <pc:docMk/>
            <pc:sldMk cId="520474212" sldId="256"/>
            <ac:spMk id="7" creationId="{1CB97E69-AC86-0721-0B7A-D4347A90A6DF}"/>
          </ac:spMkLst>
        </pc:spChg>
        <pc:picChg chg="add del mod">
          <ac:chgData name="Ma, Jiacheng" userId="b73ff2a9-86fe-4598-a9c4-cdcfce6aab1b" providerId="ADAL" clId="{F03C03EE-8B84-42C9-84B9-239938E4AF58}" dt="2023-09-10T15:40:00.576" v="77" actId="478"/>
          <ac:picMkLst>
            <pc:docMk/>
            <pc:sldMk cId="520474212" sldId="256"/>
            <ac:picMk id="5" creationId="{61127C41-6058-E242-A4EA-062C1ECBE387}"/>
          </ac:picMkLst>
        </pc:picChg>
        <pc:picChg chg="add mod">
          <ac:chgData name="Ma, Jiacheng" userId="b73ff2a9-86fe-4598-a9c4-cdcfce6aab1b" providerId="ADAL" clId="{F03C03EE-8B84-42C9-84B9-239938E4AF58}" dt="2023-09-10T15:40:19.523" v="84" actId="1076"/>
          <ac:picMkLst>
            <pc:docMk/>
            <pc:sldMk cId="520474212" sldId="256"/>
            <ac:picMk id="9" creationId="{B1E759F7-75E8-CC67-FBB6-8C578DCCF1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225-6376-4DB9-FF3A-C4E563EC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EEF4E-FFB0-DA69-58D9-268059723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10D0-9BBA-3A11-5E98-E440EBC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5B6-A458-8210-E880-A3420D91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2D98-C23A-5576-C58C-3882F73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168A-F876-5D1D-A328-6FFE918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34C2-114D-4FD9-2826-138CEA34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CB19-06AD-3C48-5BCA-A1D6FE50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76D9-3090-DC83-4456-2C42541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BCDE-55BD-76B6-DBA7-3E16DCF7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450C-B1FF-1F3B-1518-CF09A926B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B74B-F2F6-C275-FB93-D80BE7F4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A767-4DE9-0BA6-E8DC-7B2FEA5D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C9DD-9B2C-9B29-6F09-E7A3B256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D0D9-A371-8E1E-6FB2-2A829CC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3E81-B80F-9467-FBE9-69661B7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93A2-040D-544B-3578-BD8F1A6F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C7-F9DD-18F3-3EBD-46234E63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675E-2023-506B-A02D-4857D461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EC06-EDD0-ABE8-53DD-C12452F6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DEC-DF4C-EE83-4AE7-C90FD4D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F6811-2E5B-4F25-9951-14B47380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F56B-E2E2-FA94-160A-03C16CEA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26F5-08C2-EB35-3E3A-442592C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3B00-14E4-3AE0-2C98-2CBD5937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C170-1925-5CC2-324F-A96C6B00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451A-9568-BC08-4C79-54CC61327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45EF0-24C7-CF87-3AFF-49B5755E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CE73-9361-3314-896E-6517EC93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7849-9792-7FF0-8720-E8C6C794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D74D-2CFB-BDAD-FF1C-0D0E0BCA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E487-BF02-FE77-F816-8C9A7CB0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CFEA-AE5A-F40A-7438-6A185CEF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E7DCD-F66D-56DF-3BEF-9B8DAA668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90F6B-8CF3-B1F8-A3F0-69D9DE218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5516E-1104-07CD-D425-F14E675A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C4310-447A-3BFF-224E-776511B0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1B76E-6AC4-91FD-5510-E170881D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38D4-8D38-0C74-E765-DDB9C041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46E-FDEA-0244-F21E-943CF5F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9940-D0B7-B0E8-5957-CC45429D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AB419-D88A-73B5-56B3-25E477AD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ACCE9-7ECD-8432-E8B6-B615A830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34460-45CE-FA8C-617A-8AE4407B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A4E16-4497-3776-1A55-0C47EA43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7B71-5D03-55F7-4EE6-160C2FC1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1412-7D7D-7CD2-56F1-7BE2291F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2474-ADC8-7C54-471D-90D85D04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00D85-CF6F-2D83-17FE-92693120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5F2E1-E02F-BFF0-E9B0-6E3A1FB9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1BD17-6893-9600-0C51-FA929C10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45E6-36EF-A1C3-1CCF-758D7AC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81F-C883-0D7A-F830-8EABAF29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DBD89-559E-310A-BE27-F78751F40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6B5-50A0-4A35-966D-1D27647C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023F-8B5E-35A8-CDA8-E4872BD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4FEB-141F-52F1-5810-8323C3C1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BA33-5F3B-27FB-18CD-38689475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AD357-00B2-763D-A7A6-6CF5F3B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8ED1-3598-C285-3171-096E79DA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6DD3-7396-AAD2-5804-CE52D7873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A2D4-3C87-4579-A7A4-DF44D6B807F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7FDD-14DC-3A23-5311-58AB3E9AF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06F6-CE76-D903-A67F-D9B79ED8F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C1BB-EBDC-41DD-9D76-3DA660E8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36331F-BD6F-FB9F-C0BA-4BB7C3005ED6}"/>
              </a:ext>
            </a:extLst>
          </p:cNvPr>
          <p:cNvSpPr txBox="1"/>
          <p:nvPr/>
        </p:nvSpPr>
        <p:spPr>
          <a:xfrm>
            <a:off x="146754" y="173892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97E69-AC86-0721-0B7A-D4347A90A6DF}"/>
              </a:ext>
            </a:extLst>
          </p:cNvPr>
          <p:cNvSpPr txBox="1"/>
          <p:nvPr/>
        </p:nvSpPr>
        <p:spPr>
          <a:xfrm>
            <a:off x="146754" y="613011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 in 12 steps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759F7-75E8-CC67-FBB6-8C578DCC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495300"/>
            <a:ext cx="78676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Jiacheng</dc:creator>
  <cp:lastModifiedBy>Ma, Jiacheng</cp:lastModifiedBy>
  <cp:revision>1</cp:revision>
  <dcterms:created xsi:type="dcterms:W3CDTF">2023-09-09T18:12:51Z</dcterms:created>
  <dcterms:modified xsi:type="dcterms:W3CDTF">2023-09-10T15:40:20Z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2023-09-09T18:13:00Z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47f37c64-fe5c-4c99-905e-a342c9dd0a2e</vt:lpwstr>
  </property>
  <property fmtid="{D5CDD505-2E9C-101B-9397-08002B2CF9AE}" pid="8" name="MSIP_Label_4044bd30-2ed7-4c9d-9d12-46200872a97b_ContentBits">
    <vt:lpwstr>0</vt:lpwstr>
  </property>
</Properties>
</file>