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 snapToObjects="1">
      <p:cViewPr varScale="1">
        <p:scale>
          <a:sx n="118" d="100"/>
          <a:sy n="118" d="100"/>
        </p:scale>
        <p:origin x="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563D5-373C-274D-948E-8F91A22CA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13DAD-4FCE-5246-89F4-1E7DA3419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CF9A3-FCDB-2D46-BAF4-9B3F422D5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AFCDD-D00D-4E48-AEA1-001BCAC6C835}" type="datetimeFigureOut"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D8805-0309-2D4F-A5B2-587E5081E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6BEE4-498A-9D44-A153-14A180DD0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0F53-4669-DE4B-881C-456FE62EF5B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77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059A9-B14C-7346-9D9F-5445B1411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413ABD-60A6-C240-9DD0-DFD4327DA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742C8-B552-EF47-A2B9-2A5270698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AFCDD-D00D-4E48-AEA1-001BCAC6C835}" type="datetimeFigureOut"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094E1-B58C-F343-ACEF-35A5E8883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2EE86-CFAB-424F-8588-F7BEFECAC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0F53-4669-DE4B-881C-456FE62EF5B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76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2378F0-08D0-0C40-B249-A3E717745B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8B3E6F-8727-5C4E-A9C2-1A5690C21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D0A00-F341-1E4A-A5ED-A24FF428A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AFCDD-D00D-4E48-AEA1-001BCAC6C835}" type="datetimeFigureOut"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93E78-8896-0A46-ABF8-99DFE2814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83500-D705-C74C-9E95-CAE902D4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0F53-4669-DE4B-881C-456FE62EF5B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77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B57F9-28AF-0B49-A186-D90E773F5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3987C-7CF6-F347-9B5B-2A53805FF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8E70A-1A0E-A341-97C3-A15DA4E55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AFCDD-D00D-4E48-AEA1-001BCAC6C835}" type="datetimeFigureOut"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13692-5139-0346-A107-B847419FA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C00F1-A710-6E42-A8CF-145A725A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0F53-4669-DE4B-881C-456FE62EF5B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37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C7A62-8A17-FA4C-B589-28A6CB755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F7C79-D79E-0945-9371-094A6DFB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A4FE8-F97B-554B-BF8B-69126E11D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AFCDD-D00D-4E48-AEA1-001BCAC6C835}" type="datetimeFigureOut"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42E05-BCED-F644-BE38-1FF2D40BF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EDA9F-B05F-D446-94D8-2B5DD1EAB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0F53-4669-DE4B-881C-456FE62EF5B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86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1CE65-A5AC-C24A-90C4-03641EEB1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9AB8-4D69-E540-A35B-276FD5A14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02098D-8E73-EB48-B72E-BB63B0436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0494F-21ED-414C-A830-170296321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AFCDD-D00D-4E48-AEA1-001BCAC6C835}" type="datetimeFigureOut">
              <a:t>2/24/22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C0E7B-3ED7-F547-A2AE-76B467BF7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AB7A33-7A24-E04E-9395-CA708B7C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0F53-4669-DE4B-881C-456FE62EF5B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6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AD4BC-689B-5243-9437-0601888B3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49327-4E6D-8B4A-81B0-CD718D48F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2F83D6-E376-C549-B613-2B7905A2F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3C3FB-BB71-6944-9B1C-964D90851B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591363-AC16-9545-A778-FBD0738A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C4522B-D269-CD46-BC68-BFEFC07DA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AFCDD-D00D-4E48-AEA1-001BCAC6C835}" type="datetimeFigureOut">
              <a:t>2/24/22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2E3973-1B87-D74C-8AC2-CB333AB4B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8638E3-6BEA-A64C-8648-3A5B375A7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0F53-4669-DE4B-881C-456FE62EF5B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72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8BFC-9338-864D-93B9-C31565D1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6016CC-AAE7-AC4C-9057-753F3CDC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AFCDD-D00D-4E48-AEA1-001BCAC6C835}" type="datetimeFigureOut">
              <a:t>2/24/22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F562D5-3F47-B44C-BD57-20A645613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84CF8B-5197-0642-8BD4-BC9940707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0F53-4669-DE4B-881C-456FE62EF5B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17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0F0208-F936-1842-A131-1D66E06D7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AFCDD-D00D-4E48-AEA1-001BCAC6C835}" type="datetimeFigureOut">
              <a:t>2/24/22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FEAB32-E45D-A440-B9EA-3C22A147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A7DAA9-D3DD-C84C-9524-C35748DA4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0F53-4669-DE4B-881C-456FE62EF5B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14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DAB72-AD2B-114E-AB1C-428991FCD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1D233-3F12-1648-B67E-486858A39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E3578-1F3C-FC42-AF0C-638FA0B40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C3B6C-D496-C24F-A3BD-0201455CD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AFCDD-D00D-4E48-AEA1-001BCAC6C835}" type="datetimeFigureOut">
              <a:t>2/24/22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4F4C9-3F35-B446-B1E0-D5A249897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FDCAB-8ADF-624C-B1BD-102059D01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0F53-4669-DE4B-881C-456FE62EF5B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5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EA8D5-3207-BC45-B1AA-8CA8ACBBE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70D66C-E58B-1F40-A6EE-FD17E99EFC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2CE09-36A6-8A4E-96F4-52FEA7AF5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CF83C-8053-E84D-9807-17350E72D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AFCDD-D00D-4E48-AEA1-001BCAC6C835}" type="datetimeFigureOut">
              <a:t>2/24/22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BA19E-4020-6443-8A91-B9B069BA3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5EF68-663C-F84B-9D92-D5C080FAC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0F53-4669-DE4B-881C-456FE62EF5B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2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571578-254D-C74D-9B8B-D87A3C8B0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0DE34-907A-7A45-A67D-3C38EF334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38179-06E5-7A4E-AD3F-2433E73B3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AFCDD-D00D-4E48-AEA1-001BCAC6C835}" type="datetimeFigureOut"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403B4-1085-704C-9F74-51149F0C9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79BE6-001D-BE49-9C13-AD66F6E7D4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70F53-4669-DE4B-881C-456FE62EF5B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3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94C71-6B21-B94C-891A-2F4860D43C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005524-A3D6-8242-B46C-28069DE202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3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 Jiachen</dc:creator>
  <cp:lastModifiedBy>Lu Jiachen</cp:lastModifiedBy>
  <cp:revision>1</cp:revision>
  <dcterms:created xsi:type="dcterms:W3CDTF">2022-02-24T02:49:56Z</dcterms:created>
  <dcterms:modified xsi:type="dcterms:W3CDTF">2022-02-24T02:50:14Z</dcterms:modified>
</cp:coreProperties>
</file>