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18"/>
  </p:notesMasterIdLst>
  <p:sldIdLst>
    <p:sldId id="256" r:id="rId2"/>
    <p:sldId id="257" r:id="rId3"/>
    <p:sldId id="268" r:id="rId4"/>
    <p:sldId id="258" r:id="rId5"/>
    <p:sldId id="259" r:id="rId6"/>
    <p:sldId id="267" r:id="rId7"/>
    <p:sldId id="269" r:id="rId8"/>
    <p:sldId id="274" r:id="rId9"/>
    <p:sldId id="271" r:id="rId10"/>
    <p:sldId id="273" r:id="rId11"/>
    <p:sldId id="272" r:id="rId12"/>
    <p:sldId id="275" r:id="rId13"/>
    <p:sldId id="276" r:id="rId14"/>
    <p:sldId id="277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46"/>
    </p:cViewPr>
  </p:sorterViewPr>
  <p:notesViewPr>
    <p:cSldViewPr snapToGrid="0">
      <p:cViewPr varScale="1">
        <p:scale>
          <a:sx n="80" d="100"/>
          <a:sy n="80" d="100"/>
        </p:scale>
        <p:origin x="110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D7AC3-1951-4D97-B139-AE430E586875}" type="datetimeFigureOut">
              <a:rPr lang="en-MY" smtClean="0"/>
              <a:t>14/9/2019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2DCDE-87FC-4CC6-B34E-F585722449A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14287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2DCDE-87FC-4CC6-B34E-F585722449A0}" type="slidenum">
              <a:rPr lang="en-MY" smtClean="0"/>
              <a:t>16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2969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1439-25A3-4AFE-BAC3-4D6A9AFCCBD2}" type="datetimeFigureOut">
              <a:rPr lang="en-MY" smtClean="0"/>
              <a:t>14/9/2019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65F4-DC2D-4255-AACD-7C779A0A75E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3945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1439-25A3-4AFE-BAC3-4D6A9AFCCBD2}" type="datetimeFigureOut">
              <a:rPr lang="en-MY" smtClean="0"/>
              <a:t>14/9/2019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65F4-DC2D-4255-AACD-7C779A0A75E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5025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1439-25A3-4AFE-BAC3-4D6A9AFCCBD2}" type="datetimeFigureOut">
              <a:rPr lang="en-MY" smtClean="0"/>
              <a:t>14/9/2019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65F4-DC2D-4255-AACD-7C779A0A75E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40355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1439-25A3-4AFE-BAC3-4D6A9AFCCBD2}" type="datetimeFigureOut">
              <a:rPr lang="en-MY" smtClean="0"/>
              <a:t>14/9/2019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65F4-DC2D-4255-AACD-7C779A0A75E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28139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1439-25A3-4AFE-BAC3-4D6A9AFCCBD2}" type="datetimeFigureOut">
              <a:rPr lang="en-MY" smtClean="0"/>
              <a:t>14/9/2019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65F4-DC2D-4255-AACD-7C779A0A75E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78696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1439-25A3-4AFE-BAC3-4D6A9AFCCBD2}" type="datetimeFigureOut">
              <a:rPr lang="en-MY" smtClean="0"/>
              <a:t>14/9/2019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65F4-DC2D-4255-AACD-7C779A0A75E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7699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1439-25A3-4AFE-BAC3-4D6A9AFCCBD2}" type="datetimeFigureOut">
              <a:rPr lang="en-MY" smtClean="0"/>
              <a:t>14/9/2019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65F4-DC2D-4255-AACD-7C779A0A75E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2664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1439-25A3-4AFE-BAC3-4D6A9AFCCBD2}" type="datetimeFigureOut">
              <a:rPr lang="en-MY" smtClean="0"/>
              <a:t>14/9/2019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65F4-DC2D-4255-AACD-7C779A0A75E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6376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1439-25A3-4AFE-BAC3-4D6A9AFCCBD2}" type="datetimeFigureOut">
              <a:rPr lang="en-MY" smtClean="0"/>
              <a:t>14/9/2019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65F4-DC2D-4255-AACD-7C779A0A75E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46216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1439-25A3-4AFE-BAC3-4D6A9AFCCBD2}" type="datetimeFigureOut">
              <a:rPr lang="en-MY" smtClean="0"/>
              <a:t>14/9/2019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65F4-DC2D-4255-AACD-7C779A0A75E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3834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1439-25A3-4AFE-BAC3-4D6A9AFCCBD2}" type="datetimeFigureOut">
              <a:rPr lang="en-MY" smtClean="0"/>
              <a:t>14/9/2019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65F4-DC2D-4255-AACD-7C779A0A75E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2282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1439-25A3-4AFE-BAC3-4D6A9AFCCBD2}" type="datetimeFigureOut">
              <a:rPr lang="en-MY" smtClean="0"/>
              <a:t>14/9/2019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65F4-DC2D-4255-AACD-7C779A0A75E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4112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1439-25A3-4AFE-BAC3-4D6A9AFCCBD2}" type="datetimeFigureOut">
              <a:rPr lang="en-MY" smtClean="0"/>
              <a:t>14/9/2019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65F4-DC2D-4255-AACD-7C779A0A75E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8258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5EE1439-25A3-4AFE-BAC3-4D6A9AFCCBD2}" type="datetimeFigureOut">
              <a:rPr lang="en-MY" smtClean="0"/>
              <a:t>14/9/2019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76365F4-DC2D-4255-AACD-7C779A0A75E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5710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5EE1439-25A3-4AFE-BAC3-4D6A9AFCCBD2}" type="datetimeFigureOut">
              <a:rPr lang="en-MY" smtClean="0"/>
              <a:t>14/9/2019</a:t>
            </a:fld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76365F4-DC2D-4255-AACD-7C779A0A75E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65904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249063" cy="4266674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/>
              <a:t>TAI2151</a:t>
            </a:r>
            <a:r>
              <a:rPr lang="en-MY" sz="3200" dirty="0"/>
              <a:t/>
            </a:r>
            <a:br>
              <a:rPr lang="en-MY" sz="3200" dirty="0"/>
            </a:br>
            <a:r>
              <a:rPr lang="en-US" sz="3200" dirty="0"/>
              <a:t>ARTIFICIAL INTELLIGENCE FUNDAMENTALS</a:t>
            </a:r>
            <a:r>
              <a:rPr lang="en-MY" dirty="0"/>
              <a:t/>
            </a:r>
            <a:br>
              <a:rPr lang="en-MY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Knowledge-Based </a:t>
            </a:r>
            <a:r>
              <a:rPr lang="en-US" dirty="0"/>
              <a:t>System for Nutrition and Diet</a:t>
            </a:r>
            <a:r>
              <a:rPr lang="en-MY" dirty="0"/>
              <a:t/>
            </a:r>
            <a:br>
              <a:rPr lang="en-MY" dirty="0"/>
            </a:b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8686" y="5244861"/>
            <a:ext cx="11898701" cy="2104844"/>
          </a:xfrm>
        </p:spPr>
        <p:txBody>
          <a:bodyPr>
            <a:normAutofit/>
          </a:bodyPr>
          <a:lstStyle/>
          <a:p>
            <a:r>
              <a:rPr lang="en-US" dirty="0"/>
              <a:t>Rosalind Choo </a:t>
            </a:r>
            <a:r>
              <a:rPr lang="en-US" dirty="0" err="1"/>
              <a:t>Lih</a:t>
            </a:r>
            <a:r>
              <a:rPr lang="en-US" dirty="0"/>
              <a:t> Mei			1161102982</a:t>
            </a:r>
            <a:endParaRPr lang="en-MY" dirty="0"/>
          </a:p>
          <a:p>
            <a:r>
              <a:rPr lang="en-US" dirty="0" err="1"/>
              <a:t>Siti</a:t>
            </a:r>
            <a:r>
              <a:rPr lang="en-US" dirty="0"/>
              <a:t> </a:t>
            </a:r>
            <a:r>
              <a:rPr lang="en-US" dirty="0" err="1"/>
              <a:t>Nursyuhada</a:t>
            </a:r>
            <a:r>
              <a:rPr lang="en-US" dirty="0"/>
              <a:t> </a:t>
            </a:r>
            <a:r>
              <a:rPr lang="en-US" dirty="0" err="1"/>
              <a:t>Binti</a:t>
            </a:r>
            <a:r>
              <a:rPr lang="en-US" dirty="0"/>
              <a:t> </a:t>
            </a:r>
            <a:r>
              <a:rPr lang="en-US" dirty="0" err="1"/>
              <a:t>Hamzah</a:t>
            </a:r>
            <a:r>
              <a:rPr lang="en-US" dirty="0"/>
              <a:t>		1171101819</a:t>
            </a:r>
            <a:endParaRPr lang="en-MY" dirty="0"/>
          </a:p>
          <a:p>
            <a:r>
              <a:rPr lang="en-US" dirty="0"/>
              <a:t>Tan </a:t>
            </a:r>
            <a:r>
              <a:rPr lang="en-US" dirty="0" err="1"/>
              <a:t>Jia</a:t>
            </a:r>
            <a:r>
              <a:rPr lang="en-US" dirty="0"/>
              <a:t> Chun				       </a:t>
            </a:r>
            <a:r>
              <a:rPr lang="en-US" dirty="0" smtClean="0"/>
              <a:t>1171100329</a:t>
            </a:r>
            <a:endParaRPr lang="en-MY" dirty="0"/>
          </a:p>
          <a:p>
            <a:r>
              <a:rPr lang="en-US" dirty="0"/>
              <a:t>Tan Yi Fan						1171100501</a:t>
            </a:r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4322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Output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211" y="2352916"/>
            <a:ext cx="4912617" cy="3998898"/>
          </a:xfrm>
        </p:spPr>
        <p:txBody>
          <a:bodyPr/>
          <a:lstStyle/>
          <a:p>
            <a:r>
              <a:rPr lang="en-US" dirty="0" smtClean="0"/>
              <a:t>For </a:t>
            </a:r>
            <a:r>
              <a:rPr lang="en-US" dirty="0"/>
              <a:t>C</a:t>
            </a:r>
            <a:r>
              <a:rPr lang="en-US" dirty="0" smtClean="0"/>
              <a:t>hong, the food less than 300 in calorie is recommended.</a:t>
            </a:r>
          </a:p>
          <a:p>
            <a:r>
              <a:rPr lang="en-US" dirty="0" smtClean="0"/>
              <a:t>High calorie food (Calorie &gt;=300) is not recommended for obese or overweight person </a:t>
            </a:r>
            <a:endParaRPr lang="en-MY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" r="39733"/>
          <a:stretch/>
        </p:blipFill>
        <p:spPr>
          <a:xfrm>
            <a:off x="5525232" y="2057400"/>
            <a:ext cx="5431240" cy="450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05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Output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4275802" cy="3636511"/>
          </a:xfrm>
        </p:spPr>
        <p:txBody>
          <a:bodyPr/>
          <a:lstStyle/>
          <a:p>
            <a:r>
              <a:rPr lang="en-US" dirty="0" smtClean="0"/>
              <a:t>Now, the user would like to find another person’s information in the database </a:t>
            </a:r>
            <a:r>
              <a:rPr lang="en-MY" dirty="0" smtClean="0"/>
              <a:t>(In this case, Jeff, and he is a normal weight person) </a:t>
            </a:r>
            <a:r>
              <a:rPr lang="en-US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439" y="2691283"/>
            <a:ext cx="6039693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15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Output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25" y="2100601"/>
            <a:ext cx="4107159" cy="4218556"/>
          </a:xfrm>
        </p:spPr>
        <p:txBody>
          <a:bodyPr/>
          <a:lstStyle/>
          <a:p>
            <a:r>
              <a:rPr lang="en-US" dirty="0" smtClean="0"/>
              <a:t>Now the user finds out the nutrition deficiency problem faced by the person</a:t>
            </a:r>
            <a:r>
              <a:rPr lang="en-US" dirty="0"/>
              <a:t> </a:t>
            </a:r>
            <a:r>
              <a:rPr lang="en-US" dirty="0" smtClean="0"/>
              <a:t>(In this case, Jeff has pellagra issue) </a:t>
            </a:r>
          </a:p>
          <a:p>
            <a:r>
              <a:rPr lang="en-US" dirty="0" smtClean="0"/>
              <a:t>The user also find out which nutrition is lacking to cause pellagra problem (Niacin)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11" r="582"/>
          <a:stretch/>
        </p:blipFill>
        <p:spPr>
          <a:xfrm>
            <a:off x="4533984" y="2939143"/>
            <a:ext cx="7304230" cy="257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42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Output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26" y="2238616"/>
            <a:ext cx="4275802" cy="3636511"/>
          </a:xfrm>
        </p:spPr>
        <p:txBody>
          <a:bodyPr/>
          <a:lstStyle/>
          <a:p>
            <a:r>
              <a:rPr lang="en-US" dirty="0" smtClean="0"/>
              <a:t>Now the user finds out what food does Jeff needs to eat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38"/>
          <a:stretch/>
        </p:blipFill>
        <p:spPr>
          <a:xfrm>
            <a:off x="4980666" y="2589258"/>
            <a:ext cx="6401332" cy="293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54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Output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112" y="2446281"/>
            <a:ext cx="4275802" cy="3636511"/>
          </a:xfrm>
        </p:spPr>
        <p:txBody>
          <a:bodyPr/>
          <a:lstStyle/>
          <a:p>
            <a:r>
              <a:rPr lang="en-US" dirty="0" smtClean="0"/>
              <a:t>The system recommends all the food because the person is a normal weight person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917" y="2222287"/>
            <a:ext cx="5480252" cy="40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883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Output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198" y="2548858"/>
            <a:ext cx="4275802" cy="363651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other method: 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The user can also use another function, </a:t>
            </a:r>
            <a:r>
              <a:rPr lang="en-US" sz="1800" dirty="0" err="1" smtClean="0"/>
              <a:t>find_food</a:t>
            </a:r>
            <a:r>
              <a:rPr lang="en-US" sz="1800" dirty="0" smtClean="0"/>
              <a:t> to find the food needs to eat by a  person based on the nutrition deficiency disease by entering the person name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The recommended food is based on the nutrition deficiency disease and also the on the person’s BMI index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705" y="2134190"/>
            <a:ext cx="5292823" cy="452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68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THANK YOU! </a:t>
            </a:r>
            <a:endParaRPr lang="en-MY" sz="8800" dirty="0"/>
          </a:p>
        </p:txBody>
      </p:sp>
    </p:spTree>
    <p:extLst>
      <p:ext uri="{BB962C8B-B14F-4D97-AF65-F5344CB8AC3E}">
        <p14:creationId xmlns:p14="http://schemas.microsoft.com/office/powerpoint/2010/main" val="57869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knowledge-based system on nutrition and diet </a:t>
            </a:r>
          </a:p>
          <a:p>
            <a:r>
              <a:rPr lang="en-US" dirty="0" smtClean="0"/>
              <a:t>Recommend user nutrition based on the nutrition deficiency diseased that user are facing</a:t>
            </a:r>
          </a:p>
          <a:p>
            <a:r>
              <a:rPr lang="en-US" dirty="0" smtClean="0"/>
              <a:t>Recommendation of food are based on the user’s BMI (Body Mass Index)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6788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MY" dirty="0"/>
              <a:t>To create a proper nutrition and diet system that gives helpful recommendation to people for them to maintain a healthy lifestyle. </a:t>
            </a:r>
          </a:p>
          <a:p>
            <a:pPr lvl="0"/>
            <a:r>
              <a:rPr lang="en-MY" dirty="0"/>
              <a:t>To help people solve nutrition deficiency diseases by recommending the food needed.</a:t>
            </a:r>
          </a:p>
          <a:p>
            <a:pPr lvl="0"/>
            <a:r>
              <a:rPr lang="en-MY" dirty="0"/>
              <a:t>To lower down the rate of obesity of the people in Malaysia by recommending low calories food for people that are under overweight and obese category of BMI.</a:t>
            </a:r>
          </a:p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4124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 result for bmi tabl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956" y="2087592"/>
            <a:ext cx="5555713" cy="441854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 smtClean="0"/>
              <a:t>Body Mass Index Chart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35261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Nutrition Chart </a:t>
            </a:r>
            <a:endParaRPr lang="en-MY" dirty="0"/>
          </a:p>
        </p:txBody>
      </p:sp>
      <p:pic>
        <p:nvPicPr>
          <p:cNvPr id="4" name="Picture 3" descr="Major vitamins and their deficiency diseasesÂ 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0" y="2232374"/>
            <a:ext cx="4986951" cy="4237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Minerals and their major deficiency disorderÂ 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239" y="2232374"/>
            <a:ext cx="5486399" cy="42374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234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Output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098" y="932413"/>
            <a:ext cx="10554574" cy="3636511"/>
          </a:xfrm>
        </p:spPr>
        <p:txBody>
          <a:bodyPr/>
          <a:lstStyle/>
          <a:p>
            <a:r>
              <a:rPr lang="en-US" dirty="0" smtClean="0"/>
              <a:t>This picture shows the person’s data in the system </a:t>
            </a:r>
            <a:endParaRPr lang="en-MY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609" y="2881255"/>
            <a:ext cx="5902092" cy="365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89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Output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3753288" cy="3636511"/>
          </a:xfrm>
        </p:spPr>
        <p:txBody>
          <a:bodyPr/>
          <a:lstStyle/>
          <a:p>
            <a:r>
              <a:rPr lang="en-US" dirty="0" smtClean="0"/>
              <a:t>This picture show that the person found by the user (Chong) in the database is an obese</a:t>
            </a:r>
            <a:endParaRPr lang="en-MY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543" y="2530619"/>
            <a:ext cx="6613071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76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Output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383971"/>
            <a:ext cx="3461657" cy="3624943"/>
          </a:xfrm>
        </p:spPr>
        <p:txBody>
          <a:bodyPr/>
          <a:lstStyle/>
          <a:p>
            <a:r>
              <a:rPr lang="en-US" dirty="0" smtClean="0"/>
              <a:t>This picture that the nutrition deficiency issue is faced by the person </a:t>
            </a:r>
            <a:br>
              <a:rPr lang="en-US" dirty="0" smtClean="0"/>
            </a:br>
            <a:r>
              <a:rPr lang="en-US" dirty="0" smtClean="0"/>
              <a:t>(In this case, the user input Chong) 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529" y="2684835"/>
            <a:ext cx="7479469" cy="302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5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Output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4651359" cy="3636511"/>
          </a:xfrm>
        </p:spPr>
        <p:txBody>
          <a:bodyPr/>
          <a:lstStyle/>
          <a:p>
            <a:r>
              <a:rPr lang="en-US" dirty="0" smtClean="0"/>
              <a:t>Now we know that Chong is an obese, and he needs thiamin (the nutrition) to solve problem he faces, </a:t>
            </a:r>
            <a:r>
              <a:rPr lang="en-US" dirty="0" err="1" smtClean="0"/>
              <a:t>beri-beri</a:t>
            </a:r>
            <a:r>
              <a:rPr lang="en-US" dirty="0" smtClean="0"/>
              <a:t> (nutrition deficiency issue) </a:t>
            </a:r>
          </a:p>
          <a:p>
            <a:r>
              <a:rPr lang="en-US" dirty="0" smtClean="0"/>
              <a:t>The system would now recommend the food he needs to eat based on his </a:t>
            </a:r>
            <a:r>
              <a:rPr lang="en-US" dirty="0" err="1" smtClean="0"/>
              <a:t>bmi</a:t>
            </a:r>
            <a:r>
              <a:rPr lang="en-US" dirty="0"/>
              <a:t> </a:t>
            </a:r>
            <a:r>
              <a:rPr lang="en-US" dirty="0" smtClean="0"/>
              <a:t>(31.22) 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014" y="2650548"/>
            <a:ext cx="6041572" cy="259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47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115</TotalTime>
  <Words>397</Words>
  <Application>Microsoft Office PowerPoint</Application>
  <PresentationFormat>Widescreen</PresentationFormat>
  <Paragraphs>42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Century Gothic</vt:lpstr>
      <vt:lpstr>Wingdings</vt:lpstr>
      <vt:lpstr>Wingdings 2</vt:lpstr>
      <vt:lpstr>Quotable</vt:lpstr>
      <vt:lpstr> TAI2151 ARTIFICIAL INTELLIGENCE FUNDAMENTALS  Knowledge-Based System for Nutrition and Diet </vt:lpstr>
      <vt:lpstr>Introduction</vt:lpstr>
      <vt:lpstr>Objective </vt:lpstr>
      <vt:lpstr>Body Mass Index Chart </vt:lpstr>
      <vt:lpstr>Food Nutrition Chart </vt:lpstr>
      <vt:lpstr>Sample Output </vt:lpstr>
      <vt:lpstr>Sample Output </vt:lpstr>
      <vt:lpstr>Sample Output </vt:lpstr>
      <vt:lpstr>Sample Output </vt:lpstr>
      <vt:lpstr>Sample Output </vt:lpstr>
      <vt:lpstr>Sample Output </vt:lpstr>
      <vt:lpstr>Sample Output </vt:lpstr>
      <vt:lpstr>Sample Output </vt:lpstr>
      <vt:lpstr>Sample Output </vt:lpstr>
      <vt:lpstr>Sample Output 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TAI2151 ARTIFICIAL INTELLIGENCE FUNDAMENTALS  Knowledge-Based System for Nutrition and Diet</dc:title>
  <dc:creator>USER1</dc:creator>
  <cp:lastModifiedBy>USER1</cp:lastModifiedBy>
  <cp:revision>5</cp:revision>
  <dcterms:created xsi:type="dcterms:W3CDTF">2019-09-14T04:36:54Z</dcterms:created>
  <dcterms:modified xsi:type="dcterms:W3CDTF">2019-09-14T06:32:49Z</dcterms:modified>
</cp:coreProperties>
</file>