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9" r:id="rId2"/>
    <p:sldId id="287" r:id="rId3"/>
    <p:sldId id="320" r:id="rId4"/>
    <p:sldId id="321" r:id="rId5"/>
    <p:sldId id="307" r:id="rId6"/>
    <p:sldId id="323" r:id="rId7"/>
    <p:sldId id="324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0032B-9EB7-4C69-809E-69C8B85BBC9D}" v="1378" dt="2019-02-21T03:35:23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7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cheng Ma" userId="b73ff2a9-86fe-4598-a9c4-cdcfce6aab1b" providerId="ADAL" clId="{3990032B-9EB7-4C69-809E-69C8B85BBC9D}"/>
    <pc:docChg chg="undo custSel mod addSld delSld modSld sldOrd">
      <pc:chgData name="Jiacheng Ma" userId="b73ff2a9-86fe-4598-a9c4-cdcfce6aab1b" providerId="ADAL" clId="{3990032B-9EB7-4C69-809E-69C8B85BBC9D}" dt="2019-02-21T03:35:23.157" v="1377" actId="20577"/>
      <pc:docMkLst>
        <pc:docMk/>
      </pc:docMkLst>
      <pc:sldChg chg="addSp delSp modSp">
        <pc:chgData name="Jiacheng Ma" userId="b73ff2a9-86fe-4598-a9c4-cdcfce6aab1b" providerId="ADAL" clId="{3990032B-9EB7-4C69-809E-69C8B85BBC9D}" dt="2019-02-21T01:25:19.707" v="106" actId="2711"/>
        <pc:sldMkLst>
          <pc:docMk/>
          <pc:sldMk cId="3761562788" sldId="287"/>
        </pc:sldMkLst>
        <pc:spChg chg="mod">
          <ac:chgData name="Jiacheng Ma" userId="b73ff2a9-86fe-4598-a9c4-cdcfce6aab1b" providerId="ADAL" clId="{3990032B-9EB7-4C69-809E-69C8B85BBC9D}" dt="2019-02-21T01:25:19.707" v="106" actId="2711"/>
          <ac:spMkLst>
            <pc:docMk/>
            <pc:sldMk cId="3761562788" sldId="287"/>
            <ac:spMk id="2" creationId="{00000000-0000-0000-0000-000000000000}"/>
          </ac:spMkLst>
        </pc:spChg>
        <pc:spChg chg="add del mod">
          <ac:chgData name="Jiacheng Ma" userId="b73ff2a9-86fe-4598-a9c4-cdcfce6aab1b" providerId="ADAL" clId="{3990032B-9EB7-4C69-809E-69C8B85BBC9D}" dt="2019-02-21T01:23:40.885" v="69"/>
          <ac:spMkLst>
            <pc:docMk/>
            <pc:sldMk cId="3761562788" sldId="287"/>
            <ac:spMk id="5" creationId="{601312BD-6A91-4401-83F0-5F8024DE7A4E}"/>
          </ac:spMkLst>
        </pc:spChg>
        <pc:picChg chg="del mod">
          <ac:chgData name="Jiacheng Ma" userId="b73ff2a9-86fe-4598-a9c4-cdcfce6aab1b" providerId="ADAL" clId="{3990032B-9EB7-4C69-809E-69C8B85BBC9D}" dt="2019-02-21T01:23:37.613" v="66" actId="478"/>
          <ac:picMkLst>
            <pc:docMk/>
            <pc:sldMk cId="3761562788" sldId="287"/>
            <ac:picMk id="4" creationId="{00000000-0000-0000-0000-000000000000}"/>
          </ac:picMkLst>
        </pc:picChg>
        <pc:picChg chg="add del">
          <ac:chgData name="Jiacheng Ma" userId="b73ff2a9-86fe-4598-a9c4-cdcfce6aab1b" providerId="ADAL" clId="{3990032B-9EB7-4C69-809E-69C8B85BBC9D}" dt="2019-02-21T01:23:39.274" v="68"/>
          <ac:picMkLst>
            <pc:docMk/>
            <pc:sldMk cId="3761562788" sldId="287"/>
            <ac:picMk id="6" creationId="{8E916B68-07CF-4F57-828F-68136E787A65}"/>
          </ac:picMkLst>
        </pc:picChg>
        <pc:picChg chg="add mod">
          <ac:chgData name="Jiacheng Ma" userId="b73ff2a9-86fe-4598-a9c4-cdcfce6aab1b" providerId="ADAL" clId="{3990032B-9EB7-4C69-809E-69C8B85BBC9D}" dt="2019-02-21T01:23:59.393" v="76" actId="1076"/>
          <ac:picMkLst>
            <pc:docMk/>
            <pc:sldMk cId="3761562788" sldId="287"/>
            <ac:picMk id="7" creationId="{5AAFBB71-BBF3-4F75-BCFB-CDF12E2EFC70}"/>
          </ac:picMkLst>
        </pc:picChg>
      </pc:sldChg>
      <pc:sldChg chg="del">
        <pc:chgData name="Jiacheng Ma" userId="b73ff2a9-86fe-4598-a9c4-cdcfce6aab1b" providerId="ADAL" clId="{3990032B-9EB7-4C69-809E-69C8B85BBC9D}" dt="2019-02-21T01:50:01.839" v="509" actId="2696"/>
        <pc:sldMkLst>
          <pc:docMk/>
          <pc:sldMk cId="1858975703" sldId="290"/>
        </pc:sldMkLst>
      </pc:sldChg>
      <pc:sldChg chg="del">
        <pc:chgData name="Jiacheng Ma" userId="b73ff2a9-86fe-4598-a9c4-cdcfce6aab1b" providerId="ADAL" clId="{3990032B-9EB7-4C69-809E-69C8B85BBC9D}" dt="2019-02-21T01:50:02.779" v="510" actId="2696"/>
        <pc:sldMkLst>
          <pc:docMk/>
          <pc:sldMk cId="1507114503" sldId="292"/>
        </pc:sldMkLst>
      </pc:sldChg>
      <pc:sldChg chg="del">
        <pc:chgData name="Jiacheng Ma" userId="b73ff2a9-86fe-4598-a9c4-cdcfce6aab1b" providerId="ADAL" clId="{3990032B-9EB7-4C69-809E-69C8B85BBC9D}" dt="2019-02-21T01:50:00.068" v="508" actId="2696"/>
        <pc:sldMkLst>
          <pc:docMk/>
          <pc:sldMk cId="1881631248" sldId="293"/>
        </pc:sldMkLst>
      </pc:sldChg>
      <pc:sldChg chg="del">
        <pc:chgData name="Jiacheng Ma" userId="b73ff2a9-86fe-4598-a9c4-cdcfce6aab1b" providerId="ADAL" clId="{3990032B-9EB7-4C69-809E-69C8B85BBC9D}" dt="2019-02-21T01:50:03.858" v="511" actId="2696"/>
        <pc:sldMkLst>
          <pc:docMk/>
          <pc:sldMk cId="3166143568" sldId="294"/>
        </pc:sldMkLst>
      </pc:sldChg>
      <pc:sldChg chg="del">
        <pc:chgData name="Jiacheng Ma" userId="b73ff2a9-86fe-4598-a9c4-cdcfce6aab1b" providerId="ADAL" clId="{3990032B-9EB7-4C69-809E-69C8B85BBC9D}" dt="2019-02-21T01:50:14.927" v="518" actId="2696"/>
        <pc:sldMkLst>
          <pc:docMk/>
          <pc:sldMk cId="2782332766" sldId="295"/>
        </pc:sldMkLst>
      </pc:sldChg>
      <pc:sldChg chg="del">
        <pc:chgData name="Jiacheng Ma" userId="b73ff2a9-86fe-4598-a9c4-cdcfce6aab1b" providerId="ADAL" clId="{3990032B-9EB7-4C69-809E-69C8B85BBC9D}" dt="2019-02-21T01:50:04.759" v="512" actId="2696"/>
        <pc:sldMkLst>
          <pc:docMk/>
          <pc:sldMk cId="689437985" sldId="296"/>
        </pc:sldMkLst>
      </pc:sldChg>
      <pc:sldChg chg="del">
        <pc:chgData name="Jiacheng Ma" userId="b73ff2a9-86fe-4598-a9c4-cdcfce6aab1b" providerId="ADAL" clId="{3990032B-9EB7-4C69-809E-69C8B85BBC9D}" dt="2019-02-21T01:50:08.131" v="513" actId="2696"/>
        <pc:sldMkLst>
          <pc:docMk/>
          <pc:sldMk cId="2358672412" sldId="297"/>
        </pc:sldMkLst>
      </pc:sldChg>
      <pc:sldChg chg="del">
        <pc:chgData name="Jiacheng Ma" userId="b73ff2a9-86fe-4598-a9c4-cdcfce6aab1b" providerId="ADAL" clId="{3990032B-9EB7-4C69-809E-69C8B85BBC9D}" dt="2019-02-21T01:50:09.566" v="514" actId="2696"/>
        <pc:sldMkLst>
          <pc:docMk/>
          <pc:sldMk cId="2739447101" sldId="298"/>
        </pc:sldMkLst>
      </pc:sldChg>
      <pc:sldChg chg="del">
        <pc:chgData name="Jiacheng Ma" userId="b73ff2a9-86fe-4598-a9c4-cdcfce6aab1b" providerId="ADAL" clId="{3990032B-9EB7-4C69-809E-69C8B85BBC9D}" dt="2019-02-21T01:50:10.548" v="515" actId="2696"/>
        <pc:sldMkLst>
          <pc:docMk/>
          <pc:sldMk cId="88387984" sldId="299"/>
        </pc:sldMkLst>
      </pc:sldChg>
      <pc:sldChg chg="del">
        <pc:chgData name="Jiacheng Ma" userId="b73ff2a9-86fe-4598-a9c4-cdcfce6aab1b" providerId="ADAL" clId="{3990032B-9EB7-4C69-809E-69C8B85BBC9D}" dt="2019-02-21T01:50:11.142" v="516" actId="2696"/>
        <pc:sldMkLst>
          <pc:docMk/>
          <pc:sldMk cId="2646141044" sldId="300"/>
        </pc:sldMkLst>
      </pc:sldChg>
      <pc:sldChg chg="del">
        <pc:chgData name="Jiacheng Ma" userId="b73ff2a9-86fe-4598-a9c4-cdcfce6aab1b" providerId="ADAL" clId="{3990032B-9EB7-4C69-809E-69C8B85BBC9D}" dt="2019-02-21T01:50:12.053" v="517" actId="2696"/>
        <pc:sldMkLst>
          <pc:docMk/>
          <pc:sldMk cId="1381529140" sldId="301"/>
        </pc:sldMkLst>
      </pc:sldChg>
      <pc:sldChg chg="del">
        <pc:chgData name="Jiacheng Ma" userId="b73ff2a9-86fe-4598-a9c4-cdcfce6aab1b" providerId="ADAL" clId="{3990032B-9EB7-4C69-809E-69C8B85BBC9D}" dt="2019-02-21T01:50:17.230" v="519" actId="2696"/>
        <pc:sldMkLst>
          <pc:docMk/>
          <pc:sldMk cId="775451172" sldId="302"/>
        </pc:sldMkLst>
      </pc:sldChg>
      <pc:sldChg chg="del">
        <pc:chgData name="Jiacheng Ma" userId="b73ff2a9-86fe-4598-a9c4-cdcfce6aab1b" providerId="ADAL" clId="{3990032B-9EB7-4C69-809E-69C8B85BBC9D}" dt="2019-02-21T01:50:17.817" v="520" actId="2696"/>
        <pc:sldMkLst>
          <pc:docMk/>
          <pc:sldMk cId="3081240193" sldId="303"/>
        </pc:sldMkLst>
      </pc:sldChg>
      <pc:sldChg chg="del">
        <pc:chgData name="Jiacheng Ma" userId="b73ff2a9-86fe-4598-a9c4-cdcfce6aab1b" providerId="ADAL" clId="{3990032B-9EB7-4C69-809E-69C8B85BBC9D}" dt="2019-02-21T01:50:18.322" v="521" actId="2696"/>
        <pc:sldMkLst>
          <pc:docMk/>
          <pc:sldMk cId="4282577533" sldId="304"/>
        </pc:sldMkLst>
      </pc:sldChg>
      <pc:sldChg chg="del">
        <pc:chgData name="Jiacheng Ma" userId="b73ff2a9-86fe-4598-a9c4-cdcfce6aab1b" providerId="ADAL" clId="{3990032B-9EB7-4C69-809E-69C8B85BBC9D}" dt="2019-02-21T01:50:20.018" v="522" actId="2696"/>
        <pc:sldMkLst>
          <pc:docMk/>
          <pc:sldMk cId="2246944178" sldId="305"/>
        </pc:sldMkLst>
      </pc:sldChg>
      <pc:sldChg chg="del">
        <pc:chgData name="Jiacheng Ma" userId="b73ff2a9-86fe-4598-a9c4-cdcfce6aab1b" providerId="ADAL" clId="{3990032B-9EB7-4C69-809E-69C8B85BBC9D}" dt="2019-02-21T01:50:20.795" v="523" actId="2696"/>
        <pc:sldMkLst>
          <pc:docMk/>
          <pc:sldMk cId="1190082802" sldId="306"/>
        </pc:sldMkLst>
      </pc:sldChg>
      <pc:sldChg chg="modSp">
        <pc:chgData name="Jiacheng Ma" userId="b73ff2a9-86fe-4598-a9c4-cdcfce6aab1b" providerId="ADAL" clId="{3990032B-9EB7-4C69-809E-69C8B85BBC9D}" dt="2019-02-21T02:12:09.556" v="883" actId="20577"/>
        <pc:sldMkLst>
          <pc:docMk/>
          <pc:sldMk cId="2304033512" sldId="307"/>
        </pc:sldMkLst>
        <pc:spChg chg="mod">
          <ac:chgData name="Jiacheng Ma" userId="b73ff2a9-86fe-4598-a9c4-cdcfce6aab1b" providerId="ADAL" clId="{3990032B-9EB7-4C69-809E-69C8B85BBC9D}" dt="2019-02-21T02:12:09.556" v="883" actId="20577"/>
          <ac:spMkLst>
            <pc:docMk/>
            <pc:sldMk cId="2304033512" sldId="307"/>
            <ac:spMk id="2" creationId="{00000000-0000-0000-0000-000000000000}"/>
          </ac:spMkLst>
        </pc:spChg>
        <pc:picChg chg="mod">
          <ac:chgData name="Jiacheng Ma" userId="b73ff2a9-86fe-4598-a9c4-cdcfce6aab1b" providerId="ADAL" clId="{3990032B-9EB7-4C69-809E-69C8B85BBC9D}" dt="2019-02-21T02:10:18.985" v="852" actId="1076"/>
          <ac:picMkLst>
            <pc:docMk/>
            <pc:sldMk cId="2304033512" sldId="307"/>
            <ac:picMk id="4" creationId="{00000000-0000-0000-0000-000000000000}"/>
          </ac:picMkLst>
        </pc:picChg>
      </pc:sldChg>
      <pc:sldChg chg="del">
        <pc:chgData name="Jiacheng Ma" userId="b73ff2a9-86fe-4598-a9c4-cdcfce6aab1b" providerId="ADAL" clId="{3990032B-9EB7-4C69-809E-69C8B85BBC9D}" dt="2019-02-21T02:12:21.732" v="885" actId="2696"/>
        <pc:sldMkLst>
          <pc:docMk/>
          <pc:sldMk cId="316897253" sldId="308"/>
        </pc:sldMkLst>
      </pc:sldChg>
      <pc:sldChg chg="del">
        <pc:chgData name="Jiacheng Ma" userId="b73ff2a9-86fe-4598-a9c4-cdcfce6aab1b" providerId="ADAL" clId="{3990032B-9EB7-4C69-809E-69C8B85BBC9D}" dt="2019-02-21T02:12:22.209" v="886" actId="2696"/>
        <pc:sldMkLst>
          <pc:docMk/>
          <pc:sldMk cId="2606004813" sldId="309"/>
        </pc:sldMkLst>
      </pc:sldChg>
      <pc:sldChg chg="del">
        <pc:chgData name="Jiacheng Ma" userId="b73ff2a9-86fe-4598-a9c4-cdcfce6aab1b" providerId="ADAL" clId="{3990032B-9EB7-4C69-809E-69C8B85BBC9D}" dt="2019-02-21T02:12:22.917" v="887" actId="2696"/>
        <pc:sldMkLst>
          <pc:docMk/>
          <pc:sldMk cId="1261085489" sldId="310"/>
        </pc:sldMkLst>
      </pc:sldChg>
      <pc:sldChg chg="del">
        <pc:chgData name="Jiacheng Ma" userId="b73ff2a9-86fe-4598-a9c4-cdcfce6aab1b" providerId="ADAL" clId="{3990032B-9EB7-4C69-809E-69C8B85BBC9D}" dt="2019-02-21T02:12:23.558" v="888" actId="2696"/>
        <pc:sldMkLst>
          <pc:docMk/>
          <pc:sldMk cId="4131833107" sldId="311"/>
        </pc:sldMkLst>
      </pc:sldChg>
      <pc:sldChg chg="del">
        <pc:chgData name="Jiacheng Ma" userId="b73ff2a9-86fe-4598-a9c4-cdcfce6aab1b" providerId="ADAL" clId="{3990032B-9EB7-4C69-809E-69C8B85BBC9D}" dt="2019-02-21T02:12:20.859" v="884" actId="2696"/>
        <pc:sldMkLst>
          <pc:docMk/>
          <pc:sldMk cId="2498237144" sldId="312"/>
        </pc:sldMkLst>
      </pc:sldChg>
      <pc:sldChg chg="addSp delSp modSp add del">
        <pc:chgData name="Jiacheng Ma" userId="b73ff2a9-86fe-4598-a9c4-cdcfce6aab1b" providerId="ADAL" clId="{3990032B-9EB7-4C69-809E-69C8B85BBC9D}" dt="2019-02-21T03:32:13.437" v="1358" actId="2696"/>
        <pc:sldMkLst>
          <pc:docMk/>
          <pc:sldMk cId="3932561578" sldId="313"/>
        </pc:sldMkLst>
        <pc:spChg chg="mod">
          <ac:chgData name="Jiacheng Ma" userId="b73ff2a9-86fe-4598-a9c4-cdcfce6aab1b" providerId="ADAL" clId="{3990032B-9EB7-4C69-809E-69C8B85BBC9D}" dt="2019-02-21T03:17:54.821" v="1227" actId="1076"/>
          <ac:spMkLst>
            <pc:docMk/>
            <pc:sldMk cId="3932561578" sldId="313"/>
            <ac:spMk id="2" creationId="{00000000-0000-0000-0000-000000000000}"/>
          </ac:spMkLst>
        </pc:spChg>
        <pc:spChg chg="add mod">
          <ac:chgData name="Jiacheng Ma" userId="b73ff2a9-86fe-4598-a9c4-cdcfce6aab1b" providerId="ADAL" clId="{3990032B-9EB7-4C69-809E-69C8B85BBC9D}" dt="2019-02-21T03:10:07.832" v="1160"/>
          <ac:spMkLst>
            <pc:docMk/>
            <pc:sldMk cId="3932561578" sldId="313"/>
            <ac:spMk id="4" creationId="{FF027A0B-5090-415F-B14F-CAD4FFB79CEA}"/>
          </ac:spMkLst>
        </pc:spChg>
        <pc:spChg chg="add mod">
          <ac:chgData name="Jiacheng Ma" userId="b73ff2a9-86fe-4598-a9c4-cdcfce6aab1b" providerId="ADAL" clId="{3990032B-9EB7-4C69-809E-69C8B85BBC9D}" dt="2019-02-21T03:18:11.806" v="1229" actId="1076"/>
          <ac:spMkLst>
            <pc:docMk/>
            <pc:sldMk cId="3932561578" sldId="313"/>
            <ac:spMk id="6" creationId="{C80C9C35-6551-4EA0-86FE-82D6922BFED3}"/>
          </ac:spMkLst>
        </pc:spChg>
        <pc:graphicFrameChg chg="del mod modGraphic">
          <ac:chgData name="Jiacheng Ma" userId="b73ff2a9-86fe-4598-a9c4-cdcfce6aab1b" providerId="ADAL" clId="{3990032B-9EB7-4C69-809E-69C8B85BBC9D}" dt="2019-02-21T03:17:10.295" v="1218" actId="20577"/>
          <ac:graphicFrameMkLst>
            <pc:docMk/>
            <pc:sldMk cId="3932561578" sldId="313"/>
            <ac:graphicFrameMk id="5" creationId="{00000000-0000-0000-0000-000000000000}"/>
          </ac:graphicFrameMkLst>
        </pc:graphicFrameChg>
      </pc:sldChg>
      <pc:sldChg chg="del">
        <pc:chgData name="Jiacheng Ma" userId="b73ff2a9-86fe-4598-a9c4-cdcfce6aab1b" providerId="ADAL" clId="{3990032B-9EB7-4C69-809E-69C8B85BBC9D}" dt="2019-02-21T03:07:19.504" v="1144" actId="2696"/>
        <pc:sldMkLst>
          <pc:docMk/>
          <pc:sldMk cId="1518520359" sldId="316"/>
        </pc:sldMkLst>
      </pc:sldChg>
      <pc:sldChg chg="del">
        <pc:chgData name="Jiacheng Ma" userId="b73ff2a9-86fe-4598-a9c4-cdcfce6aab1b" providerId="ADAL" clId="{3990032B-9EB7-4C69-809E-69C8B85BBC9D}" dt="2019-02-21T03:07:18.902" v="1143" actId="2696"/>
        <pc:sldMkLst>
          <pc:docMk/>
          <pc:sldMk cId="1945873077" sldId="317"/>
        </pc:sldMkLst>
      </pc:sldChg>
      <pc:sldChg chg="addSp delSp modSp del">
        <pc:chgData name="Jiacheng Ma" userId="b73ff2a9-86fe-4598-a9c4-cdcfce6aab1b" providerId="ADAL" clId="{3990032B-9EB7-4C69-809E-69C8B85BBC9D}" dt="2019-02-21T03:07:20.252" v="1145" actId="2696"/>
        <pc:sldMkLst>
          <pc:docMk/>
          <pc:sldMk cId="1394112049" sldId="318"/>
        </pc:sldMkLst>
        <pc:spChg chg="add mod">
          <ac:chgData name="Jiacheng Ma" userId="b73ff2a9-86fe-4598-a9c4-cdcfce6aab1b" providerId="ADAL" clId="{3990032B-9EB7-4C69-809E-69C8B85BBC9D}" dt="2019-02-21T03:01:58.134" v="987" actId="478"/>
          <ac:spMkLst>
            <pc:docMk/>
            <pc:sldMk cId="1394112049" sldId="318"/>
            <ac:spMk id="5" creationId="{E3565CAB-3BF1-4F3B-BB55-A5F95DC2DCA7}"/>
          </ac:spMkLst>
        </pc:spChg>
        <pc:picChg chg="del">
          <ac:chgData name="Jiacheng Ma" userId="b73ff2a9-86fe-4598-a9c4-cdcfce6aab1b" providerId="ADAL" clId="{3990032B-9EB7-4C69-809E-69C8B85BBC9D}" dt="2019-02-21T03:01:58.134" v="987" actId="478"/>
          <ac:picMkLst>
            <pc:docMk/>
            <pc:sldMk cId="1394112049" sldId="318"/>
            <ac:picMk id="4" creationId="{00000000-0000-0000-0000-000000000000}"/>
          </ac:picMkLst>
        </pc:picChg>
      </pc:sldChg>
      <pc:sldChg chg="addSp delSp modSp add ord">
        <pc:chgData name="Jiacheng Ma" userId="b73ff2a9-86fe-4598-a9c4-cdcfce6aab1b" providerId="ADAL" clId="{3990032B-9EB7-4C69-809E-69C8B85BBC9D}" dt="2019-02-21T00:53:32.728" v="37" actId="404"/>
        <pc:sldMkLst>
          <pc:docMk/>
          <pc:sldMk cId="121334184" sldId="319"/>
        </pc:sldMkLst>
        <pc:spChg chg="mod">
          <ac:chgData name="Jiacheng Ma" userId="b73ff2a9-86fe-4598-a9c4-cdcfce6aab1b" providerId="ADAL" clId="{3990032B-9EB7-4C69-809E-69C8B85BBC9D}" dt="2019-02-21T00:49:31.409" v="19" actId="2711"/>
          <ac:spMkLst>
            <pc:docMk/>
            <pc:sldMk cId="121334184" sldId="319"/>
            <ac:spMk id="2" creationId="{39E5F4BA-0730-4910-9BBC-78B29164E626}"/>
          </ac:spMkLst>
        </pc:spChg>
        <pc:spChg chg="add del">
          <ac:chgData name="Jiacheng Ma" userId="b73ff2a9-86fe-4598-a9c4-cdcfce6aab1b" providerId="ADAL" clId="{3990032B-9EB7-4C69-809E-69C8B85BBC9D}" dt="2019-02-21T00:51:53.850" v="22"/>
          <ac:spMkLst>
            <pc:docMk/>
            <pc:sldMk cId="121334184" sldId="319"/>
            <ac:spMk id="3" creationId="{93AD9DB0-E0AC-48B7-A2EB-6F103F221FF4}"/>
          </ac:spMkLst>
        </pc:spChg>
        <pc:graphicFrameChg chg="add del mod">
          <ac:chgData name="Jiacheng Ma" userId="b73ff2a9-86fe-4598-a9c4-cdcfce6aab1b" providerId="ADAL" clId="{3990032B-9EB7-4C69-809E-69C8B85BBC9D}" dt="2019-02-21T00:51:30.625" v="21"/>
          <ac:graphicFrameMkLst>
            <pc:docMk/>
            <pc:sldMk cId="121334184" sldId="319"/>
            <ac:graphicFrameMk id="4" creationId="{6B4E4945-5413-4D4A-8E4D-C3E45F78EC73}"/>
          </ac:graphicFrameMkLst>
        </pc:graphicFrameChg>
        <pc:graphicFrameChg chg="add mod modGraphic">
          <ac:chgData name="Jiacheng Ma" userId="b73ff2a9-86fe-4598-a9c4-cdcfce6aab1b" providerId="ADAL" clId="{3990032B-9EB7-4C69-809E-69C8B85BBC9D}" dt="2019-02-21T00:53:32.728" v="37" actId="404"/>
          <ac:graphicFrameMkLst>
            <pc:docMk/>
            <pc:sldMk cId="121334184" sldId="319"/>
            <ac:graphicFrameMk id="5" creationId="{E0E01EAD-3971-4737-91FB-B2A634B2E5BC}"/>
          </ac:graphicFrameMkLst>
        </pc:graphicFrameChg>
      </pc:sldChg>
      <pc:sldChg chg="addSp modSp add ord">
        <pc:chgData name="Jiacheng Ma" userId="b73ff2a9-86fe-4598-a9c4-cdcfce6aab1b" providerId="ADAL" clId="{3990032B-9EB7-4C69-809E-69C8B85BBC9D}" dt="2019-02-21T03:27:57.523" v="1348" actId="1076"/>
        <pc:sldMkLst>
          <pc:docMk/>
          <pc:sldMk cId="40294900" sldId="320"/>
        </pc:sldMkLst>
        <pc:spChg chg="mod">
          <ac:chgData name="Jiacheng Ma" userId="b73ff2a9-86fe-4598-a9c4-cdcfce6aab1b" providerId="ADAL" clId="{3990032B-9EB7-4C69-809E-69C8B85BBC9D}" dt="2019-02-21T01:25:26.836" v="107" actId="2711"/>
          <ac:spMkLst>
            <pc:docMk/>
            <pc:sldMk cId="40294900" sldId="320"/>
            <ac:spMk id="2" creationId="{EF83A04C-4F4F-4CF8-B085-0EAA107FB138}"/>
          </ac:spMkLst>
        </pc:spChg>
        <pc:spChg chg="mod">
          <ac:chgData name="Jiacheng Ma" userId="b73ff2a9-86fe-4598-a9c4-cdcfce6aab1b" providerId="ADAL" clId="{3990032B-9EB7-4C69-809E-69C8B85BBC9D}" dt="2019-02-21T01:49:17.623" v="502" actId="5793"/>
          <ac:spMkLst>
            <pc:docMk/>
            <pc:sldMk cId="40294900" sldId="320"/>
            <ac:spMk id="3" creationId="{CCF9ABE7-E698-436D-8CC2-2C55CC4B78EF}"/>
          </ac:spMkLst>
        </pc:spChg>
        <pc:picChg chg="add mod">
          <ac:chgData name="Jiacheng Ma" userId="b73ff2a9-86fe-4598-a9c4-cdcfce6aab1b" providerId="ADAL" clId="{3990032B-9EB7-4C69-809E-69C8B85BBC9D}" dt="2019-02-21T03:27:57.523" v="1348" actId="1076"/>
          <ac:picMkLst>
            <pc:docMk/>
            <pc:sldMk cId="40294900" sldId="320"/>
            <ac:picMk id="4" creationId="{CB521FBC-955A-40A1-9A52-98B729DFA52E}"/>
          </ac:picMkLst>
        </pc:picChg>
      </pc:sldChg>
      <pc:sldChg chg="addSp delSp modSp add del">
        <pc:chgData name="Jiacheng Ma" userId="b73ff2a9-86fe-4598-a9c4-cdcfce6aab1b" providerId="ADAL" clId="{3990032B-9EB7-4C69-809E-69C8B85BBC9D}" dt="2019-02-21T01:24:23.866" v="78" actId="2696"/>
        <pc:sldMkLst>
          <pc:docMk/>
          <pc:sldMk cId="393780952" sldId="320"/>
        </pc:sldMkLst>
        <pc:spChg chg="mod">
          <ac:chgData name="Jiacheng Ma" userId="b73ff2a9-86fe-4598-a9c4-cdcfce6aab1b" providerId="ADAL" clId="{3990032B-9EB7-4C69-809E-69C8B85BBC9D}" dt="2019-02-21T01:13:14.167" v="61" actId="20577"/>
          <ac:spMkLst>
            <pc:docMk/>
            <pc:sldMk cId="393780952" sldId="320"/>
            <ac:spMk id="2" creationId="{DAFBB18C-F223-4932-A932-51E864B8D9FE}"/>
          </ac:spMkLst>
        </pc:spChg>
        <pc:spChg chg="del">
          <ac:chgData name="Jiacheng Ma" userId="b73ff2a9-86fe-4598-a9c4-cdcfce6aab1b" providerId="ADAL" clId="{3990032B-9EB7-4C69-809E-69C8B85BBC9D}" dt="2019-02-21T01:19:12.404" v="62"/>
          <ac:spMkLst>
            <pc:docMk/>
            <pc:sldMk cId="393780952" sldId="320"/>
            <ac:spMk id="3" creationId="{989BE78A-3321-4C39-A37D-56980131182C}"/>
          </ac:spMkLst>
        </pc:spChg>
        <pc:picChg chg="add mod">
          <ac:chgData name="Jiacheng Ma" userId="b73ff2a9-86fe-4598-a9c4-cdcfce6aab1b" providerId="ADAL" clId="{3990032B-9EB7-4C69-809E-69C8B85BBC9D}" dt="2019-02-21T01:19:15.167" v="64" actId="14100"/>
          <ac:picMkLst>
            <pc:docMk/>
            <pc:sldMk cId="393780952" sldId="320"/>
            <ac:picMk id="4" creationId="{B5E87266-EF14-49D4-8289-EC1B1D29777D}"/>
          </ac:picMkLst>
        </pc:picChg>
      </pc:sldChg>
      <pc:sldChg chg="addSp delSp modSp add">
        <pc:chgData name="Jiacheng Ma" userId="b73ff2a9-86fe-4598-a9c4-cdcfce6aab1b" providerId="ADAL" clId="{3990032B-9EB7-4C69-809E-69C8B85BBC9D}" dt="2019-02-21T02:11:26.102" v="867" actId="5793"/>
        <pc:sldMkLst>
          <pc:docMk/>
          <pc:sldMk cId="1099987471" sldId="321"/>
        </pc:sldMkLst>
        <pc:spChg chg="mod">
          <ac:chgData name="Jiacheng Ma" userId="b73ff2a9-86fe-4598-a9c4-cdcfce6aab1b" providerId="ADAL" clId="{3990032B-9EB7-4C69-809E-69C8B85BBC9D}" dt="2019-02-21T01:50:42.322" v="554" actId="20577"/>
          <ac:spMkLst>
            <pc:docMk/>
            <pc:sldMk cId="1099987471" sldId="321"/>
            <ac:spMk id="2" creationId="{1A1C8A65-5D95-4C7D-BF91-2F4208F3B1F6}"/>
          </ac:spMkLst>
        </pc:spChg>
        <pc:spChg chg="mod">
          <ac:chgData name="Jiacheng Ma" userId="b73ff2a9-86fe-4598-a9c4-cdcfce6aab1b" providerId="ADAL" clId="{3990032B-9EB7-4C69-809E-69C8B85BBC9D}" dt="2019-02-21T02:11:26.102" v="867" actId="5793"/>
          <ac:spMkLst>
            <pc:docMk/>
            <pc:sldMk cId="1099987471" sldId="321"/>
            <ac:spMk id="3" creationId="{C44440E4-0D3D-4256-83DB-C53BDEA019F9}"/>
          </ac:spMkLst>
        </pc:spChg>
        <pc:spChg chg="add del mod">
          <ac:chgData name="Jiacheng Ma" userId="b73ff2a9-86fe-4598-a9c4-cdcfce6aab1b" providerId="ADAL" clId="{3990032B-9EB7-4C69-809E-69C8B85BBC9D}" dt="2019-02-21T02:11:13.271" v="864" actId="478"/>
          <ac:spMkLst>
            <pc:docMk/>
            <pc:sldMk cId="1099987471" sldId="321"/>
            <ac:spMk id="8" creationId="{F34507DD-6B96-4DF8-AF73-0C8C2ECB2750}"/>
          </ac:spMkLst>
        </pc:spChg>
        <pc:spChg chg="add del mod">
          <ac:chgData name="Jiacheng Ma" userId="b73ff2a9-86fe-4598-a9c4-cdcfce6aab1b" providerId="ADAL" clId="{3990032B-9EB7-4C69-809E-69C8B85BBC9D}" dt="2019-02-21T02:11:13.271" v="864" actId="478"/>
          <ac:spMkLst>
            <pc:docMk/>
            <pc:sldMk cId="1099987471" sldId="321"/>
            <ac:spMk id="9" creationId="{7CD487D9-6073-4C89-8B87-4D4D309A7B85}"/>
          </ac:spMkLst>
        </pc:spChg>
        <pc:spChg chg="add del mod">
          <ac:chgData name="Jiacheng Ma" userId="b73ff2a9-86fe-4598-a9c4-cdcfce6aab1b" providerId="ADAL" clId="{3990032B-9EB7-4C69-809E-69C8B85BBC9D}" dt="2019-02-21T02:11:13.271" v="864" actId="478"/>
          <ac:spMkLst>
            <pc:docMk/>
            <pc:sldMk cId="1099987471" sldId="321"/>
            <ac:spMk id="10" creationId="{EF1000AF-95FE-452D-ACA1-2409CDC96C90}"/>
          </ac:spMkLst>
        </pc:spChg>
        <pc:spChg chg="add del mod">
          <ac:chgData name="Jiacheng Ma" userId="b73ff2a9-86fe-4598-a9c4-cdcfce6aab1b" providerId="ADAL" clId="{3990032B-9EB7-4C69-809E-69C8B85BBC9D}" dt="2019-02-21T02:11:13.271" v="864" actId="478"/>
          <ac:spMkLst>
            <pc:docMk/>
            <pc:sldMk cId="1099987471" sldId="321"/>
            <ac:spMk id="11" creationId="{F20CC917-CE0E-4797-985D-75E45915FB7B}"/>
          </ac:spMkLst>
        </pc:spChg>
        <pc:spChg chg="add del mod">
          <ac:chgData name="Jiacheng Ma" userId="b73ff2a9-86fe-4598-a9c4-cdcfce6aab1b" providerId="ADAL" clId="{3990032B-9EB7-4C69-809E-69C8B85BBC9D}" dt="2019-02-21T02:11:13.271" v="864" actId="478"/>
          <ac:spMkLst>
            <pc:docMk/>
            <pc:sldMk cId="1099987471" sldId="321"/>
            <ac:spMk id="12" creationId="{7CCEBBBF-99DC-43C1-8F96-E306C2C09B58}"/>
          </ac:spMkLst>
        </pc:spChg>
        <pc:spChg chg="add del mod">
          <ac:chgData name="Jiacheng Ma" userId="b73ff2a9-86fe-4598-a9c4-cdcfce6aab1b" providerId="ADAL" clId="{3990032B-9EB7-4C69-809E-69C8B85BBC9D}" dt="2019-02-21T02:11:13.271" v="864" actId="478"/>
          <ac:spMkLst>
            <pc:docMk/>
            <pc:sldMk cId="1099987471" sldId="321"/>
            <ac:spMk id="13" creationId="{448FB73C-3530-4D65-A9FF-B20F5EA1285C}"/>
          </ac:spMkLst>
        </pc:spChg>
        <pc:spChg chg="add del mod">
          <ac:chgData name="Jiacheng Ma" userId="b73ff2a9-86fe-4598-a9c4-cdcfce6aab1b" providerId="ADAL" clId="{3990032B-9EB7-4C69-809E-69C8B85BBC9D}" dt="2019-02-21T02:11:13.271" v="864" actId="478"/>
          <ac:spMkLst>
            <pc:docMk/>
            <pc:sldMk cId="1099987471" sldId="321"/>
            <ac:spMk id="14" creationId="{8A44C3A4-A756-47A5-8E27-C0ED4363ED21}"/>
          </ac:spMkLst>
        </pc:spChg>
        <pc:spChg chg="add del mod">
          <ac:chgData name="Jiacheng Ma" userId="b73ff2a9-86fe-4598-a9c4-cdcfce6aab1b" providerId="ADAL" clId="{3990032B-9EB7-4C69-809E-69C8B85BBC9D}" dt="2019-02-21T02:11:13.271" v="864" actId="478"/>
          <ac:spMkLst>
            <pc:docMk/>
            <pc:sldMk cId="1099987471" sldId="321"/>
            <ac:spMk id="15" creationId="{3E7C3096-8E12-4F6D-8C8E-ABC37D811BC3}"/>
          </ac:spMkLst>
        </pc:spChg>
        <pc:spChg chg="add del mod">
          <ac:chgData name="Jiacheng Ma" userId="b73ff2a9-86fe-4598-a9c4-cdcfce6aab1b" providerId="ADAL" clId="{3990032B-9EB7-4C69-809E-69C8B85BBC9D}" dt="2019-02-21T02:11:13.271" v="864" actId="478"/>
          <ac:spMkLst>
            <pc:docMk/>
            <pc:sldMk cId="1099987471" sldId="321"/>
            <ac:spMk id="16" creationId="{3DCE40D5-B2A2-4F66-A4C8-4FFFC652DA57}"/>
          </ac:spMkLst>
        </pc:spChg>
        <pc:spChg chg="add del mod">
          <ac:chgData name="Jiacheng Ma" userId="b73ff2a9-86fe-4598-a9c4-cdcfce6aab1b" providerId="ADAL" clId="{3990032B-9EB7-4C69-809E-69C8B85BBC9D}" dt="2019-02-21T02:11:13.271" v="864" actId="478"/>
          <ac:spMkLst>
            <pc:docMk/>
            <pc:sldMk cId="1099987471" sldId="321"/>
            <ac:spMk id="17" creationId="{5F4EE6CE-A4DF-40B5-971C-A2C0AAC5781B}"/>
          </ac:spMkLst>
        </pc:spChg>
        <pc:picChg chg="add del">
          <ac:chgData name="Jiacheng Ma" userId="b73ff2a9-86fe-4598-a9c4-cdcfce6aab1b" providerId="ADAL" clId="{3990032B-9EB7-4C69-809E-69C8B85BBC9D}" dt="2019-02-21T02:10:13.270" v="850"/>
          <ac:picMkLst>
            <pc:docMk/>
            <pc:sldMk cId="1099987471" sldId="321"/>
            <ac:picMk id="4" creationId="{811A993A-DC1A-4E70-AA47-47C74CD175CB}"/>
          </ac:picMkLst>
        </pc:picChg>
        <pc:picChg chg="add del">
          <ac:chgData name="Jiacheng Ma" userId="b73ff2a9-86fe-4598-a9c4-cdcfce6aab1b" providerId="ADAL" clId="{3990032B-9EB7-4C69-809E-69C8B85BBC9D}" dt="2019-02-21T02:10:38.707" v="855"/>
          <ac:picMkLst>
            <pc:docMk/>
            <pc:sldMk cId="1099987471" sldId="321"/>
            <ac:picMk id="5" creationId="{07869126-E285-40B2-AEF8-94BCD04418AB}"/>
          </ac:picMkLst>
        </pc:picChg>
        <pc:picChg chg="add del mod">
          <ac:chgData name="Jiacheng Ma" userId="b73ff2a9-86fe-4598-a9c4-cdcfce6aab1b" providerId="ADAL" clId="{3990032B-9EB7-4C69-809E-69C8B85BBC9D}" dt="2019-02-21T02:10:47.290" v="859"/>
          <ac:picMkLst>
            <pc:docMk/>
            <pc:sldMk cId="1099987471" sldId="321"/>
            <ac:picMk id="6" creationId="{552B79B8-8754-43FF-A791-DE8254C5E1B3}"/>
          </ac:picMkLst>
        </pc:picChg>
        <pc:picChg chg="add del mod">
          <ac:chgData name="Jiacheng Ma" userId="b73ff2a9-86fe-4598-a9c4-cdcfce6aab1b" providerId="ADAL" clId="{3990032B-9EB7-4C69-809E-69C8B85BBC9D}" dt="2019-02-21T02:11:13.271" v="864" actId="478"/>
          <ac:picMkLst>
            <pc:docMk/>
            <pc:sldMk cId="1099987471" sldId="321"/>
            <ac:picMk id="7" creationId="{83677554-B6C7-49E6-B8C5-8E1E6A4C1C9B}"/>
          </ac:picMkLst>
        </pc:picChg>
      </pc:sldChg>
      <pc:sldChg chg="addSp delSp modSp add del mod setBg">
        <pc:chgData name="Jiacheng Ma" userId="b73ff2a9-86fe-4598-a9c4-cdcfce6aab1b" providerId="ADAL" clId="{3990032B-9EB7-4C69-809E-69C8B85BBC9D}" dt="2019-02-21T03:07:26.361" v="1146" actId="2696"/>
        <pc:sldMkLst>
          <pc:docMk/>
          <pc:sldMk cId="101461611" sldId="322"/>
        </pc:sldMkLst>
        <pc:spChg chg="del mod">
          <ac:chgData name="Jiacheng Ma" userId="b73ff2a9-86fe-4598-a9c4-cdcfce6aab1b" providerId="ADAL" clId="{3990032B-9EB7-4C69-809E-69C8B85BBC9D}" dt="2019-02-21T02:59:39.772" v="953" actId="478"/>
          <ac:spMkLst>
            <pc:docMk/>
            <pc:sldMk cId="101461611" sldId="322"/>
            <ac:spMk id="2" creationId="{3BE606C8-1528-4A8E-9E22-C05606F62B4C}"/>
          </ac:spMkLst>
        </pc:spChg>
        <pc:spChg chg="add del">
          <ac:chgData name="Jiacheng Ma" userId="b73ff2a9-86fe-4598-a9c4-cdcfce6aab1b" providerId="ADAL" clId="{3990032B-9EB7-4C69-809E-69C8B85BBC9D}" dt="2019-02-21T02:47:36.480" v="896"/>
          <ac:spMkLst>
            <pc:docMk/>
            <pc:sldMk cId="101461611" sldId="322"/>
            <ac:spMk id="3" creationId="{75830AAC-750C-4CCE-8EAC-53E71C6F4167}"/>
          </ac:spMkLst>
        </pc:spChg>
        <pc:spChg chg="add mod">
          <ac:chgData name="Jiacheng Ma" userId="b73ff2a9-86fe-4598-a9c4-cdcfce6aab1b" providerId="ADAL" clId="{3990032B-9EB7-4C69-809E-69C8B85BBC9D}" dt="2019-02-21T02:59:39.772" v="953" actId="478"/>
          <ac:spMkLst>
            <pc:docMk/>
            <pc:sldMk cId="101461611" sldId="322"/>
            <ac:spMk id="4" creationId="{43D9C7AB-8DB4-42C8-8116-5C0FF2A6B541}"/>
          </ac:spMkLst>
        </pc:spChg>
        <pc:spChg chg="add del">
          <ac:chgData name="Jiacheng Ma" userId="b73ff2a9-86fe-4598-a9c4-cdcfce6aab1b" providerId="ADAL" clId="{3990032B-9EB7-4C69-809E-69C8B85BBC9D}" dt="2019-02-21T02:58:22.326" v="933" actId="26606"/>
          <ac:spMkLst>
            <pc:docMk/>
            <pc:sldMk cId="101461611" sldId="322"/>
            <ac:spMk id="15" creationId="{247AB924-1B87-43FC-B7C7-B112D5C51A0E}"/>
          </ac:spMkLst>
        </pc:spChg>
        <pc:picChg chg="add del mod">
          <ac:chgData name="Jiacheng Ma" userId="b73ff2a9-86fe-4598-a9c4-cdcfce6aab1b" providerId="ADAL" clId="{3990032B-9EB7-4C69-809E-69C8B85BBC9D}" dt="2019-02-21T02:25:24.916" v="891"/>
          <ac:picMkLst>
            <pc:docMk/>
            <pc:sldMk cId="101461611" sldId="322"/>
            <ac:picMk id="4" creationId="{155E0C99-5EA8-4150-AC98-F8CD83BDD164}"/>
          </ac:picMkLst>
        </pc:picChg>
        <pc:picChg chg="add mod">
          <ac:chgData name="Jiacheng Ma" userId="b73ff2a9-86fe-4598-a9c4-cdcfce6aab1b" providerId="ADAL" clId="{3990032B-9EB7-4C69-809E-69C8B85BBC9D}" dt="2019-02-21T02:59:07.526" v="945" actId="1076"/>
          <ac:picMkLst>
            <pc:docMk/>
            <pc:sldMk cId="101461611" sldId="322"/>
            <ac:picMk id="5" creationId="{A4CFD170-B769-48CC-880C-213E618CA980}"/>
          </ac:picMkLst>
        </pc:picChg>
        <pc:picChg chg="add del mod">
          <ac:chgData name="Jiacheng Ma" userId="b73ff2a9-86fe-4598-a9c4-cdcfce6aab1b" providerId="ADAL" clId="{3990032B-9EB7-4C69-809E-69C8B85BBC9D}" dt="2019-02-21T02:30:38.152" v="893"/>
          <ac:picMkLst>
            <pc:docMk/>
            <pc:sldMk cId="101461611" sldId="322"/>
            <ac:picMk id="5" creationId="{E8976CF9-A121-47F0-A9D6-EB8910B96781}"/>
          </ac:picMkLst>
        </pc:picChg>
        <pc:picChg chg="add del mod">
          <ac:chgData name="Jiacheng Ma" userId="b73ff2a9-86fe-4598-a9c4-cdcfce6aab1b" providerId="ADAL" clId="{3990032B-9EB7-4C69-809E-69C8B85BBC9D}" dt="2019-02-21T02:30:42.594" v="895"/>
          <ac:picMkLst>
            <pc:docMk/>
            <pc:sldMk cId="101461611" sldId="322"/>
            <ac:picMk id="6" creationId="{A421E599-EA39-4C99-8197-7743E0C3F353}"/>
          </ac:picMkLst>
        </pc:picChg>
        <pc:picChg chg="add mod ord">
          <ac:chgData name="Jiacheng Ma" userId="b73ff2a9-86fe-4598-a9c4-cdcfce6aab1b" providerId="ADAL" clId="{3990032B-9EB7-4C69-809E-69C8B85BBC9D}" dt="2019-02-21T02:59:13.096" v="946" actId="1076"/>
          <ac:picMkLst>
            <pc:docMk/>
            <pc:sldMk cId="101461611" sldId="322"/>
            <ac:picMk id="7" creationId="{0656DD1D-9950-404B-8E93-FC061757EDD6}"/>
          </ac:picMkLst>
        </pc:picChg>
        <pc:picChg chg="add mod">
          <ac:chgData name="Jiacheng Ma" userId="b73ff2a9-86fe-4598-a9c4-cdcfce6aab1b" providerId="ADAL" clId="{3990032B-9EB7-4C69-809E-69C8B85BBC9D}" dt="2019-02-21T02:59:36.236" v="952" actId="1076"/>
          <ac:picMkLst>
            <pc:docMk/>
            <pc:sldMk cId="101461611" sldId="322"/>
            <ac:picMk id="8" creationId="{036DAFA8-9C31-483B-AC70-7DE1E6658BEA}"/>
          </ac:picMkLst>
        </pc:picChg>
        <pc:cxnChg chg="add del">
          <ac:chgData name="Jiacheng Ma" userId="b73ff2a9-86fe-4598-a9c4-cdcfce6aab1b" providerId="ADAL" clId="{3990032B-9EB7-4C69-809E-69C8B85BBC9D}" dt="2019-02-21T02:58:22.326" v="933" actId="26606"/>
          <ac:cxnSpMkLst>
            <pc:docMk/>
            <pc:sldMk cId="101461611" sldId="322"/>
            <ac:cxnSpMk id="13" creationId="{99AE2756-0FC4-4155-83E7-58AAAB63E757}"/>
          </ac:cxnSpMkLst>
        </pc:cxnChg>
        <pc:cxnChg chg="add del">
          <ac:chgData name="Jiacheng Ma" userId="b73ff2a9-86fe-4598-a9c4-cdcfce6aab1b" providerId="ADAL" clId="{3990032B-9EB7-4C69-809E-69C8B85BBC9D}" dt="2019-02-21T02:58:22.326" v="933" actId="26606"/>
          <ac:cxnSpMkLst>
            <pc:docMk/>
            <pc:sldMk cId="101461611" sldId="322"/>
            <ac:cxnSpMk id="17" creationId="{818DC98F-4057-4645-B948-F604F39A9CFE}"/>
          </ac:cxnSpMkLst>
        </pc:cxnChg>
        <pc:cxnChg chg="add del">
          <ac:chgData name="Jiacheng Ma" userId="b73ff2a9-86fe-4598-a9c4-cdcfce6aab1b" providerId="ADAL" clId="{3990032B-9EB7-4C69-809E-69C8B85BBC9D}" dt="2019-02-21T02:58:22.326" v="933" actId="26606"/>
          <ac:cxnSpMkLst>
            <pc:docMk/>
            <pc:sldMk cId="101461611" sldId="322"/>
            <ac:cxnSpMk id="19" creationId="{DAD2B705-4A9B-408D-AA80-4F41045E09DE}"/>
          </ac:cxnSpMkLst>
        </pc:cxnChg>
        <pc:cxnChg chg="add">
          <ac:chgData name="Jiacheng Ma" userId="b73ff2a9-86fe-4598-a9c4-cdcfce6aab1b" providerId="ADAL" clId="{3990032B-9EB7-4C69-809E-69C8B85BBC9D}" dt="2019-02-21T02:58:22.333" v="934" actId="26606"/>
          <ac:cxnSpMkLst>
            <pc:docMk/>
            <pc:sldMk cId="101461611" sldId="322"/>
            <ac:cxnSpMk id="21" creationId="{8F880EF2-DF79-4D9D-8F11-E91D48C79741}"/>
          </ac:cxnSpMkLst>
        </pc:cxnChg>
      </pc:sldChg>
      <pc:sldChg chg="addSp delSp modSp add">
        <pc:chgData name="Jiacheng Ma" userId="b73ff2a9-86fe-4598-a9c4-cdcfce6aab1b" providerId="ADAL" clId="{3990032B-9EB7-4C69-809E-69C8B85BBC9D}" dt="2019-02-21T03:31:53.079" v="1357" actId="1076"/>
        <pc:sldMkLst>
          <pc:docMk/>
          <pc:sldMk cId="408611091" sldId="323"/>
        </pc:sldMkLst>
        <pc:spChg chg="mod">
          <ac:chgData name="Jiacheng Ma" userId="b73ff2a9-86fe-4598-a9c4-cdcfce6aab1b" providerId="ADAL" clId="{3990032B-9EB7-4C69-809E-69C8B85BBC9D}" dt="2019-02-21T03:01:02.475" v="974" actId="20577"/>
          <ac:spMkLst>
            <pc:docMk/>
            <pc:sldMk cId="408611091" sldId="323"/>
            <ac:spMk id="2" creationId="{FE44516D-EFEC-454D-886F-E88431A7408C}"/>
          </ac:spMkLst>
        </pc:spChg>
        <pc:spChg chg="del">
          <ac:chgData name="Jiacheng Ma" userId="b73ff2a9-86fe-4598-a9c4-cdcfce6aab1b" providerId="ADAL" clId="{3990032B-9EB7-4C69-809E-69C8B85BBC9D}" dt="2019-02-21T03:01:08.143" v="975"/>
          <ac:spMkLst>
            <pc:docMk/>
            <pc:sldMk cId="408611091" sldId="323"/>
            <ac:spMk id="3" creationId="{8A271D6C-BA1F-498A-8B0A-EB2168A7E083}"/>
          </ac:spMkLst>
        </pc:spChg>
        <pc:spChg chg="add mod">
          <ac:chgData name="Jiacheng Ma" userId="b73ff2a9-86fe-4598-a9c4-cdcfce6aab1b" providerId="ADAL" clId="{3990032B-9EB7-4C69-809E-69C8B85BBC9D}" dt="2019-02-21T03:07:11.268" v="1142" actId="1076"/>
          <ac:spMkLst>
            <pc:docMk/>
            <pc:sldMk cId="408611091" sldId="323"/>
            <ac:spMk id="7" creationId="{6404693B-A92D-4D58-93BF-204BDC427794}"/>
          </ac:spMkLst>
        </pc:spChg>
        <pc:picChg chg="add mod">
          <ac:chgData name="Jiacheng Ma" userId="b73ff2a9-86fe-4598-a9c4-cdcfce6aab1b" providerId="ADAL" clId="{3990032B-9EB7-4C69-809E-69C8B85BBC9D}" dt="2019-02-21T03:03:28.948" v="1005" actId="1076"/>
          <ac:picMkLst>
            <pc:docMk/>
            <pc:sldMk cId="408611091" sldId="323"/>
            <ac:picMk id="4" creationId="{D58C9BB7-9DC7-462D-858E-79DA93167BF4}"/>
          </ac:picMkLst>
        </pc:picChg>
        <pc:picChg chg="add del mod">
          <ac:chgData name="Jiacheng Ma" userId="b73ff2a9-86fe-4598-a9c4-cdcfce6aab1b" providerId="ADAL" clId="{3990032B-9EB7-4C69-809E-69C8B85BBC9D}" dt="2019-02-21T03:31:03.739" v="1349" actId="478"/>
          <ac:picMkLst>
            <pc:docMk/>
            <pc:sldMk cId="408611091" sldId="323"/>
            <ac:picMk id="5" creationId="{DEF20902-D936-4952-AFFF-DF6D888788EB}"/>
          </ac:picMkLst>
        </pc:picChg>
        <pc:picChg chg="add mod">
          <ac:chgData name="Jiacheng Ma" userId="b73ff2a9-86fe-4598-a9c4-cdcfce6aab1b" providerId="ADAL" clId="{3990032B-9EB7-4C69-809E-69C8B85BBC9D}" dt="2019-02-21T03:03:34.731" v="1007" actId="1076"/>
          <ac:picMkLst>
            <pc:docMk/>
            <pc:sldMk cId="408611091" sldId="323"/>
            <ac:picMk id="6" creationId="{ADD1D62F-0E14-4C66-8337-EBE4280B0ABF}"/>
          </ac:picMkLst>
        </pc:picChg>
        <pc:picChg chg="add mod">
          <ac:chgData name="Jiacheng Ma" userId="b73ff2a9-86fe-4598-a9c4-cdcfce6aab1b" providerId="ADAL" clId="{3990032B-9EB7-4C69-809E-69C8B85BBC9D}" dt="2019-02-21T03:31:53.079" v="1357" actId="1076"/>
          <ac:picMkLst>
            <pc:docMk/>
            <pc:sldMk cId="408611091" sldId="323"/>
            <ac:picMk id="8" creationId="{8270BD92-BD76-4E6A-9809-22BE4CEC948C}"/>
          </ac:picMkLst>
        </pc:picChg>
      </pc:sldChg>
      <pc:sldChg chg="addSp delSp modSp add">
        <pc:chgData name="Jiacheng Ma" userId="b73ff2a9-86fe-4598-a9c4-cdcfce6aab1b" providerId="ADAL" clId="{3990032B-9EB7-4C69-809E-69C8B85BBC9D}" dt="2019-02-21T03:35:23.157" v="1377" actId="20577"/>
        <pc:sldMkLst>
          <pc:docMk/>
          <pc:sldMk cId="24329130" sldId="324"/>
        </pc:sldMkLst>
        <pc:spChg chg="mod">
          <ac:chgData name="Jiacheng Ma" userId="b73ff2a9-86fe-4598-a9c4-cdcfce6aab1b" providerId="ADAL" clId="{3990032B-9EB7-4C69-809E-69C8B85BBC9D}" dt="2019-02-21T03:18:35.800" v="1251" actId="20577"/>
          <ac:spMkLst>
            <pc:docMk/>
            <pc:sldMk cId="24329130" sldId="324"/>
            <ac:spMk id="2" creationId="{BC9E4998-7243-4CB8-AEC0-54D2D6B9FA45}"/>
          </ac:spMkLst>
        </pc:spChg>
        <pc:spChg chg="del mod">
          <ac:chgData name="Jiacheng Ma" userId="b73ff2a9-86fe-4598-a9c4-cdcfce6aab1b" providerId="ADAL" clId="{3990032B-9EB7-4C69-809E-69C8B85BBC9D}" dt="2019-02-21T03:18:26.855" v="1235" actId="478"/>
          <ac:spMkLst>
            <pc:docMk/>
            <pc:sldMk cId="24329130" sldId="324"/>
            <ac:spMk id="3" creationId="{AAF98254-F423-428C-BF09-128C08CAD747}"/>
          </ac:spMkLst>
        </pc:spChg>
        <pc:graphicFrameChg chg="add mod modGraphic">
          <ac:chgData name="Jiacheng Ma" userId="b73ff2a9-86fe-4598-a9c4-cdcfce6aab1b" providerId="ADAL" clId="{3990032B-9EB7-4C69-809E-69C8B85BBC9D}" dt="2019-02-21T03:35:23.157" v="1377" actId="20577"/>
          <ac:graphicFrameMkLst>
            <pc:docMk/>
            <pc:sldMk cId="24329130" sldId="324"/>
            <ac:graphicFrameMk id="4" creationId="{59004BAA-0422-4B7A-AABD-F24A236DB5BB}"/>
          </ac:graphicFrameMkLst>
        </pc:graphicFrameChg>
      </pc:sldChg>
      <pc:sldChg chg="addSp delSp modSp add del">
        <pc:chgData name="Jiacheng Ma" userId="b73ff2a9-86fe-4598-a9c4-cdcfce6aab1b" providerId="ADAL" clId="{3990032B-9EB7-4C69-809E-69C8B85BBC9D}" dt="2019-02-21T03:17:21.548" v="1223" actId="2696"/>
        <pc:sldMkLst>
          <pc:docMk/>
          <pc:sldMk cId="3393440748" sldId="324"/>
        </pc:sldMkLst>
        <pc:spChg chg="mod">
          <ac:chgData name="Jiacheng Ma" userId="b73ff2a9-86fe-4598-a9c4-cdcfce6aab1b" providerId="ADAL" clId="{3990032B-9EB7-4C69-809E-69C8B85BBC9D}" dt="2019-02-21T03:11:00.332" v="1163" actId="6549"/>
          <ac:spMkLst>
            <pc:docMk/>
            <pc:sldMk cId="3393440748" sldId="324"/>
            <ac:spMk id="2" creationId="{00000000-0000-0000-0000-000000000000}"/>
          </ac:spMkLst>
        </pc:spChg>
        <pc:spChg chg="add mod">
          <ac:chgData name="Jiacheng Ma" userId="b73ff2a9-86fe-4598-a9c4-cdcfce6aab1b" providerId="ADAL" clId="{3990032B-9EB7-4C69-809E-69C8B85BBC9D}" dt="2019-02-21T03:16:38.031" v="1209" actId="5793"/>
          <ac:spMkLst>
            <pc:docMk/>
            <pc:sldMk cId="3393440748" sldId="324"/>
            <ac:spMk id="4" creationId="{F5DA0C14-C5E7-4E92-B6DC-2E9AD922CC73}"/>
          </ac:spMkLst>
        </pc:spChg>
        <pc:graphicFrameChg chg="del mod">
          <ac:chgData name="Jiacheng Ma" userId="b73ff2a9-86fe-4598-a9c4-cdcfce6aab1b" providerId="ADAL" clId="{3990032B-9EB7-4C69-809E-69C8B85BBC9D}" dt="2019-02-21T03:12:22.273" v="1165" actId="478"/>
          <ac:graphicFrameMkLst>
            <pc:docMk/>
            <pc:sldMk cId="3393440748" sldId="324"/>
            <ac:graphicFrameMk id="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06971"/>
            <a:ext cx="7772400" cy="1202991"/>
          </a:xfrm>
        </p:spPr>
        <p:txBody>
          <a:bodyPr anchor="b">
            <a:noAutofit/>
          </a:bodyPr>
          <a:lstStyle>
            <a:lvl1pPr algn="ctr">
              <a:defRPr sz="400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1154"/>
            <a:ext cx="6858000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158819" y="137438"/>
            <a:ext cx="5344523" cy="1226147"/>
            <a:chOff x="2158819" y="388898"/>
            <a:chExt cx="5344523" cy="1226147"/>
          </a:xfrm>
        </p:grpSpPr>
        <p:pic>
          <p:nvPicPr>
            <p:cNvPr id="7" name="Picture 2" descr="RWH LABS HORIZONTAL COLORS.psd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5" t="11285" r="7677" b="25137"/>
            <a:stretch>
              <a:fillRect/>
            </a:stretch>
          </p:blipFill>
          <p:spPr bwMode="auto">
            <a:xfrm>
              <a:off x="4760142" y="388898"/>
              <a:ext cx="2743200" cy="1124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819" y="783333"/>
              <a:ext cx="2286000" cy="682753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 userDrawn="1"/>
          </p:nvCxnSpPr>
          <p:spPr bwMode="auto">
            <a:xfrm>
              <a:off x="4572000" y="634372"/>
              <a:ext cx="0" cy="9806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8320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WH LABS HORIZONTAL COLOR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" t="-665" r="8780" b="25137"/>
          <a:stretch>
            <a:fillRect/>
          </a:stretch>
        </p:blipFill>
        <p:spPr bwMode="auto">
          <a:xfrm>
            <a:off x="6883400" y="5697538"/>
            <a:ext cx="2200275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891" y="1006680"/>
            <a:ext cx="8682607" cy="4823669"/>
          </a:xfrm>
        </p:spPr>
        <p:txBody>
          <a:bodyPr/>
          <a:lstStyle>
            <a:lvl1pPr marL="227013" indent="-22701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A99-03E6-428F-A304-28DBFFD9ECE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93" y="846664"/>
            <a:ext cx="9144793" cy="79255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378575"/>
            <a:ext cx="146367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79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WH LABS HORIZONTAL COLOR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" t="-665" r="8780" b="25137"/>
          <a:stretch>
            <a:fillRect/>
          </a:stretch>
        </p:blipFill>
        <p:spPr bwMode="auto">
          <a:xfrm>
            <a:off x="6883400" y="5697538"/>
            <a:ext cx="2200275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A99-03E6-428F-A304-28DBFFD9ECE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378575"/>
            <a:ext cx="146367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92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RWH LABS HORIZONTAL COLOR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" t="-665" r="8780" b="25137"/>
          <a:stretch>
            <a:fillRect/>
          </a:stretch>
        </p:blipFill>
        <p:spPr bwMode="auto">
          <a:xfrm>
            <a:off x="6883400" y="5697538"/>
            <a:ext cx="2200275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2453" y="1006679"/>
            <a:ext cx="4305649" cy="4823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826" y="1006680"/>
            <a:ext cx="4305649" cy="48236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A99-03E6-428F-A304-28DBFFD9ECE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378575"/>
            <a:ext cx="146367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793" y="846664"/>
            <a:ext cx="9144793" cy="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6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A99-03E6-428F-A304-28DBFFD9ECEC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2" descr="RWH LABS HORIZONTAL COLOR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" t="-665" r="8780" b="25137"/>
          <a:stretch>
            <a:fillRect/>
          </a:stretch>
        </p:blipFill>
        <p:spPr bwMode="auto">
          <a:xfrm>
            <a:off x="6883400" y="5697538"/>
            <a:ext cx="2200275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378575"/>
            <a:ext cx="146367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3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A99-03E6-428F-A304-28DBFFD9ECEC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RWH LABS HORIZONTAL COLOR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" t="-665" r="8780" b="25137"/>
          <a:stretch>
            <a:fillRect/>
          </a:stretch>
        </p:blipFill>
        <p:spPr bwMode="auto">
          <a:xfrm>
            <a:off x="6883400" y="5697538"/>
            <a:ext cx="2200275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378575"/>
            <a:ext cx="146367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99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826" y="166295"/>
            <a:ext cx="8681672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891" y="1006680"/>
            <a:ext cx="8682607" cy="5108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7BA99-03E6-428F-A304-28DBFFD9EC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7013" indent="-2270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F4BA-0730-4910-9BBC-78B29164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Schedule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0E01EAD-3971-4737-91FB-B2A634B2E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906696"/>
              </p:ext>
            </p:extLst>
          </p:nvPr>
        </p:nvGraphicFramePr>
        <p:xfrm>
          <a:off x="377072" y="1046375"/>
          <a:ext cx="8389858" cy="5109328"/>
        </p:xfrm>
        <a:graphic>
          <a:graphicData uri="http://schemas.openxmlformats.org/drawingml/2006/table">
            <a:tbl>
              <a:tblPr firstRow="1" firstCol="1" bandRow="1"/>
              <a:tblGrid>
                <a:gridCol w="2249177">
                  <a:extLst>
                    <a:ext uri="{9D8B030D-6E8A-4147-A177-3AD203B41FA5}">
                      <a16:colId xmlns:a16="http://schemas.microsoft.com/office/drawing/2014/main" val="2575378772"/>
                    </a:ext>
                  </a:extLst>
                </a:gridCol>
                <a:gridCol w="2313396">
                  <a:extLst>
                    <a:ext uri="{9D8B030D-6E8A-4147-A177-3AD203B41FA5}">
                      <a16:colId xmlns:a16="http://schemas.microsoft.com/office/drawing/2014/main" val="383202494"/>
                    </a:ext>
                  </a:extLst>
                </a:gridCol>
                <a:gridCol w="260073">
                  <a:extLst>
                    <a:ext uri="{9D8B030D-6E8A-4147-A177-3AD203B41FA5}">
                      <a16:colId xmlns:a16="http://schemas.microsoft.com/office/drawing/2014/main" val="2986915946"/>
                    </a:ext>
                  </a:extLst>
                </a:gridCol>
                <a:gridCol w="324292">
                  <a:extLst>
                    <a:ext uri="{9D8B030D-6E8A-4147-A177-3AD203B41FA5}">
                      <a16:colId xmlns:a16="http://schemas.microsoft.com/office/drawing/2014/main" val="3927694362"/>
                    </a:ext>
                  </a:extLst>
                </a:gridCol>
                <a:gridCol w="324292">
                  <a:extLst>
                    <a:ext uri="{9D8B030D-6E8A-4147-A177-3AD203B41FA5}">
                      <a16:colId xmlns:a16="http://schemas.microsoft.com/office/drawing/2014/main" val="1607851592"/>
                    </a:ext>
                  </a:extLst>
                </a:gridCol>
                <a:gridCol w="324292">
                  <a:extLst>
                    <a:ext uri="{9D8B030D-6E8A-4147-A177-3AD203B41FA5}">
                      <a16:colId xmlns:a16="http://schemas.microsoft.com/office/drawing/2014/main" val="4096363477"/>
                    </a:ext>
                  </a:extLst>
                </a:gridCol>
                <a:gridCol w="324292">
                  <a:extLst>
                    <a:ext uri="{9D8B030D-6E8A-4147-A177-3AD203B41FA5}">
                      <a16:colId xmlns:a16="http://schemas.microsoft.com/office/drawing/2014/main" val="1251672474"/>
                    </a:ext>
                  </a:extLst>
                </a:gridCol>
                <a:gridCol w="324292">
                  <a:extLst>
                    <a:ext uri="{9D8B030D-6E8A-4147-A177-3AD203B41FA5}">
                      <a16:colId xmlns:a16="http://schemas.microsoft.com/office/drawing/2014/main" val="3088816972"/>
                    </a:ext>
                  </a:extLst>
                </a:gridCol>
                <a:gridCol w="324292">
                  <a:extLst>
                    <a:ext uri="{9D8B030D-6E8A-4147-A177-3AD203B41FA5}">
                      <a16:colId xmlns:a16="http://schemas.microsoft.com/office/drawing/2014/main" val="2248197362"/>
                    </a:ext>
                  </a:extLst>
                </a:gridCol>
                <a:gridCol w="324292">
                  <a:extLst>
                    <a:ext uri="{9D8B030D-6E8A-4147-A177-3AD203B41FA5}">
                      <a16:colId xmlns:a16="http://schemas.microsoft.com/office/drawing/2014/main" val="3842536724"/>
                    </a:ext>
                  </a:extLst>
                </a:gridCol>
                <a:gridCol w="324292">
                  <a:extLst>
                    <a:ext uri="{9D8B030D-6E8A-4147-A177-3AD203B41FA5}">
                      <a16:colId xmlns:a16="http://schemas.microsoft.com/office/drawing/2014/main" val="847123457"/>
                    </a:ext>
                  </a:extLst>
                </a:gridCol>
                <a:gridCol w="324292">
                  <a:extLst>
                    <a:ext uri="{9D8B030D-6E8A-4147-A177-3AD203B41FA5}">
                      <a16:colId xmlns:a16="http://schemas.microsoft.com/office/drawing/2014/main" val="3478170069"/>
                    </a:ext>
                  </a:extLst>
                </a:gridCol>
                <a:gridCol w="324292">
                  <a:extLst>
                    <a:ext uri="{9D8B030D-6E8A-4147-A177-3AD203B41FA5}">
                      <a16:colId xmlns:a16="http://schemas.microsoft.com/office/drawing/2014/main" val="3287110165"/>
                    </a:ext>
                  </a:extLst>
                </a:gridCol>
                <a:gridCol w="324292">
                  <a:extLst>
                    <a:ext uri="{9D8B030D-6E8A-4147-A177-3AD203B41FA5}">
                      <a16:colId xmlns:a16="http://schemas.microsoft.com/office/drawing/2014/main" val="849331308"/>
                    </a:ext>
                  </a:extLst>
                </a:gridCol>
              </a:tblGrid>
              <a:tr h="313006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/Deliverable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Sub-task/Description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668981"/>
                  </a:ext>
                </a:extLst>
              </a:tr>
              <a:tr h="335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75612"/>
                  </a:ext>
                </a:extLst>
              </a:tr>
              <a:tr h="629503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Investigating standard NL-MOR algorithms for HX application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1.1: Reformulation of FVM-HX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08034"/>
                  </a:ext>
                </a:extLst>
              </a:tr>
              <a:tr h="754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1.2: Investigation standard NL-MOR methods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04399"/>
                  </a:ext>
                </a:extLst>
              </a:tr>
              <a:tr h="754007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 Investigation of alternative NL-MOR method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2.1: Feasibility test of the proposed algorithm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85930"/>
                  </a:ext>
                </a:extLst>
              </a:tr>
              <a:tr h="10053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2.2: Performance test of applying alternative NL-MOR to HX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105574"/>
                  </a:ext>
                </a:extLst>
              </a:tr>
              <a:tr h="10053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 Performance assessment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assessment of integrated approach for VCC system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6036"/>
                  </a:ext>
                </a:extLst>
              </a:tr>
              <a:tr h="3130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 Final report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04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3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Reformulation of FVM-HX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AFBB71-BBF3-4F75-BCFB-CDF12E2EF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596" y="1073737"/>
            <a:ext cx="7846807" cy="527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6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A04C-4F4F-4CF8-B085-0EAA107F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Chiller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ABE7-E698-436D-8CC2-2C55CC4B7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35" y="1017165"/>
            <a:ext cx="9069365" cy="482366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90-ton centrifugal chiller system tested under various operating conditions.</a:t>
            </a:r>
          </a:p>
          <a:p>
            <a:pPr algn="di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Refrigerant used is R134a and the secondary fluid is water.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Chiller components: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Shell-and-tube condenser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Shell-and-tube evaporator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Centrifugal compressor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Thermostatic expansion valve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21FBC-955A-40A1-9A52-98B729DF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997741"/>
            <a:ext cx="4108640" cy="32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8A65-5D95-4C7D-BF91-2F4208F3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Environment: </a:t>
            </a:r>
            <a:r>
              <a:rPr lang="en-US" dirty="0" err="1"/>
              <a:t>Dymola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40E4-0D3D-4256-83DB-C53BDEA01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commercial platform with strong differential algebraic equations (DAE) solvers.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equation-based object-oriented modeling language that could accommodate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acausality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system variables.</a:t>
            </a:r>
          </a:p>
        </p:txBody>
      </p:sp>
    </p:spTree>
    <p:extLst>
      <p:ext uri="{BB962C8B-B14F-4D97-AF65-F5344CB8AC3E}">
        <p14:creationId xmlns:p14="http://schemas.microsoft.com/office/powerpoint/2010/main" val="109998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Chiller System Simulation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50" y="1311777"/>
            <a:ext cx="8682038" cy="42138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61008" y="3459892"/>
            <a:ext cx="3847068" cy="1732324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5969" y="2324554"/>
            <a:ext cx="1837188" cy="977164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54320" y="1616577"/>
            <a:ext cx="1331183" cy="1027769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01920" y="4202997"/>
            <a:ext cx="1994330" cy="1322589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3862" y="2730842"/>
            <a:ext cx="3676049" cy="975707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90631" y="1175896"/>
            <a:ext cx="141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Condenser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1781" y="3706549"/>
            <a:ext cx="141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6637" y="5525586"/>
            <a:ext cx="141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Evaporator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19821" y="2546176"/>
            <a:ext cx="141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70116" y="5186080"/>
            <a:ext cx="141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230403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6D-EFEC-454D-886F-E88431A7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D58C9BB7-9DC7-462D-858E-79DA93167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0387" y="839055"/>
            <a:ext cx="2662600" cy="1878024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DD1D62F-0E14-4C66-8337-EBE4280B0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386" y="4454889"/>
            <a:ext cx="2775857" cy="19579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04693B-A92D-4D58-93BF-204BDC427794}"/>
              </a:ext>
            </a:extLst>
          </p:cNvPr>
          <p:cNvSpPr txBox="1"/>
          <p:nvPr/>
        </p:nvSpPr>
        <p:spPr>
          <a:xfrm>
            <a:off x="235826" y="1600825"/>
            <a:ext cx="57784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Enthalpy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Water Temperature Validation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8270BD92-BD76-4E6A-9809-22BE4CEC9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386" y="2624156"/>
            <a:ext cx="2727295" cy="192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4998-7243-4CB8-AEC0-54D2D6B9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Time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59004BAA-0422-4B7A-AABD-F24A236DB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211652"/>
              </p:ext>
            </p:extLst>
          </p:nvPr>
        </p:nvGraphicFramePr>
        <p:xfrm>
          <a:off x="117913" y="1743959"/>
          <a:ext cx="8908173" cy="3799002"/>
        </p:xfrm>
        <a:graphic>
          <a:graphicData uri="http://schemas.openxmlformats.org/drawingml/2006/table">
            <a:tbl>
              <a:tblPr/>
              <a:tblGrid>
                <a:gridCol w="2446178">
                  <a:extLst>
                    <a:ext uri="{9D8B030D-6E8A-4147-A177-3AD203B41FA5}">
                      <a16:colId xmlns:a16="http://schemas.microsoft.com/office/drawing/2014/main" val="1275223073"/>
                    </a:ext>
                  </a:extLst>
                </a:gridCol>
                <a:gridCol w="2837468">
                  <a:extLst>
                    <a:ext uri="{9D8B030D-6E8A-4147-A177-3AD203B41FA5}">
                      <a16:colId xmlns:a16="http://schemas.microsoft.com/office/drawing/2014/main" val="2924034820"/>
                    </a:ext>
                  </a:extLst>
                </a:gridCol>
                <a:gridCol w="3624527">
                  <a:extLst>
                    <a:ext uri="{9D8B030D-6E8A-4147-A177-3AD203B41FA5}">
                      <a16:colId xmlns:a16="http://schemas.microsoft.com/office/drawing/2014/main" val="266453866"/>
                    </a:ext>
                  </a:extLst>
                </a:gridCol>
              </a:tblGrid>
              <a:tr h="1015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Thermoproperties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 factor [-]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447668"/>
                  </a:ext>
                </a:extLst>
              </a:tr>
              <a:tr h="7021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FVM_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u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Dymola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Networks (NN)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524284"/>
                  </a:ext>
                </a:extLst>
              </a:tr>
              <a:tr h="7021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FVM_Ph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Dymola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577251"/>
                  </a:ext>
                </a:extLst>
              </a:tr>
              <a:tr h="7196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FVM_Ph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(MATLAB)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CoolProp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841301"/>
                  </a:ext>
                </a:extLst>
              </a:tr>
              <a:tr h="65987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MB_Ph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(MATLAB)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CoolProp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949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219</Words>
  <Application>Microsoft Office PowerPoint</Application>
  <PresentationFormat>On-screen Show (4:3)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Malgun Gothic</vt:lpstr>
      <vt:lpstr>Arial</vt:lpstr>
      <vt:lpstr>Calibri</vt:lpstr>
      <vt:lpstr>Calibri Light</vt:lpstr>
      <vt:lpstr>Cambria</vt:lpstr>
      <vt:lpstr>Symbol</vt:lpstr>
      <vt:lpstr>Times New Roman</vt:lpstr>
      <vt:lpstr>Wingdings</vt:lpstr>
      <vt:lpstr>Office Theme</vt:lpstr>
      <vt:lpstr>Project Schedule</vt:lpstr>
      <vt:lpstr>Reformulation of FVM-HX</vt:lpstr>
      <vt:lpstr>Case Study Chiller System</vt:lpstr>
      <vt:lpstr>Simulation Environment: Dymola</vt:lpstr>
      <vt:lpstr>Chiller System Simulation</vt:lpstr>
      <vt:lpstr>Simulation Results</vt:lpstr>
      <vt:lpstr>Simulation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Schedule</dc:title>
  <dc:creator>Jiacheng Ma</dc:creator>
  <cp:lastModifiedBy>Jiacheng Ma</cp:lastModifiedBy>
  <cp:revision>1</cp:revision>
  <dcterms:created xsi:type="dcterms:W3CDTF">2019-02-21T02:58:22Z</dcterms:created>
  <dcterms:modified xsi:type="dcterms:W3CDTF">2019-02-21T03:35:26Z</dcterms:modified>
</cp:coreProperties>
</file>