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32"/>
  </p:normalViewPr>
  <p:slideViewPr>
    <p:cSldViewPr snapToGrid="0">
      <p:cViewPr varScale="1">
        <p:scale>
          <a:sx n="97" d="100"/>
          <a:sy n="97" d="100"/>
        </p:scale>
        <p:origin x="-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98D8-44AA-1785-B1E4-6CFFB7CC8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4906-A9A3-E21C-ADB0-6B47AE06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DB68-0BD5-15A3-5048-B361758A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1D02-8EB4-DBCB-B5D1-A40EB1AB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7781-E6EF-EDD0-428C-9678001D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1A1E-2736-5563-09FD-2C4F8A00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397EB-DC73-F5D9-8A72-FDB7CE88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E21-F050-4782-DAF4-287A2335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398F-6DE9-A6BE-393B-95E81B03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A0F5-6DCB-61EA-203E-221F0BA4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683A7-F732-1FF9-3747-1D60C2356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1FA88-5F3B-6214-14DD-CED0CFB3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62DD-EB32-8BDC-37E9-954F96E2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71C0-725D-6A51-3066-BAC50662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1785-68D1-F2BD-166A-4A541724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14B9-72F8-A815-EE04-2446C25D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82C6-311F-2158-7E29-70DFF336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2DBF-6A82-0FDF-19C7-33AF77BA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0A7D-287A-5D35-352B-9D1F1D90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83B7-5A62-F34E-7FE5-E74EEB7B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DCC1-B4DC-72BB-6AD9-629FEB70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8189B-7463-8BD3-FC9C-4FBC42A10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7E9B-BD6C-CE48-0E02-17E1DD4C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2412-2595-1EAC-5EB8-EEAE56B0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E62F3-EF46-5343-C571-44FB5099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377B-13DE-4C6D-EF2B-D211E4FC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5968-F7F4-42F4-5F40-FB6DF339C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B4134-059B-AD37-27E5-05885A89D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7C8CE-48A7-2D0E-DCFD-F2CB1AC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E9AA4-4E5F-5EAE-3DD6-4966BB5C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3029F-F743-F8F2-1589-6C2E5800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2AC-ED44-CE65-38CB-9B77D243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5F516-CB92-C513-E04C-318A3272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BFBAE-653F-FB9B-98B1-91223766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45285-D304-9F0E-BA0F-CCD7E742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6A282-BD22-A4B2-4D65-B9FAAD676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88902-E49E-F04D-638C-045D1119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AE738-84CC-F0AB-C23E-9668A6BB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0E512-9B48-59A8-85F6-0F0EDEDF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1557-2F0D-2903-6BC6-CF59FA14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78F2-95D2-FBBF-9F05-AF2503CD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321B5-AD38-36B3-813D-269647BD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7A96B-618A-8CE5-A5F1-59CFAE49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E886B-A7A7-20D5-142C-4451859A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701B2-FBD3-173F-F1B2-E3EAB8C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1C36A-F81C-9D7D-8354-FC7A641B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999F-7A88-0911-8AFB-A61EB5D4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0DEF-E4EF-5326-7577-3B95F866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87ADF-06D6-96D1-799E-B42485AAE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2D2FC-1B0E-8595-1D30-2000B82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CD66-815F-18DA-D8EC-658C89CE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DF616-CE6C-C018-5B82-04787B91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8546-3FD3-19BD-C4CD-27915DF7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2DA37-DAFC-1303-C106-C6DED9660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DB82-617C-1169-F2DE-51EC2DFB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6062-03E0-3CB2-DADA-DF88167A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F4721-805A-711B-36DB-F04D8782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EC30-B98F-2AAE-A2FA-45C82776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A4E21-3BCC-B26B-23A8-DFA9B0BF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446D-3B64-6BB5-B291-F49E0FB8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86EE-E361-679A-BE86-CD83366EE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314C6-DA75-DA4C-B765-C780A3C4205F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90301-7639-92B3-CFD5-ACE140ECF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FFCB-15DF-A93E-592B-56F7A5318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4156A-EE1E-924A-BB9F-5D922F39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1F12-63A8-352C-CD8E-AD4A74EAC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A394C-19F8-5A1D-4F76-0EEB60CEE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3C880-2F0A-6711-5BF3-447B50CA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92" r="5369"/>
          <a:stretch/>
        </p:blipFill>
        <p:spPr>
          <a:xfrm>
            <a:off x="2582562" y="1568758"/>
            <a:ext cx="7313142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eatment process&#10;&#10;Description automatically generated">
            <a:extLst>
              <a:ext uri="{FF2B5EF4-FFF2-40B4-BE49-F238E27FC236}">
                <a16:creationId xmlns:a16="http://schemas.microsoft.com/office/drawing/2014/main" id="{94F53033-E7BC-961A-7AC3-6292900E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16"/>
          <a:stretch/>
        </p:blipFill>
        <p:spPr>
          <a:xfrm>
            <a:off x="2439687" y="1451747"/>
            <a:ext cx="7312626" cy="30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D0712-6003-839E-3237-69D31DB9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4" r="2199"/>
          <a:stretch/>
        </p:blipFill>
        <p:spPr>
          <a:xfrm>
            <a:off x="2162432" y="1736662"/>
            <a:ext cx="7315200" cy="30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3C64781-6FA5-1AD1-2B88-A683179B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610" y="1019145"/>
            <a:ext cx="4813300" cy="454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D2294-12DB-83BA-958A-C7109D20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92" y="1783685"/>
            <a:ext cx="7127321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5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5DCAB-8672-CD8D-BC4F-B00E8459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555836"/>
            <a:ext cx="731183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4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83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All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Du, Jiacong</dc:creator>
  <cp:lastModifiedBy>Du, Jiacong</cp:lastModifiedBy>
  <cp:revision>2</cp:revision>
  <dcterms:created xsi:type="dcterms:W3CDTF">2024-09-08T01:45:18Z</dcterms:created>
  <dcterms:modified xsi:type="dcterms:W3CDTF">2024-09-08T03:16:03Z</dcterms:modified>
</cp:coreProperties>
</file>