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40E2D4DD-B31A-486D-8F3A-E793FC15C8B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2CEC585-F209-0249-87B1-95C1AA7BF750}" type="datetime1">
              <a:rPr lang="nb-NO"/>
              <a:pPr>
                <a:defRPr/>
              </a:pPr>
              <a:t>07.06.2017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8034AB-4BDC-1A4E-B997-0CCC3F1DB647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21BD64-BEF5-304E-BFE0-849DE736E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2B89E4-9522-7B4B-87F4-E6DE4A7D28B6}" type="slidenum">
              <a:rPr lang="en-US"/>
              <a:pPr/>
              <a:t>3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143000" y="2286000"/>
            <a:ext cx="7543800" cy="11430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43000" y="3429000"/>
            <a:ext cx="7543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9D102-E8BA-A648-A6A2-B42490AA3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38200"/>
            <a:ext cx="19240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838200"/>
            <a:ext cx="561975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222B15-60D5-084C-BB9C-A0EB8F12BB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305EA-59A6-7140-95FF-E1B500F1B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3C82E-6957-154C-A3A6-BD3BD6E97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9E5B3-F030-5149-9D15-FCF868BEE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84E29-2E0F-7F47-BFEA-A86513DCC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B4EC9-94C3-A841-AFA4-55D6E98A9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5594B-E748-8240-ADF2-2639D805EA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0D909-D38D-C04C-8016-194A51E971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Ny Powerpoint mal 2011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50556-91E3-494F-A8C3-CBBFE7A3B1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838200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69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nb-NO"/>
              <a:t>11. april 2011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84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Tema Powerpoint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pPr>
              <a:defRPr/>
            </a:pPr>
            <a:fld id="{F1FFC0CC-0FD3-3243-BD7A-655E39B7B0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MN_IFI_A_ENG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304800" y="228600"/>
            <a:ext cx="2949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543800" cy="1575048"/>
          </a:xfrm>
        </p:spPr>
        <p:txBody>
          <a:bodyPr/>
          <a:lstStyle/>
          <a:p>
            <a:br>
              <a:rPr lang="nb-NO" sz="3600" dirty="0"/>
            </a:br>
            <a:br>
              <a:rPr lang="nb-NO" sz="3600" dirty="0"/>
            </a:br>
            <a:r>
              <a:rPr lang="nb-NO" sz="3600" dirty="0"/>
              <a:t>Terrain classification using 3D optical tactile sensor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nb-NO" dirty="0"/>
          </a:p>
          <a:p>
            <a:pPr eaLnBrk="1" hangingPunct="1"/>
            <a:endParaRPr lang="nb-NO" sz="1600" dirty="0"/>
          </a:p>
          <a:p>
            <a:pPr eaLnBrk="1" hangingPunct="1"/>
            <a:endParaRPr lang="nb-NO" sz="1600" dirty="0"/>
          </a:p>
          <a:p>
            <a:pPr eaLnBrk="1" hangingPunct="1"/>
            <a:endParaRPr lang="nb-NO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1CCD2-51CF-49E9-B809-3A6AD5EC2E36}"/>
              </a:ext>
            </a:extLst>
          </p:cNvPr>
          <p:cNvSpPr txBox="1"/>
          <p:nvPr/>
        </p:nvSpPr>
        <p:spPr>
          <a:xfrm>
            <a:off x="3707904" y="5805264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Jiader Chou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804B-61D8-4A5C-9928-27F5BDB8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8937-63FB-4B40-9FEF-967B565A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9458-EAC3-46B1-894A-7118C3DC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6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F1C6-EF9D-4A94-B6F6-6392DBB7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Integrating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48DF-0FC5-4205-B0B3-D86D2E35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3388-D682-4FE9-92E5-D634BCDC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527C-EEC9-4DFF-85D8-10C292B3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2022-89AD-459A-A653-38E29C69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C7DC5-8BCE-42A5-B9E4-0E948C0E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6659-5FD5-4D13-A363-AD1FDB1F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Test on new unseen data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F662-9CDA-4FC9-95B6-BA14BADB0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0142-5EC4-48D7-BE87-13559563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2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D4D6-EFC9-4F5C-AD3B-048240F7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F724-A688-43CB-995B-29D2D2E60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3D0F6-30C9-4DBA-A71C-6824D2EA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4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57B-6A01-4B18-8FE1-4E495A12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Real-time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A2F7-3E85-4D15-8F22-C0CA3384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1AEF-CB2A-457B-9CAA-B042C6C6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8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810B-6CAD-47A0-9872-6CA269F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35199-C7F4-4DC5-B8A8-3B883ECA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3931-D80F-49DC-A264-B78E4896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1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05F3-324E-44C0-81D5-EB89E711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Investigate the other sensor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248D-4150-429D-86CB-88394E399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028C-7871-4A3D-9275-97EC87A2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6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F8D0-3A96-4B7E-BE72-CCCC51DE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BF10-6025-477E-A152-F78F3B43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8D09-0569-480F-B1E5-54960704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78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FD70-7A2A-44E8-8C23-651E4463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490FE-86D9-4DE8-9EDD-EF972DF2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FC4E0-6000-4743-A902-985B4B18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714C46-FC2B-0B4C-8344-F292E5FCAC3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 dirty="0"/>
              <a:t>Overview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b-NO" sz="2400" dirty="0"/>
              <a:t>Background</a:t>
            </a:r>
          </a:p>
          <a:p>
            <a:pPr eaLnBrk="1" hangingPunct="1"/>
            <a:r>
              <a:rPr lang="nb-NO" sz="2400" dirty="0"/>
              <a:t>Goals of the thesis</a:t>
            </a:r>
          </a:p>
          <a:p>
            <a:pPr eaLnBrk="1" hangingPunct="1"/>
            <a:r>
              <a:rPr lang="nb-NO" sz="2400" dirty="0"/>
              <a:t>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Enviroment setup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Segmentation of sensor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Feature 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Evaluation </a:t>
            </a:r>
          </a:p>
          <a:p>
            <a:pPr eaLnBrk="1" hangingPunct="1"/>
            <a:r>
              <a:rPr lang="nb-NO" sz="2400" dirty="0"/>
              <a:t>Results and further improvement</a:t>
            </a:r>
          </a:p>
          <a:p>
            <a:pPr eaLnBrk="1" hangingPunct="1"/>
            <a:r>
              <a:rPr lang="nb-NO" sz="2400" dirty="0"/>
              <a:t>Conclusion</a:t>
            </a:r>
          </a:p>
          <a:p>
            <a:pPr eaLnBrk="1" hangingPunct="1"/>
            <a:r>
              <a:rPr lang="nb-NO" sz="2400" dirty="0"/>
              <a:t>Further work</a:t>
            </a:r>
          </a:p>
          <a:p>
            <a:pPr eaLnBrk="1" hangingPunct="1"/>
            <a:endParaRPr lang="nb-NO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EF93-9653-4E68-8351-1041659A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A036-6E4A-47E6-A215-5D1C5F1BF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3FAE-99D0-4DE9-A65B-0B76FDD8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CA66-56B3-44A1-85FA-C7851C1A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922A5-4D7D-4163-B37D-C29C40E0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Terrain classification</a:t>
            </a:r>
          </a:p>
          <a:p>
            <a:r>
              <a:rPr lang="nb-NO" dirty="0"/>
              <a:t>Sensors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95FA-EA7E-4FDA-8627-00447369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6ED9-D98C-4487-9E3A-E80C820B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Goals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BC92-B2E6-45B0-9BBA-0AA06577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3D optical force sensor on terrain classification</a:t>
            </a:r>
          </a:p>
          <a:p>
            <a:r>
              <a:rPr lang="nb-NO" dirty="0"/>
              <a:t>Investigate appropriate reliable approach includiong features and classifiers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2BF64-FA20-45EF-9280-038EC258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20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DB9D-0DBD-4F81-AEF4-39381C69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29605-5C68-4724-B774-1A9DD881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Enviorment setup</a:t>
            </a:r>
          </a:p>
          <a:p>
            <a:r>
              <a:rPr lang="nb-NO" dirty="0"/>
              <a:t>Segmentation of sensor data</a:t>
            </a:r>
          </a:p>
          <a:p>
            <a:r>
              <a:rPr lang="nb-NO" dirty="0"/>
              <a:t>Feature sets</a:t>
            </a:r>
          </a:p>
          <a:p>
            <a:r>
              <a:rPr lang="nb-NO" dirty="0"/>
              <a:t>Evaluation of the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C5592-3AE6-4ABA-A1EB-1FF05499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37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ED49-99BC-4451-90B3-7820AC8B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Enviroment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BB4B-298B-4258-A957-F097D024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9E67-9CA3-4D0F-9EED-E3244CBE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5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A9D3-A52A-4EC9-BF85-B01429B9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Segmentation of 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08D3-92C5-4EFD-8531-41AEBDBD0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CD92-C10D-41BF-ACED-DDE70DF3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8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26FD-35A7-4E7F-9528-FB871A7B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Feature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B63C-36A7-4B34-B2D8-8E6E8FA2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2F59F-7C5C-456C-A7FC-F64C9FD1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934-C4A3-4403-9F1F-326DB670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325F9-0711-4259-951C-2F1FC6DC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Find the best approach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Test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Integrate feature selection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Test on new unseen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Hyperparameter tuning</a:t>
            </a:r>
          </a:p>
          <a:p>
            <a:r>
              <a:rPr lang="nb-NO" dirty="0"/>
              <a:t>Investigate the real-time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b-NO" sz="1600" dirty="0"/>
              <a:t>Using the best approach to test the transistion between two terrains</a:t>
            </a:r>
          </a:p>
          <a:p>
            <a:r>
              <a:rPr lang="nb-NO" dirty="0"/>
              <a:t>Investigate the other sensor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EADAF-1046-40C8-94E5-67CE065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305EA-59A6-7140-95FF-E1B500F1B4C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3131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informatics-english-4</Template>
  <TotalTime>72</TotalTime>
  <Words>147</Words>
  <Application>Microsoft Office PowerPoint</Application>
  <PresentationFormat>On-screen Show (4:3)</PresentationFormat>
  <Paragraphs>69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Wingdings</vt:lpstr>
      <vt:lpstr>ヒラギノ角ゴ Pro W3</vt:lpstr>
      <vt:lpstr>Blank Presentation</vt:lpstr>
      <vt:lpstr>  Terrain classification using 3D optical tactile sensor</vt:lpstr>
      <vt:lpstr>Overview</vt:lpstr>
      <vt:lpstr>Background</vt:lpstr>
      <vt:lpstr>Goals of the thesis</vt:lpstr>
      <vt:lpstr>Implementation</vt:lpstr>
      <vt:lpstr>Enviroment setup</vt:lpstr>
      <vt:lpstr>Segmentation of sensor data</vt:lpstr>
      <vt:lpstr>Feature sets</vt:lpstr>
      <vt:lpstr>Evaluation</vt:lpstr>
      <vt:lpstr>Results</vt:lpstr>
      <vt:lpstr>Integrating feature selection</vt:lpstr>
      <vt:lpstr>Results</vt:lpstr>
      <vt:lpstr>Test on new unseen data </vt:lpstr>
      <vt:lpstr>Results</vt:lpstr>
      <vt:lpstr>Real-time implementation</vt:lpstr>
      <vt:lpstr>Results</vt:lpstr>
      <vt:lpstr>Investigate the other sensor </vt:lpstr>
      <vt:lpstr>Results</vt:lpstr>
      <vt:lpstr>Conclusion</vt:lpstr>
      <vt:lpstr>Future work</vt:lpstr>
    </vt:vector>
  </TitlesOfParts>
  <Manager/>
  <Company>Rayon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Terrain classification using 3D optical tactile sensor</dc:title>
  <dc:subject/>
  <dc:creator>Jay</dc:creator>
  <cp:keywords/>
  <dc:description/>
  <cp:lastModifiedBy>Jay</cp:lastModifiedBy>
  <cp:revision>6</cp:revision>
  <dcterms:created xsi:type="dcterms:W3CDTF">2017-06-07T09:16:52Z</dcterms:created>
  <dcterms:modified xsi:type="dcterms:W3CDTF">2017-06-07T10:29:31Z</dcterms:modified>
  <cp:category/>
</cp:coreProperties>
</file>