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2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663" y="2601118"/>
            <a:ext cx="5255171" cy="20241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Histogram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Law of Large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Simulation of simple games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Poker hands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Monty Hall problem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Monty Hall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2F36F-C3FE-48EF-B4BE-AB571B9AE76E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99AD9D38-F9F3-4899-936E-D0CB0E41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95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4FA8DE14-8102-48E2-9D44-69B16AD9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99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73D38-ECC8-43D8-89DD-340420931762}"/>
              </a:ext>
            </a:extLst>
          </p:cNvPr>
          <p:cNvSpPr txBox="1"/>
          <p:nvPr/>
        </p:nvSpPr>
        <p:spPr>
          <a:xfrm>
            <a:off x="896644" y="4499278"/>
            <a:ext cx="10457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three doors. Behind one door there is a goat, behind the other two doors there is nothing.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choose one door.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this is the door you choose.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host, who knows which door has the goat, reveals one empty door to you.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now have two choices: 1. stick with your original choice, 2. switch to the other door remained.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15AFD2A-9499-4B6F-9ADB-C8C997F1A318}"/>
              </a:ext>
            </a:extLst>
          </p:cNvPr>
          <p:cNvSpPr/>
          <p:nvPr/>
        </p:nvSpPr>
        <p:spPr>
          <a:xfrm>
            <a:off x="2472274" y="1043656"/>
            <a:ext cx="461639" cy="55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or, exit, house door, open, open door, opened, wooden door icon">
            <a:extLst>
              <a:ext uri="{FF2B5EF4-FFF2-40B4-BE49-F238E27FC236}">
                <a16:creationId xmlns:a16="http://schemas.microsoft.com/office/drawing/2014/main" id="{0FC3094B-6B51-4CDE-B2EA-3920FC2A5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43" y="1426028"/>
            <a:ext cx="3098307" cy="309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2C77A-CD4F-4F05-8FD7-4492346830AB}"/>
              </a:ext>
            </a:extLst>
          </p:cNvPr>
          <p:cNvSpPr txBox="1"/>
          <p:nvPr/>
        </p:nvSpPr>
        <p:spPr>
          <a:xfrm>
            <a:off x="5947912" y="858990"/>
            <a:ext cx="88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Empty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C68B6-260F-4A16-9E51-C0C4312EB914}"/>
              </a:ext>
            </a:extLst>
          </p:cNvPr>
          <p:cNvSpPr txBox="1"/>
          <p:nvPr/>
        </p:nvSpPr>
        <p:spPr>
          <a:xfrm>
            <a:off x="4842643" y="6116715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Q: Should you switch?</a:t>
            </a:r>
          </a:p>
        </p:txBody>
      </p:sp>
    </p:spTree>
    <p:extLst>
      <p:ext uri="{BB962C8B-B14F-4D97-AF65-F5344CB8AC3E}">
        <p14:creationId xmlns:p14="http://schemas.microsoft.com/office/powerpoint/2010/main" val="27141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262D5-46C2-4420-9135-793E01A52347}"/>
              </a:ext>
            </a:extLst>
          </p:cNvPr>
          <p:cNvSpPr txBox="1"/>
          <p:nvPr/>
        </p:nvSpPr>
        <p:spPr>
          <a:xfrm>
            <a:off x="1056443" y="1111487"/>
            <a:ext cx="893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toss a dice 1000 times. Results: 220 1s, 180 2s, 100 3s, 150 4s, 150 5s, 200 6s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8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Histogram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CFD456-F97C-4EBA-B93A-67BFD41DAD15}"/>
              </a:ext>
            </a:extLst>
          </p:cNvPr>
          <p:cNvCxnSpPr>
            <a:cxnSpLocks/>
          </p:cNvCxnSpPr>
          <p:nvPr/>
        </p:nvCxnSpPr>
        <p:spPr>
          <a:xfrm>
            <a:off x="2565647" y="4932593"/>
            <a:ext cx="58310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E15FDF-02FB-42E5-BE39-7333C2A4E656}"/>
              </a:ext>
            </a:extLst>
          </p:cNvPr>
          <p:cNvCxnSpPr>
            <a:cxnSpLocks/>
          </p:cNvCxnSpPr>
          <p:nvPr/>
        </p:nvCxnSpPr>
        <p:spPr>
          <a:xfrm flipV="1">
            <a:off x="2565647" y="2370338"/>
            <a:ext cx="0" cy="2562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AA70E4B-13EA-4007-AC54-068B07855803}"/>
                  </a:ext>
                </a:extLst>
              </p:cNvPr>
              <p:cNvSpPr txBox="1"/>
              <p:nvPr/>
            </p:nvSpPr>
            <p:spPr>
              <a:xfrm>
                <a:off x="3451559" y="512987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AA70E4B-13EA-4007-AC54-068B07855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59" y="5129871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B04144-03D5-4D0E-BD28-0240E487C264}"/>
                  </a:ext>
                </a:extLst>
              </p:cNvPr>
              <p:cNvSpPr txBox="1"/>
              <p:nvPr/>
            </p:nvSpPr>
            <p:spPr>
              <a:xfrm>
                <a:off x="4213693" y="512987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B04144-03D5-4D0E-BD28-0240E487C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93" y="5129870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887877-B24B-433A-8EC1-F24B7AC90561}"/>
                  </a:ext>
                </a:extLst>
              </p:cNvPr>
              <p:cNvSpPr txBox="1"/>
              <p:nvPr/>
            </p:nvSpPr>
            <p:spPr>
              <a:xfrm>
                <a:off x="5023603" y="51298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887877-B24B-433A-8EC1-F24B7AC90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03" y="51298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9EC5BF-FB7D-48E2-A9A3-BC716E4CF802}"/>
                  </a:ext>
                </a:extLst>
              </p:cNvPr>
              <p:cNvSpPr txBox="1"/>
              <p:nvPr/>
            </p:nvSpPr>
            <p:spPr>
              <a:xfrm>
                <a:off x="5850590" y="512987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9EC5BF-FB7D-48E2-A9A3-BC716E4CF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90" y="5129871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AD0E93-A55C-407E-B35A-2DC90C8BE812}"/>
                  </a:ext>
                </a:extLst>
              </p:cNvPr>
              <p:cNvSpPr txBox="1"/>
              <p:nvPr/>
            </p:nvSpPr>
            <p:spPr>
              <a:xfrm>
                <a:off x="6660500" y="51298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AD0E93-A55C-407E-B35A-2DC90C8B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500" y="51298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070609-3A58-479F-BD0F-078A743C52BB}"/>
                  </a:ext>
                </a:extLst>
              </p:cNvPr>
              <p:cNvSpPr txBox="1"/>
              <p:nvPr/>
            </p:nvSpPr>
            <p:spPr>
              <a:xfrm>
                <a:off x="7553043" y="51298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070609-3A58-479F-BD0F-078A743C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043" y="5129867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9FC5FD-0482-4B85-914B-E0AA4D319778}"/>
              </a:ext>
            </a:extLst>
          </p:cNvPr>
          <p:cNvCxnSpPr>
            <a:cxnSpLocks/>
          </p:cNvCxnSpPr>
          <p:nvPr/>
        </p:nvCxnSpPr>
        <p:spPr>
          <a:xfrm>
            <a:off x="2565647" y="2849732"/>
            <a:ext cx="759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3A565-C651-428E-8031-38AEFD01A5CB}"/>
                  </a:ext>
                </a:extLst>
              </p:cNvPr>
              <p:cNvSpPr txBox="1"/>
              <p:nvPr/>
            </p:nvSpPr>
            <p:spPr>
              <a:xfrm>
                <a:off x="1845582" y="2711232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3A565-C651-428E-8031-38AEFD01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582" y="2711232"/>
                <a:ext cx="565861" cy="276999"/>
              </a:xfrm>
              <a:prstGeom prst="rect">
                <a:avLst/>
              </a:prstGeom>
              <a:blipFill>
                <a:blip r:embed="rId8"/>
                <a:stretch>
                  <a:fillRect l="-9677" r="-96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BAEBC4-5AA4-4C5B-A3BF-622BDEE0DC15}"/>
              </a:ext>
            </a:extLst>
          </p:cNvPr>
          <p:cNvSpPr txBox="1"/>
          <p:nvPr/>
        </p:nvSpPr>
        <p:spPr>
          <a:xfrm>
            <a:off x="2352365" y="2055932"/>
            <a:ext cx="4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794C7-A193-46C4-8950-805612252449}"/>
              </a:ext>
            </a:extLst>
          </p:cNvPr>
          <p:cNvSpPr/>
          <p:nvPr/>
        </p:nvSpPr>
        <p:spPr>
          <a:xfrm>
            <a:off x="3380509" y="4341449"/>
            <a:ext cx="323241" cy="58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91C18A-390F-479D-AEA7-EAF4B65F44A9}"/>
              </a:ext>
            </a:extLst>
          </p:cNvPr>
          <p:cNvSpPr/>
          <p:nvPr/>
        </p:nvSpPr>
        <p:spPr>
          <a:xfrm>
            <a:off x="4134104" y="4449539"/>
            <a:ext cx="323241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B78A5E-E109-45D5-9F3C-63166A3CFFA2}"/>
              </a:ext>
            </a:extLst>
          </p:cNvPr>
          <p:cNvSpPr/>
          <p:nvPr/>
        </p:nvSpPr>
        <p:spPr>
          <a:xfrm>
            <a:off x="4944013" y="4654511"/>
            <a:ext cx="32324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0C6815-C985-4C0C-B8A0-30B1464A503A}"/>
              </a:ext>
            </a:extLst>
          </p:cNvPr>
          <p:cNvSpPr/>
          <p:nvPr/>
        </p:nvSpPr>
        <p:spPr>
          <a:xfrm>
            <a:off x="5779540" y="4508207"/>
            <a:ext cx="323241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065438-AB4A-48EE-BD4D-5303A737DF0C}"/>
              </a:ext>
            </a:extLst>
          </p:cNvPr>
          <p:cNvSpPr/>
          <p:nvPr/>
        </p:nvSpPr>
        <p:spPr>
          <a:xfrm>
            <a:off x="6599151" y="4495525"/>
            <a:ext cx="323241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C1EF4E-70D8-43AB-B64B-C20D7D78EB04}"/>
              </a:ext>
            </a:extLst>
          </p:cNvPr>
          <p:cNvSpPr/>
          <p:nvPr/>
        </p:nvSpPr>
        <p:spPr>
          <a:xfrm>
            <a:off x="7452554" y="4431783"/>
            <a:ext cx="323241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Law of Large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E535D-E9DB-4961-931F-D5F35E898E71}"/>
              </a:ext>
            </a:extLst>
          </p:cNvPr>
          <p:cNvSpPr txBox="1"/>
          <p:nvPr/>
        </p:nvSpPr>
        <p:spPr>
          <a:xfrm>
            <a:off x="822035" y="1283855"/>
            <a:ext cx="1093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If you toss a fair dice 1,000,000 times and calculate the average value, what do you expect this value to be like?</a:t>
            </a:r>
          </a:p>
          <a:p>
            <a:r>
              <a:rPr lang="en-US" dirty="0"/>
              <a:t>A: Close to 3.5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A22EBC-701E-41EC-A5D0-6456757590EC}"/>
                  </a:ext>
                </a:extLst>
              </p:cNvPr>
              <p:cNvSpPr txBox="1"/>
              <p:nvPr/>
            </p:nvSpPr>
            <p:spPr>
              <a:xfrm>
                <a:off x="886691" y="2503055"/>
                <a:ext cx="10538691" cy="1995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More formally, 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random variables with the same distribution.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the mean of the distribution.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some proper sense.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A22EBC-701E-41EC-A5D0-645675759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2503055"/>
                <a:ext cx="10538691" cy="1995867"/>
              </a:xfrm>
              <a:prstGeom prst="rect">
                <a:avLst/>
              </a:prstGeom>
              <a:blipFill>
                <a:blip r:embed="rId2"/>
                <a:stretch>
                  <a:fillRect l="-463" t="-1835" b="-3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5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Poker hands</a:t>
            </a:r>
          </a:p>
        </p:txBody>
      </p:sp>
      <p:pic>
        <p:nvPicPr>
          <p:cNvPr id="1030" name="Picture 6" descr="Playing Card Frequencies">
            <a:extLst>
              <a:ext uri="{FF2B5EF4-FFF2-40B4-BE49-F238E27FC236}">
                <a16:creationId xmlns:a16="http://schemas.microsoft.com/office/drawing/2014/main" id="{D691E74B-67AB-4A1A-B96E-4FF0145AC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476" y="1229794"/>
            <a:ext cx="8359048" cy="34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2F36F-C3FE-48EF-B4BE-AB571B9AE76E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929D8-88A0-424C-8E0C-58804150CC2C}"/>
              </a:ext>
            </a:extLst>
          </p:cNvPr>
          <p:cNvSpPr txBox="1"/>
          <p:nvPr/>
        </p:nvSpPr>
        <p:spPr>
          <a:xfrm>
            <a:off x="1916476" y="5202315"/>
            <a:ext cx="744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random draw five cards, </a:t>
            </a:r>
            <a:r>
              <a:rPr lang="en-US" sz="2800" dirty="0" err="1"/>
              <a:t>Pr</a:t>
            </a:r>
            <a:r>
              <a:rPr lang="en-US" sz="2800" dirty="0"/>
              <a:t>(flush) = ?</a:t>
            </a:r>
          </a:p>
        </p:txBody>
      </p:sp>
    </p:spTree>
    <p:extLst>
      <p:ext uri="{BB962C8B-B14F-4D97-AF65-F5344CB8AC3E}">
        <p14:creationId xmlns:p14="http://schemas.microsoft.com/office/powerpoint/2010/main" val="230786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Monty Hall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2F36F-C3FE-48EF-B4BE-AB571B9AE76E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99AD9D38-F9F3-4899-936E-D0CB0E41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95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4A0CE7CE-098B-46BB-86B3-4A914524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97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4FA8DE14-8102-48E2-9D44-69B16AD9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99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73D38-ECC8-43D8-89DD-340420931762}"/>
              </a:ext>
            </a:extLst>
          </p:cNvPr>
          <p:cNvSpPr txBox="1"/>
          <p:nvPr/>
        </p:nvSpPr>
        <p:spPr>
          <a:xfrm>
            <a:off x="896644" y="4499278"/>
            <a:ext cx="104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three doors. Behind one door there is a goat, behind the other two doors there is nothing. </a:t>
            </a:r>
          </a:p>
        </p:txBody>
      </p:sp>
    </p:spTree>
    <p:extLst>
      <p:ext uri="{BB962C8B-B14F-4D97-AF65-F5344CB8AC3E}">
        <p14:creationId xmlns:p14="http://schemas.microsoft.com/office/powerpoint/2010/main" val="122909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Monty Hall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2F36F-C3FE-48EF-B4BE-AB571B9AE76E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99AD9D38-F9F3-4899-936E-D0CB0E41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95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4A0CE7CE-098B-46BB-86B3-4A914524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97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4FA8DE14-8102-48E2-9D44-69B16AD9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99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73D38-ECC8-43D8-89DD-340420931762}"/>
              </a:ext>
            </a:extLst>
          </p:cNvPr>
          <p:cNvSpPr txBox="1"/>
          <p:nvPr/>
        </p:nvSpPr>
        <p:spPr>
          <a:xfrm>
            <a:off x="896644" y="4499278"/>
            <a:ext cx="1045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three doors. Behind one door there is a goat, behind the other two doors there is nothing.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choose one door. </a:t>
            </a:r>
          </a:p>
        </p:txBody>
      </p:sp>
    </p:spTree>
    <p:extLst>
      <p:ext uri="{BB962C8B-B14F-4D97-AF65-F5344CB8AC3E}">
        <p14:creationId xmlns:p14="http://schemas.microsoft.com/office/powerpoint/2010/main" val="47692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Monty Hall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2F36F-C3FE-48EF-B4BE-AB571B9AE76E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99AD9D38-F9F3-4899-936E-D0CB0E41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95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4A0CE7CE-098B-46BB-86B3-4A914524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97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4FA8DE14-8102-48E2-9D44-69B16AD9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99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73D38-ECC8-43D8-89DD-340420931762}"/>
              </a:ext>
            </a:extLst>
          </p:cNvPr>
          <p:cNvSpPr txBox="1"/>
          <p:nvPr/>
        </p:nvSpPr>
        <p:spPr>
          <a:xfrm>
            <a:off x="896644" y="4499278"/>
            <a:ext cx="1045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three doors. Behind one door there is a goat, behind the other two doors there is nothing.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choose one door.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this is the door you choose.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15AFD2A-9499-4B6F-9ADB-C8C997F1A318}"/>
              </a:ext>
            </a:extLst>
          </p:cNvPr>
          <p:cNvSpPr/>
          <p:nvPr/>
        </p:nvSpPr>
        <p:spPr>
          <a:xfrm>
            <a:off x="2472274" y="1043656"/>
            <a:ext cx="461639" cy="55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Monty Hall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2F36F-C3FE-48EF-B4BE-AB571B9AE76E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99AD9D38-F9F3-4899-936E-D0CB0E41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95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4FA8DE14-8102-48E2-9D44-69B16AD9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99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73D38-ECC8-43D8-89DD-340420931762}"/>
              </a:ext>
            </a:extLst>
          </p:cNvPr>
          <p:cNvSpPr txBox="1"/>
          <p:nvPr/>
        </p:nvSpPr>
        <p:spPr>
          <a:xfrm>
            <a:off x="896644" y="4499278"/>
            <a:ext cx="10457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three doors. Behind one door there is a goat, behind the other two doors there is nothing.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choose one door.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this is the door you choose.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host, who knows which door has the goat, reveals one empty door to you.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15AFD2A-9499-4B6F-9ADB-C8C997F1A318}"/>
              </a:ext>
            </a:extLst>
          </p:cNvPr>
          <p:cNvSpPr/>
          <p:nvPr/>
        </p:nvSpPr>
        <p:spPr>
          <a:xfrm>
            <a:off x="2472274" y="1043656"/>
            <a:ext cx="461639" cy="55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or, exit, house door, open, open door, opened, wooden door icon">
            <a:extLst>
              <a:ext uri="{FF2B5EF4-FFF2-40B4-BE49-F238E27FC236}">
                <a16:creationId xmlns:a16="http://schemas.microsoft.com/office/drawing/2014/main" id="{0FC3094B-6B51-4CDE-B2EA-3920FC2A5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43" y="1426028"/>
            <a:ext cx="3098307" cy="309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2C77A-CD4F-4F05-8FD7-4492346830AB}"/>
              </a:ext>
            </a:extLst>
          </p:cNvPr>
          <p:cNvSpPr txBox="1"/>
          <p:nvPr/>
        </p:nvSpPr>
        <p:spPr>
          <a:xfrm>
            <a:off x="5947912" y="858990"/>
            <a:ext cx="88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49524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4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Monty Hall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2F36F-C3FE-48EF-B4BE-AB571B9AE76E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99AD9D38-F9F3-4899-936E-D0CB0E41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95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ector Door Icon, Black Door Icon, Simple Door Icon, Rectangular ...">
            <a:extLst>
              <a:ext uri="{FF2B5EF4-FFF2-40B4-BE49-F238E27FC236}">
                <a16:creationId xmlns:a16="http://schemas.microsoft.com/office/drawing/2014/main" id="{4FA8DE14-8102-48E2-9D44-69B16AD9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99" y="1426028"/>
            <a:ext cx="2867799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73D38-ECC8-43D8-89DD-340420931762}"/>
              </a:ext>
            </a:extLst>
          </p:cNvPr>
          <p:cNvSpPr txBox="1"/>
          <p:nvPr/>
        </p:nvSpPr>
        <p:spPr>
          <a:xfrm>
            <a:off x="896644" y="4499278"/>
            <a:ext cx="10457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three doors. Behind one door there is a goat, behind the other two doors there is nothing.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choose one door.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this is the door you choose.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host, who knows which door has the goat, reveals one empty door to you.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now have two choices: 1. stick with your original choice, 2. switch to the other door remained.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15AFD2A-9499-4B6F-9ADB-C8C997F1A318}"/>
              </a:ext>
            </a:extLst>
          </p:cNvPr>
          <p:cNvSpPr/>
          <p:nvPr/>
        </p:nvSpPr>
        <p:spPr>
          <a:xfrm>
            <a:off x="2472274" y="1043656"/>
            <a:ext cx="461639" cy="55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or, exit, house door, open, open door, opened, wooden door icon">
            <a:extLst>
              <a:ext uri="{FF2B5EF4-FFF2-40B4-BE49-F238E27FC236}">
                <a16:creationId xmlns:a16="http://schemas.microsoft.com/office/drawing/2014/main" id="{0FC3094B-6B51-4CDE-B2EA-3920FC2A5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43" y="1426028"/>
            <a:ext cx="3098307" cy="309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2C77A-CD4F-4F05-8FD7-4492346830AB}"/>
              </a:ext>
            </a:extLst>
          </p:cNvPr>
          <p:cNvSpPr txBox="1"/>
          <p:nvPr/>
        </p:nvSpPr>
        <p:spPr>
          <a:xfrm>
            <a:off x="5947912" y="858990"/>
            <a:ext cx="88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15463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468</Words>
  <Application>Microsoft Macintosh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ECE314 Lab 2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180</cp:revision>
  <dcterms:created xsi:type="dcterms:W3CDTF">2020-03-25T19:18:07Z</dcterms:created>
  <dcterms:modified xsi:type="dcterms:W3CDTF">2020-06-08T22:45:43Z</dcterms:modified>
</cp:coreProperties>
</file>