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76" r:id="rId7"/>
    <p:sldId id="258" r:id="rId8"/>
    <p:sldId id="259" r:id="rId9"/>
    <p:sldId id="260" r:id="rId10"/>
    <p:sldId id="261" r:id="rId11"/>
    <p:sldId id="263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A18E9-E3E5-1440-F8F8-1D3AA926509C}" v="661" dt="2023-10-09T11:44:05.549"/>
    <p1510:client id="{6A23FDCE-B95D-6C05-AB37-87D939EA729E}" v="481" dt="2023-10-06T08:09:01.437"/>
    <p1510:client id="{A64B29B9-10B2-0D30-F63D-A3F29F3BC7EE}" v="249" dt="2023-10-06T08:12:40.953"/>
    <p1510:client id="{BEEFBE83-B04E-3009-7EB8-2D7B36CB9044}" v="873" dt="2023-10-09T10:01:52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Jiatong" userId="S::jiatongl.20@intl.zju.edu.cn::5fd1b46e-4c9c-4c1e-bc1e-3c908e366fd0" providerId="AD" clId="Web-{BEEFBE83-B04E-3009-7EB8-2D7B36CB9044}"/>
    <pc:docChg chg="addSld delSld modSld sldOrd">
      <pc:chgData name="Li, Jiatong" userId="S::jiatongl.20@intl.zju.edu.cn::5fd1b46e-4c9c-4c1e-bc1e-3c908e366fd0" providerId="AD" clId="Web-{BEEFBE83-B04E-3009-7EB8-2D7B36CB9044}" dt="2023-10-09T10:01:52.918" v="873"/>
      <pc:docMkLst>
        <pc:docMk/>
      </pc:docMkLst>
      <pc:sldChg chg="addSp delSp modSp ord addAnim delAnim">
        <pc:chgData name="Li, Jiatong" userId="S::jiatongl.20@intl.zju.edu.cn::5fd1b46e-4c9c-4c1e-bc1e-3c908e366fd0" providerId="AD" clId="Web-{BEEFBE83-B04E-3009-7EB8-2D7B36CB9044}" dt="2023-10-09T10:01:48.668" v="872" actId="20577"/>
        <pc:sldMkLst>
          <pc:docMk/>
          <pc:sldMk cId="1994286940" sldId="258"/>
        </pc:sldMkLst>
        <pc:spChg chg="mod">
          <ac:chgData name="Li, Jiatong" userId="S::jiatongl.20@intl.zju.edu.cn::5fd1b46e-4c9c-4c1e-bc1e-3c908e366fd0" providerId="AD" clId="Web-{BEEFBE83-B04E-3009-7EB8-2D7B36CB9044}" dt="2023-10-09T06:50:52.995" v="533" actId="1076"/>
          <ac:spMkLst>
            <pc:docMk/>
            <pc:sldMk cId="1994286940" sldId="258"/>
            <ac:spMk id="2" creationId="{F4664B35-6A37-2030-F06D-EBEEA8D8F922}"/>
          </ac:spMkLst>
        </pc:spChg>
        <pc:spChg chg="add del mod">
          <ac:chgData name="Li, Jiatong" userId="S::jiatongl.20@intl.zju.edu.cn::5fd1b46e-4c9c-4c1e-bc1e-3c908e366fd0" providerId="AD" clId="Web-{BEEFBE83-B04E-3009-7EB8-2D7B36CB9044}" dt="2023-10-09T10:01:48.668" v="872" actId="20577"/>
          <ac:spMkLst>
            <pc:docMk/>
            <pc:sldMk cId="1994286940" sldId="258"/>
            <ac:spMk id="3" creationId="{2333D1AE-8922-FE55-E325-FA76F12A3386}"/>
          </ac:spMkLst>
        </pc:spChg>
        <pc:spChg chg="add del mod">
          <ac:chgData name="Li, Jiatong" userId="S::jiatongl.20@intl.zju.edu.cn::5fd1b46e-4c9c-4c1e-bc1e-3c908e366fd0" providerId="AD" clId="Web-{BEEFBE83-B04E-3009-7EB8-2D7B36CB9044}" dt="2023-10-09T09:43:14.505" v="725"/>
          <ac:spMkLst>
            <pc:docMk/>
            <pc:sldMk cId="1994286940" sldId="258"/>
            <ac:spMk id="5" creationId="{1F996112-AFE1-3F6D-1B5D-A25791368BF8}"/>
          </ac:spMkLst>
        </pc:spChg>
      </pc:sldChg>
      <pc:sldChg chg="modSp new ord">
        <pc:chgData name="Li, Jiatong" userId="S::jiatongl.20@intl.zju.edu.cn::5fd1b46e-4c9c-4c1e-bc1e-3c908e366fd0" providerId="AD" clId="Web-{BEEFBE83-B04E-3009-7EB8-2D7B36CB9044}" dt="2023-10-09T09:54:49.251" v="761"/>
        <pc:sldMkLst>
          <pc:docMk/>
          <pc:sldMk cId="4039907452" sldId="276"/>
        </pc:sldMkLst>
        <pc:spChg chg="mod">
          <ac:chgData name="Li, Jiatong" userId="S::jiatongl.20@intl.zju.edu.cn::5fd1b46e-4c9c-4c1e-bc1e-3c908e366fd0" providerId="AD" clId="Web-{BEEFBE83-B04E-3009-7EB8-2D7B36CB9044}" dt="2023-10-09T09:43:46.460" v="735" actId="20577"/>
          <ac:spMkLst>
            <pc:docMk/>
            <pc:sldMk cId="4039907452" sldId="276"/>
            <ac:spMk id="2" creationId="{4D0A7868-0EC5-19CE-D735-F6C9E4A2DF56}"/>
          </ac:spMkLst>
        </pc:spChg>
        <pc:spChg chg="mod">
          <ac:chgData name="Li, Jiatong" userId="S::jiatongl.20@intl.zju.edu.cn::5fd1b46e-4c9c-4c1e-bc1e-3c908e366fd0" providerId="AD" clId="Web-{BEEFBE83-B04E-3009-7EB8-2D7B36CB9044}" dt="2023-10-09T09:45:41.014" v="736" actId="20577"/>
          <ac:spMkLst>
            <pc:docMk/>
            <pc:sldMk cId="4039907452" sldId="276"/>
            <ac:spMk id="3" creationId="{03C0DCB9-06AC-B68D-8586-F84F7CBFC469}"/>
          </ac:spMkLst>
        </pc:spChg>
      </pc:sldChg>
      <pc:sldChg chg="modSp new">
        <pc:chgData name="Li, Jiatong" userId="S::jiatongl.20@intl.zju.edu.cn::5fd1b46e-4c9c-4c1e-bc1e-3c908e366fd0" providerId="AD" clId="Web-{BEEFBE83-B04E-3009-7EB8-2D7B36CB9044}" dt="2023-10-09T10:01:05.134" v="833" actId="20577"/>
        <pc:sldMkLst>
          <pc:docMk/>
          <pc:sldMk cId="3655098712" sldId="277"/>
        </pc:sldMkLst>
        <pc:spChg chg="mod">
          <ac:chgData name="Li, Jiatong" userId="S::jiatongl.20@intl.zju.edu.cn::5fd1b46e-4c9c-4c1e-bc1e-3c908e366fd0" providerId="AD" clId="Web-{BEEFBE83-B04E-3009-7EB8-2D7B36CB9044}" dt="2023-10-09T10:01:05.134" v="833" actId="20577"/>
          <ac:spMkLst>
            <pc:docMk/>
            <pc:sldMk cId="3655098712" sldId="277"/>
            <ac:spMk id="3" creationId="{C30FD225-F018-B9AF-683C-99E0074B848C}"/>
          </ac:spMkLst>
        </pc:spChg>
      </pc:sldChg>
      <pc:sldChg chg="addSp delSp modSp new">
        <pc:chgData name="Li, Jiatong" userId="S::jiatongl.20@intl.zju.edu.cn::5fd1b46e-4c9c-4c1e-bc1e-3c908e366fd0" providerId="AD" clId="Web-{BEEFBE83-B04E-3009-7EB8-2D7B36CB9044}" dt="2023-10-09T09:50:42.986" v="751" actId="14100"/>
        <pc:sldMkLst>
          <pc:docMk/>
          <pc:sldMk cId="1649902233" sldId="278"/>
        </pc:sldMkLst>
        <pc:spChg chg="del">
          <ac:chgData name="Li, Jiatong" userId="S::jiatongl.20@intl.zju.edu.cn::5fd1b46e-4c9c-4c1e-bc1e-3c908e366fd0" providerId="AD" clId="Web-{BEEFBE83-B04E-3009-7EB8-2D7B36CB9044}" dt="2023-10-09T09:50:35.830" v="748"/>
          <ac:spMkLst>
            <pc:docMk/>
            <pc:sldMk cId="1649902233" sldId="278"/>
            <ac:spMk id="3" creationId="{84A673E1-559B-8FC4-C882-1F0FA29F917D}"/>
          </ac:spMkLst>
        </pc:spChg>
        <pc:picChg chg="add mod ord">
          <ac:chgData name="Li, Jiatong" userId="S::jiatongl.20@intl.zju.edu.cn::5fd1b46e-4c9c-4c1e-bc1e-3c908e366fd0" providerId="AD" clId="Web-{BEEFBE83-B04E-3009-7EB8-2D7B36CB9044}" dt="2023-10-09T09:50:42.986" v="751" actId="14100"/>
          <ac:picMkLst>
            <pc:docMk/>
            <pc:sldMk cId="1649902233" sldId="278"/>
            <ac:picMk id="4" creationId="{0041916E-AC20-773E-EAFF-755E4FAB7E74}"/>
          </ac:picMkLst>
        </pc:picChg>
      </pc:sldChg>
      <pc:sldChg chg="addSp delSp modSp new">
        <pc:chgData name="Li, Jiatong" userId="S::jiatongl.20@intl.zju.edu.cn::5fd1b46e-4c9c-4c1e-bc1e-3c908e366fd0" providerId="AD" clId="Web-{BEEFBE83-B04E-3009-7EB8-2D7B36CB9044}" dt="2023-10-09T09:51:24.770" v="759" actId="14100"/>
        <pc:sldMkLst>
          <pc:docMk/>
          <pc:sldMk cId="4268335653" sldId="279"/>
        </pc:sldMkLst>
        <pc:spChg chg="del">
          <ac:chgData name="Li, Jiatong" userId="S::jiatongl.20@intl.zju.edu.cn::5fd1b46e-4c9c-4c1e-bc1e-3c908e366fd0" providerId="AD" clId="Web-{BEEFBE83-B04E-3009-7EB8-2D7B36CB9044}" dt="2023-10-09T09:51:11.566" v="753"/>
          <ac:spMkLst>
            <pc:docMk/>
            <pc:sldMk cId="4268335653" sldId="279"/>
            <ac:spMk id="3" creationId="{5844BAEC-1B82-D0E3-54E3-FBE76A331874}"/>
          </ac:spMkLst>
        </pc:spChg>
        <pc:picChg chg="add mod ord">
          <ac:chgData name="Li, Jiatong" userId="S::jiatongl.20@intl.zju.edu.cn::5fd1b46e-4c9c-4c1e-bc1e-3c908e366fd0" providerId="AD" clId="Web-{BEEFBE83-B04E-3009-7EB8-2D7B36CB9044}" dt="2023-10-09T09:51:24.770" v="759" actId="14100"/>
          <ac:picMkLst>
            <pc:docMk/>
            <pc:sldMk cId="4268335653" sldId="279"/>
            <ac:picMk id="4" creationId="{B86AFE6F-ABDC-9523-B13B-857BF7ACCF27}"/>
          </ac:picMkLst>
        </pc:picChg>
      </pc:sldChg>
      <pc:sldChg chg="new del">
        <pc:chgData name="Li, Jiatong" userId="S::jiatongl.20@intl.zju.edu.cn::5fd1b46e-4c9c-4c1e-bc1e-3c908e366fd0" providerId="AD" clId="Web-{BEEFBE83-B04E-3009-7EB8-2D7B36CB9044}" dt="2023-10-09T10:01:52.918" v="873"/>
        <pc:sldMkLst>
          <pc:docMk/>
          <pc:sldMk cId="827840213" sldId="280"/>
        </pc:sldMkLst>
      </pc:sldChg>
    </pc:docChg>
  </pc:docChgLst>
  <pc:docChgLst>
    <pc:chgData name="Jin, Jianli" userId="S::jianli.20@intl.zju.edu.cn::ec9bb467-2f46-4988-9180-d76ff508115b" providerId="AD" clId="Web-{211A18E9-E3E5-1440-F8F8-1D3AA926509C}"/>
    <pc:docChg chg="addSld modSld sldOrd">
      <pc:chgData name="Jin, Jianli" userId="S::jianli.20@intl.zju.edu.cn::ec9bb467-2f46-4988-9180-d76ff508115b" providerId="AD" clId="Web-{211A18E9-E3E5-1440-F8F8-1D3AA926509C}" dt="2023-10-09T11:44:05.549" v="657" actId="14100"/>
      <pc:docMkLst>
        <pc:docMk/>
      </pc:docMkLst>
      <pc:sldChg chg="modSp">
        <pc:chgData name="Jin, Jianli" userId="S::jianli.20@intl.zju.edu.cn::ec9bb467-2f46-4988-9180-d76ff508115b" providerId="AD" clId="Web-{211A18E9-E3E5-1440-F8F8-1D3AA926509C}" dt="2023-10-08T16:50:52.235" v="1" actId="20577"/>
        <pc:sldMkLst>
          <pc:docMk/>
          <pc:sldMk cId="314177764" sldId="259"/>
        </pc:sldMkLst>
        <pc:spChg chg="mod">
          <ac:chgData name="Jin, Jianli" userId="S::jianli.20@intl.zju.edu.cn::ec9bb467-2f46-4988-9180-d76ff508115b" providerId="AD" clId="Web-{211A18E9-E3E5-1440-F8F8-1D3AA926509C}" dt="2023-10-08T16:50:52.235" v="1" actId="20577"/>
          <ac:spMkLst>
            <pc:docMk/>
            <pc:sldMk cId="314177764" sldId="259"/>
            <ac:spMk id="2" creationId="{A79E91B5-ACF5-3E9D-FEE0-90A475F8B483}"/>
          </ac:spMkLst>
        </pc:spChg>
      </pc:sldChg>
      <pc:sldChg chg="addSp delSp modSp add replId">
        <pc:chgData name="Jin, Jianli" userId="S::jianli.20@intl.zju.edu.cn::ec9bb467-2f46-4988-9180-d76ff508115b" providerId="AD" clId="Web-{211A18E9-E3E5-1440-F8F8-1D3AA926509C}" dt="2023-10-09T10:14:15.917" v="567" actId="20577"/>
        <pc:sldMkLst>
          <pc:docMk/>
          <pc:sldMk cId="630216617" sldId="260"/>
        </pc:sldMkLst>
        <pc:spChg chg="mod">
          <ac:chgData name="Jin, Jianli" userId="S::jianli.20@intl.zju.edu.cn::ec9bb467-2f46-4988-9180-d76ff508115b" providerId="AD" clId="Web-{211A18E9-E3E5-1440-F8F8-1D3AA926509C}" dt="2023-10-09T10:14:15.917" v="567" actId="20577"/>
          <ac:spMkLst>
            <pc:docMk/>
            <pc:sldMk cId="630216617" sldId="260"/>
            <ac:spMk id="2" creationId="{A79E91B5-ACF5-3E9D-FEE0-90A475F8B483}"/>
          </ac:spMkLst>
        </pc:spChg>
        <pc:spChg chg="del mod">
          <ac:chgData name="Jin, Jianli" userId="S::jianli.20@intl.zju.edu.cn::ec9bb467-2f46-4988-9180-d76ff508115b" providerId="AD" clId="Web-{211A18E9-E3E5-1440-F8F8-1D3AA926509C}" dt="2023-10-08T16:53:47.959" v="17"/>
          <ac:spMkLst>
            <pc:docMk/>
            <pc:sldMk cId="630216617" sldId="260"/>
            <ac:spMk id="3" creationId="{AF8AA32D-F721-887C-7579-C2F315507394}"/>
          </ac:spMkLst>
        </pc:spChg>
        <pc:spChg chg="add del mod">
          <ac:chgData name="Jin, Jianli" userId="S::jianli.20@intl.zju.edu.cn::ec9bb467-2f46-4988-9180-d76ff508115b" providerId="AD" clId="Web-{211A18E9-E3E5-1440-F8F8-1D3AA926509C}" dt="2023-10-08T16:54:33.382" v="28"/>
          <ac:spMkLst>
            <pc:docMk/>
            <pc:sldMk cId="630216617" sldId="260"/>
            <ac:spMk id="6" creationId="{7B839531-8C86-8CE0-6FDD-8975035D634E}"/>
          </ac:spMkLst>
        </pc:spChg>
        <pc:picChg chg="add del mod ord">
          <ac:chgData name="Jin, Jianli" userId="S::jianli.20@intl.zju.edu.cn::ec9bb467-2f46-4988-9180-d76ff508115b" providerId="AD" clId="Web-{211A18E9-E3E5-1440-F8F8-1D3AA926509C}" dt="2023-10-08T16:54:29.523" v="27"/>
          <ac:picMkLst>
            <pc:docMk/>
            <pc:sldMk cId="630216617" sldId="260"/>
            <ac:picMk id="4" creationId="{46D37CC7-F985-CA71-3F61-53634E41FD3D}"/>
          </ac:picMkLst>
        </pc:picChg>
      </pc:sldChg>
      <pc:sldChg chg="addSp delSp modSp new">
        <pc:chgData name="Jin, Jianli" userId="S::jianli.20@intl.zju.edu.cn::ec9bb467-2f46-4988-9180-d76ff508115b" providerId="AD" clId="Web-{211A18E9-E3E5-1440-F8F8-1D3AA926509C}" dt="2023-10-09T11:44:05.549" v="657" actId="14100"/>
        <pc:sldMkLst>
          <pc:docMk/>
          <pc:sldMk cId="3834204552" sldId="261"/>
        </pc:sldMkLst>
        <pc:spChg chg="del">
          <ac:chgData name="Jin, Jianli" userId="S::jianli.20@intl.zju.edu.cn::ec9bb467-2f46-4988-9180-d76ff508115b" providerId="AD" clId="Web-{211A18E9-E3E5-1440-F8F8-1D3AA926509C}" dt="2023-10-08T16:55:57.088" v="30"/>
          <ac:spMkLst>
            <pc:docMk/>
            <pc:sldMk cId="3834204552" sldId="261"/>
            <ac:spMk id="3" creationId="{47289D95-44E8-81A9-9248-507D3F89B2C5}"/>
          </ac:spMkLst>
        </pc:spChg>
        <pc:picChg chg="add mod ord">
          <ac:chgData name="Jin, Jianli" userId="S::jianli.20@intl.zju.edu.cn::ec9bb467-2f46-4988-9180-d76ff508115b" providerId="AD" clId="Web-{211A18E9-E3E5-1440-F8F8-1D3AA926509C}" dt="2023-10-09T11:44:05.549" v="657" actId="14100"/>
          <ac:picMkLst>
            <pc:docMk/>
            <pc:sldMk cId="3834204552" sldId="261"/>
            <ac:picMk id="5" creationId="{FA6072F7-DCC2-039F-29FA-9E14B505E4F2}"/>
          </ac:picMkLst>
        </pc:picChg>
        <pc:picChg chg="add mod ord">
          <ac:chgData name="Jin, Jianli" userId="S::jianli.20@intl.zju.edu.cn::ec9bb467-2f46-4988-9180-d76ff508115b" providerId="AD" clId="Web-{211A18E9-E3E5-1440-F8F8-1D3AA926509C}" dt="2023-10-08T16:56:09.651" v="34" actId="1076"/>
          <ac:picMkLst>
            <pc:docMk/>
            <pc:sldMk cId="3834204552" sldId="261"/>
            <ac:picMk id="6" creationId="{62E3CD23-513F-7255-BC75-1B56EDBDE70F}"/>
          </ac:picMkLst>
        </pc:picChg>
      </pc:sldChg>
      <pc:sldChg chg="addSp delSp modSp new">
        <pc:chgData name="Jin, Jianli" userId="S::jianli.20@intl.zju.edu.cn::ec9bb467-2f46-4988-9180-d76ff508115b" providerId="AD" clId="Web-{211A18E9-E3E5-1440-F8F8-1D3AA926509C}" dt="2023-10-09T10:21:42.354" v="656" actId="20577"/>
        <pc:sldMkLst>
          <pc:docMk/>
          <pc:sldMk cId="1348535693" sldId="262"/>
        </pc:sldMkLst>
        <pc:spChg chg="mod">
          <ac:chgData name="Jin, Jianli" userId="S::jianli.20@intl.zju.edu.cn::ec9bb467-2f46-4988-9180-d76ff508115b" providerId="AD" clId="Web-{211A18E9-E3E5-1440-F8F8-1D3AA926509C}" dt="2023-10-09T10:21:42.354" v="656" actId="20577"/>
          <ac:spMkLst>
            <pc:docMk/>
            <pc:sldMk cId="1348535693" sldId="262"/>
            <ac:spMk id="2" creationId="{18513A9C-255B-EF7E-DD92-DBE8582A9623}"/>
          </ac:spMkLst>
        </pc:spChg>
        <pc:spChg chg="del mod">
          <ac:chgData name="Jin, Jianli" userId="S::jianli.20@intl.zju.edu.cn::ec9bb467-2f46-4988-9180-d76ff508115b" providerId="AD" clId="Web-{211A18E9-E3E5-1440-F8F8-1D3AA926509C}" dt="2023-10-08T17:06:17.872" v="43"/>
          <ac:spMkLst>
            <pc:docMk/>
            <pc:sldMk cId="1348535693" sldId="262"/>
            <ac:spMk id="3" creationId="{F149D90E-D9C8-78B2-76A0-CD9554F7D5EA}"/>
          </ac:spMkLst>
        </pc:spChg>
        <pc:spChg chg="add del mod">
          <ac:chgData name="Jin, Jianli" userId="S::jianli.20@intl.zju.edu.cn::ec9bb467-2f46-4988-9180-d76ff508115b" providerId="AD" clId="Web-{211A18E9-E3E5-1440-F8F8-1D3AA926509C}" dt="2023-10-08T17:31:52.110" v="395"/>
          <ac:spMkLst>
            <pc:docMk/>
            <pc:sldMk cId="1348535693" sldId="262"/>
            <ac:spMk id="6" creationId="{6EDFA81B-7631-F812-7698-6DDF68883EBA}"/>
          </ac:spMkLst>
        </pc:spChg>
        <pc:picChg chg="add del mod ord">
          <ac:chgData name="Jin, Jianli" userId="S::jianli.20@intl.zju.edu.cn::ec9bb467-2f46-4988-9180-d76ff508115b" providerId="AD" clId="Web-{211A18E9-E3E5-1440-F8F8-1D3AA926509C}" dt="2023-10-08T17:06:19.997" v="44"/>
          <ac:picMkLst>
            <pc:docMk/>
            <pc:sldMk cId="1348535693" sldId="262"/>
            <ac:picMk id="4" creationId="{0786D9F8-E79C-CF44-429B-7D23765F0DD3}"/>
          </ac:picMkLst>
        </pc:picChg>
        <pc:picChg chg="add mod ord">
          <ac:chgData name="Jin, Jianli" userId="S::jianli.20@intl.zju.edu.cn::ec9bb467-2f46-4988-9180-d76ff508115b" providerId="AD" clId="Web-{211A18E9-E3E5-1440-F8F8-1D3AA926509C}" dt="2023-10-08T17:31:53.969" v="396" actId="1076"/>
          <ac:picMkLst>
            <pc:docMk/>
            <pc:sldMk cId="1348535693" sldId="262"/>
            <ac:picMk id="7" creationId="{6C82290B-0150-13E5-8409-2B904E8DD59A}"/>
          </ac:picMkLst>
        </pc:picChg>
      </pc:sldChg>
      <pc:sldChg chg="addSp delSp modSp new ord">
        <pc:chgData name="Jin, Jianli" userId="S::jianli.20@intl.zju.edu.cn::ec9bb467-2f46-4988-9180-d76ff508115b" providerId="AD" clId="Web-{211A18E9-E3E5-1440-F8F8-1D3AA926509C}" dt="2023-10-09T10:16:03.437" v="569"/>
        <pc:sldMkLst>
          <pc:docMk/>
          <pc:sldMk cId="498059107" sldId="263"/>
        </pc:sldMkLst>
        <pc:spChg chg="mod">
          <ac:chgData name="Jin, Jianli" userId="S::jianli.20@intl.zju.edu.cn::ec9bb467-2f46-4988-9180-d76ff508115b" providerId="AD" clId="Web-{211A18E9-E3E5-1440-F8F8-1D3AA926509C}" dt="2023-10-08T17:08:19.203" v="75" actId="20577"/>
          <ac:spMkLst>
            <pc:docMk/>
            <pc:sldMk cId="498059107" sldId="263"/>
            <ac:spMk id="2" creationId="{912AF854-C277-FC1D-8221-535B19211A4D}"/>
          </ac:spMkLst>
        </pc:spChg>
        <pc:spChg chg="del">
          <ac:chgData name="Jin, Jianli" userId="S::jianli.20@intl.zju.edu.cn::ec9bb467-2f46-4988-9180-d76ff508115b" providerId="AD" clId="Web-{211A18E9-E3E5-1440-F8F8-1D3AA926509C}" dt="2023-10-08T17:06:31.903" v="46"/>
          <ac:spMkLst>
            <pc:docMk/>
            <pc:sldMk cId="498059107" sldId="263"/>
            <ac:spMk id="3" creationId="{CC06E4AC-099C-20C4-E4AE-E1195E131341}"/>
          </ac:spMkLst>
        </pc:spChg>
        <pc:picChg chg="add mod ord">
          <ac:chgData name="Jin, Jianli" userId="S::jianli.20@intl.zju.edu.cn::ec9bb467-2f46-4988-9180-d76ff508115b" providerId="AD" clId="Web-{211A18E9-E3E5-1440-F8F8-1D3AA926509C}" dt="2023-10-08T17:06:42.513" v="50" actId="14100"/>
          <ac:picMkLst>
            <pc:docMk/>
            <pc:sldMk cId="498059107" sldId="263"/>
            <ac:picMk id="4" creationId="{086E1B2B-6EC3-7538-9536-B0ABEE77E6A4}"/>
          </ac:picMkLst>
        </pc:picChg>
      </pc:sldChg>
      <pc:sldChg chg="addSp delSp modSp new">
        <pc:chgData name="Jin, Jianli" userId="S::jianli.20@intl.zju.edu.cn::ec9bb467-2f46-4988-9180-d76ff508115b" providerId="AD" clId="Web-{211A18E9-E3E5-1440-F8F8-1D3AA926509C}" dt="2023-10-08T17:12:09.148" v="103" actId="20577"/>
        <pc:sldMkLst>
          <pc:docMk/>
          <pc:sldMk cId="1482254367" sldId="264"/>
        </pc:sldMkLst>
        <pc:spChg chg="mod">
          <ac:chgData name="Jin, Jianli" userId="S::jianli.20@intl.zju.edu.cn::ec9bb467-2f46-4988-9180-d76ff508115b" providerId="AD" clId="Web-{211A18E9-E3E5-1440-F8F8-1D3AA926509C}" dt="2023-10-08T17:12:09.148" v="103" actId="20577"/>
          <ac:spMkLst>
            <pc:docMk/>
            <pc:sldMk cId="1482254367" sldId="264"/>
            <ac:spMk id="2" creationId="{2B31B6EE-DD1F-7305-064C-AA87B207794F}"/>
          </ac:spMkLst>
        </pc:spChg>
        <pc:spChg chg="add del">
          <ac:chgData name="Jin, Jianli" userId="S::jianli.20@intl.zju.edu.cn::ec9bb467-2f46-4988-9180-d76ff508115b" providerId="AD" clId="Web-{211A18E9-E3E5-1440-F8F8-1D3AA926509C}" dt="2023-10-08T17:10:40.771" v="94"/>
          <ac:spMkLst>
            <pc:docMk/>
            <pc:sldMk cId="1482254367" sldId="264"/>
            <ac:spMk id="3" creationId="{72C59331-35B4-96B5-B310-2D2C7E581B67}"/>
          </ac:spMkLst>
        </pc:spChg>
      </pc:sldChg>
      <pc:sldChg chg="addSp delSp modSp new">
        <pc:chgData name="Jin, Jianli" userId="S::jianli.20@intl.zju.edu.cn::ec9bb467-2f46-4988-9180-d76ff508115b" providerId="AD" clId="Web-{211A18E9-E3E5-1440-F8F8-1D3AA926509C}" dt="2023-10-08T17:23:45.017" v="172" actId="20577"/>
        <pc:sldMkLst>
          <pc:docMk/>
          <pc:sldMk cId="3501804538" sldId="265"/>
        </pc:sldMkLst>
        <pc:spChg chg="mod">
          <ac:chgData name="Jin, Jianli" userId="S::jianli.20@intl.zju.edu.cn::ec9bb467-2f46-4988-9180-d76ff508115b" providerId="AD" clId="Web-{211A18E9-E3E5-1440-F8F8-1D3AA926509C}" dt="2023-10-08T17:23:45.017" v="172" actId="20577"/>
          <ac:spMkLst>
            <pc:docMk/>
            <pc:sldMk cId="3501804538" sldId="265"/>
            <ac:spMk id="2" creationId="{1008864C-B00D-B07F-7287-9198067C920F}"/>
          </ac:spMkLst>
        </pc:spChg>
        <pc:spChg chg="del">
          <ac:chgData name="Jin, Jianli" userId="S::jianli.20@intl.zju.edu.cn::ec9bb467-2f46-4988-9180-d76ff508115b" providerId="AD" clId="Web-{211A18E9-E3E5-1440-F8F8-1D3AA926509C}" dt="2023-10-08T17:13:40.041" v="105"/>
          <ac:spMkLst>
            <pc:docMk/>
            <pc:sldMk cId="3501804538" sldId="265"/>
            <ac:spMk id="3" creationId="{7293B7E1-C9F4-4734-182E-23053F0B4DF7}"/>
          </ac:spMkLst>
        </pc:spChg>
        <pc:spChg chg="add del mod">
          <ac:chgData name="Jin, Jianli" userId="S::jianli.20@intl.zju.edu.cn::ec9bb467-2f46-4988-9180-d76ff508115b" providerId="AD" clId="Web-{211A18E9-E3E5-1440-F8F8-1D3AA926509C}" dt="2023-10-08T17:13:50.557" v="107"/>
          <ac:spMkLst>
            <pc:docMk/>
            <pc:sldMk cId="3501804538" sldId="265"/>
            <ac:spMk id="6" creationId="{20527BE6-A486-9F48-1A21-F0AC37FB2E67}"/>
          </ac:spMkLst>
        </pc:spChg>
        <pc:picChg chg="add del mod ord">
          <ac:chgData name="Jin, Jianli" userId="S::jianli.20@intl.zju.edu.cn::ec9bb467-2f46-4988-9180-d76ff508115b" providerId="AD" clId="Web-{211A18E9-E3E5-1440-F8F8-1D3AA926509C}" dt="2023-10-08T17:13:42.385" v="106"/>
          <ac:picMkLst>
            <pc:docMk/>
            <pc:sldMk cId="3501804538" sldId="265"/>
            <ac:picMk id="4" creationId="{539DA83B-CFD8-BF4E-1048-723DCA459DBF}"/>
          </ac:picMkLst>
        </pc:picChg>
        <pc:picChg chg="add mod ord">
          <ac:chgData name="Jin, Jianli" userId="S::jianli.20@intl.zju.edu.cn::ec9bb467-2f46-4988-9180-d76ff508115b" providerId="AD" clId="Web-{211A18E9-E3E5-1440-F8F8-1D3AA926509C}" dt="2023-10-08T17:23:09.204" v="151" actId="1076"/>
          <ac:picMkLst>
            <pc:docMk/>
            <pc:sldMk cId="3501804538" sldId="265"/>
            <ac:picMk id="7" creationId="{66247DCB-0111-6CF2-DA6A-A8A333416A51}"/>
          </ac:picMkLst>
        </pc:picChg>
        <pc:picChg chg="add mod">
          <ac:chgData name="Jin, Jianli" userId="S::jianli.20@intl.zju.edu.cn::ec9bb467-2f46-4988-9180-d76ff508115b" providerId="AD" clId="Web-{211A18E9-E3E5-1440-F8F8-1D3AA926509C}" dt="2023-10-08T17:23:06.423" v="150" actId="1076"/>
          <ac:picMkLst>
            <pc:docMk/>
            <pc:sldMk cId="3501804538" sldId="265"/>
            <ac:picMk id="8" creationId="{6CA66D95-C5E3-2D79-8716-8B65CA48A3ED}"/>
          </ac:picMkLst>
        </pc:picChg>
      </pc:sldChg>
      <pc:sldChg chg="addSp delSp modSp new">
        <pc:chgData name="Jin, Jianli" userId="S::jianli.20@intl.zju.edu.cn::ec9bb467-2f46-4988-9180-d76ff508115b" providerId="AD" clId="Web-{211A18E9-E3E5-1440-F8F8-1D3AA926509C}" dt="2023-10-08T17:24:10.299" v="192" actId="20577"/>
        <pc:sldMkLst>
          <pc:docMk/>
          <pc:sldMk cId="2711179967" sldId="266"/>
        </pc:sldMkLst>
        <pc:spChg chg="mod">
          <ac:chgData name="Jin, Jianli" userId="S::jianli.20@intl.zju.edu.cn::ec9bb467-2f46-4988-9180-d76ff508115b" providerId="AD" clId="Web-{211A18E9-E3E5-1440-F8F8-1D3AA926509C}" dt="2023-10-08T17:24:10.299" v="192" actId="20577"/>
          <ac:spMkLst>
            <pc:docMk/>
            <pc:sldMk cId="2711179967" sldId="266"/>
            <ac:spMk id="2" creationId="{919A4E70-832E-AF3F-6204-6D65E4E68EE5}"/>
          </ac:spMkLst>
        </pc:spChg>
        <pc:spChg chg="del">
          <ac:chgData name="Jin, Jianli" userId="S::jianli.20@intl.zju.edu.cn::ec9bb467-2f46-4988-9180-d76ff508115b" providerId="AD" clId="Web-{211A18E9-E3E5-1440-F8F8-1D3AA926509C}" dt="2023-10-08T17:15:59.858" v="118"/>
          <ac:spMkLst>
            <pc:docMk/>
            <pc:sldMk cId="2711179967" sldId="266"/>
            <ac:spMk id="3" creationId="{239D1528-A8E1-1473-3AA9-B7C54DC833A0}"/>
          </ac:spMkLst>
        </pc:spChg>
        <pc:picChg chg="add mod ord">
          <ac:chgData name="Jin, Jianli" userId="S::jianli.20@intl.zju.edu.cn::ec9bb467-2f46-4988-9180-d76ff508115b" providerId="AD" clId="Web-{211A18E9-E3E5-1440-F8F8-1D3AA926509C}" dt="2023-10-08T17:23:49.439" v="173" actId="1076"/>
          <ac:picMkLst>
            <pc:docMk/>
            <pc:sldMk cId="2711179967" sldId="266"/>
            <ac:picMk id="4" creationId="{FB51688A-784E-1522-CE35-AB457541A5B0}"/>
          </ac:picMkLst>
        </pc:picChg>
      </pc:sldChg>
      <pc:sldChg chg="addSp delSp modSp new">
        <pc:chgData name="Jin, Jianli" userId="S::jianli.20@intl.zju.edu.cn::ec9bb467-2f46-4988-9180-d76ff508115b" providerId="AD" clId="Web-{211A18E9-E3E5-1440-F8F8-1D3AA926509C}" dt="2023-10-08T17:17:48.755" v="124" actId="1076"/>
        <pc:sldMkLst>
          <pc:docMk/>
          <pc:sldMk cId="2389730112" sldId="267"/>
        </pc:sldMkLst>
        <pc:spChg chg="del">
          <ac:chgData name="Jin, Jianli" userId="S::jianli.20@intl.zju.edu.cn::ec9bb467-2f46-4988-9180-d76ff508115b" providerId="AD" clId="Web-{211A18E9-E3E5-1440-F8F8-1D3AA926509C}" dt="2023-10-08T17:16:37.906" v="121"/>
          <ac:spMkLst>
            <pc:docMk/>
            <pc:sldMk cId="2389730112" sldId="267"/>
            <ac:spMk id="3" creationId="{5E07CA56-692D-A498-7EE0-522ED1D0B0CD}"/>
          </ac:spMkLst>
        </pc:spChg>
        <pc:picChg chg="add mod ord">
          <ac:chgData name="Jin, Jianli" userId="S::jianli.20@intl.zju.edu.cn::ec9bb467-2f46-4988-9180-d76ff508115b" providerId="AD" clId="Web-{211A18E9-E3E5-1440-F8F8-1D3AA926509C}" dt="2023-10-08T17:17:48.755" v="124" actId="1076"/>
          <ac:picMkLst>
            <pc:docMk/>
            <pc:sldMk cId="2389730112" sldId="267"/>
            <ac:picMk id="4" creationId="{FE1A177D-80F1-F6AB-BB3D-21CC20DF233A}"/>
          </ac:picMkLst>
        </pc:picChg>
      </pc:sldChg>
      <pc:sldChg chg="addSp delSp modSp new">
        <pc:chgData name="Jin, Jianli" userId="S::jianli.20@intl.zju.edu.cn::ec9bb467-2f46-4988-9180-d76ff508115b" providerId="AD" clId="Web-{211A18E9-E3E5-1440-F8F8-1D3AA926509C}" dt="2023-10-08T17:20:07.509" v="141"/>
        <pc:sldMkLst>
          <pc:docMk/>
          <pc:sldMk cId="1585162681" sldId="268"/>
        </pc:sldMkLst>
        <pc:spChg chg="mod">
          <ac:chgData name="Jin, Jianli" userId="S::jianli.20@intl.zju.edu.cn::ec9bb467-2f46-4988-9180-d76ff508115b" providerId="AD" clId="Web-{211A18E9-E3E5-1440-F8F8-1D3AA926509C}" dt="2023-10-08T17:18:35.585" v="128" actId="20577"/>
          <ac:spMkLst>
            <pc:docMk/>
            <pc:sldMk cId="1585162681" sldId="268"/>
            <ac:spMk id="2" creationId="{EE737D16-37B6-8768-1BD6-63F8F7A69799}"/>
          </ac:spMkLst>
        </pc:spChg>
        <pc:spChg chg="del mod">
          <ac:chgData name="Jin, Jianli" userId="S::jianli.20@intl.zju.edu.cn::ec9bb467-2f46-4988-9180-d76ff508115b" providerId="AD" clId="Web-{211A18E9-E3E5-1440-F8F8-1D3AA926509C}" dt="2023-10-08T17:19:33.258" v="130"/>
          <ac:spMkLst>
            <pc:docMk/>
            <pc:sldMk cId="1585162681" sldId="268"/>
            <ac:spMk id="3" creationId="{2F383518-AC60-A8C3-BC45-80039B8E3B51}"/>
          </ac:spMkLst>
        </pc:spChg>
        <pc:picChg chg="add mod ord">
          <ac:chgData name="Jin, Jianli" userId="S::jianli.20@intl.zju.edu.cn::ec9bb467-2f46-4988-9180-d76ff508115b" providerId="AD" clId="Web-{211A18E9-E3E5-1440-F8F8-1D3AA926509C}" dt="2023-10-08T17:19:38.914" v="132" actId="1076"/>
          <ac:picMkLst>
            <pc:docMk/>
            <pc:sldMk cId="1585162681" sldId="268"/>
            <ac:picMk id="4" creationId="{55067BFA-406E-757C-2714-E1CAA6B4CBD5}"/>
          </ac:picMkLst>
        </pc:picChg>
        <pc:picChg chg="add del mod">
          <ac:chgData name="Jin, Jianli" userId="S::jianli.20@intl.zju.edu.cn::ec9bb467-2f46-4988-9180-d76ff508115b" providerId="AD" clId="Web-{211A18E9-E3E5-1440-F8F8-1D3AA926509C}" dt="2023-10-08T17:20:07.509" v="141"/>
          <ac:picMkLst>
            <pc:docMk/>
            <pc:sldMk cId="1585162681" sldId="268"/>
            <ac:picMk id="5" creationId="{A7C38CE9-F815-446F-8739-277584A5EDDD}"/>
          </ac:picMkLst>
        </pc:picChg>
      </pc:sldChg>
      <pc:sldChg chg="addSp delSp modSp new">
        <pc:chgData name="Jin, Jianli" userId="S::jianli.20@intl.zju.edu.cn::ec9bb467-2f46-4988-9180-d76ff508115b" providerId="AD" clId="Web-{211A18E9-E3E5-1440-F8F8-1D3AA926509C}" dt="2023-10-08T17:22:40.545" v="148" actId="1076"/>
        <pc:sldMkLst>
          <pc:docMk/>
          <pc:sldMk cId="1741499193" sldId="269"/>
        </pc:sldMkLst>
        <pc:spChg chg="del">
          <ac:chgData name="Jin, Jianli" userId="S::jianli.20@intl.zju.edu.cn::ec9bb467-2f46-4988-9180-d76ff508115b" providerId="AD" clId="Web-{211A18E9-E3E5-1440-F8F8-1D3AA926509C}" dt="2023-10-08T17:22:33.904" v="145"/>
          <ac:spMkLst>
            <pc:docMk/>
            <pc:sldMk cId="1741499193" sldId="269"/>
            <ac:spMk id="3" creationId="{D91142EF-ACAA-F6A7-C4E1-20FB0A1057F2}"/>
          </ac:spMkLst>
        </pc:spChg>
        <pc:picChg chg="add mod">
          <ac:chgData name="Jin, Jianli" userId="S::jianli.20@intl.zju.edu.cn::ec9bb467-2f46-4988-9180-d76ff508115b" providerId="AD" clId="Web-{211A18E9-E3E5-1440-F8F8-1D3AA926509C}" dt="2023-10-08T17:20:38.713" v="144" actId="1076"/>
          <ac:picMkLst>
            <pc:docMk/>
            <pc:sldMk cId="1741499193" sldId="269"/>
            <ac:picMk id="5" creationId="{1FC1FDA9-D38E-FA63-8031-ED035EC223E2}"/>
          </ac:picMkLst>
        </pc:picChg>
        <pc:picChg chg="add mod ord">
          <ac:chgData name="Jin, Jianli" userId="S::jianli.20@intl.zju.edu.cn::ec9bb467-2f46-4988-9180-d76ff508115b" providerId="AD" clId="Web-{211A18E9-E3E5-1440-F8F8-1D3AA926509C}" dt="2023-10-08T17:22:40.545" v="148" actId="1076"/>
          <ac:picMkLst>
            <pc:docMk/>
            <pc:sldMk cId="1741499193" sldId="269"/>
            <ac:picMk id="6" creationId="{F63992A8-C5E5-FE31-F737-45B84F596EA1}"/>
          </ac:picMkLst>
        </pc:picChg>
      </pc:sldChg>
      <pc:sldChg chg="modSp new">
        <pc:chgData name="Jin, Jianli" userId="S::jianli.20@intl.zju.edu.cn::ec9bb467-2f46-4988-9180-d76ff508115b" providerId="AD" clId="Web-{211A18E9-E3E5-1440-F8F8-1D3AA926509C}" dt="2023-10-08T17:26:50.491" v="290" actId="20577"/>
        <pc:sldMkLst>
          <pc:docMk/>
          <pc:sldMk cId="2813434654" sldId="270"/>
        </pc:sldMkLst>
        <pc:spChg chg="mod">
          <ac:chgData name="Jin, Jianli" userId="S::jianli.20@intl.zju.edu.cn::ec9bb467-2f46-4988-9180-d76ff508115b" providerId="AD" clId="Web-{211A18E9-E3E5-1440-F8F8-1D3AA926509C}" dt="2023-10-08T17:24:49.707" v="194" actId="20577"/>
          <ac:spMkLst>
            <pc:docMk/>
            <pc:sldMk cId="2813434654" sldId="270"/>
            <ac:spMk id="2" creationId="{D12B296E-E0B6-799E-3385-23E248E0395D}"/>
          </ac:spMkLst>
        </pc:spChg>
        <pc:spChg chg="mod">
          <ac:chgData name="Jin, Jianli" userId="S::jianli.20@intl.zju.edu.cn::ec9bb467-2f46-4988-9180-d76ff508115b" providerId="AD" clId="Web-{211A18E9-E3E5-1440-F8F8-1D3AA926509C}" dt="2023-10-08T17:26:50.491" v="290" actId="20577"/>
          <ac:spMkLst>
            <pc:docMk/>
            <pc:sldMk cId="2813434654" sldId="270"/>
            <ac:spMk id="3" creationId="{6D0C8B50-95AD-A28D-E68F-92AD34477ED8}"/>
          </ac:spMkLst>
        </pc:spChg>
      </pc:sldChg>
      <pc:sldChg chg="modSp new">
        <pc:chgData name="Jin, Jianli" userId="S::jianli.20@intl.zju.edu.cn::ec9bb467-2f46-4988-9180-d76ff508115b" providerId="AD" clId="Web-{211A18E9-E3E5-1440-F8F8-1D3AA926509C}" dt="2023-10-08T17:28:52.886" v="374" actId="20577"/>
        <pc:sldMkLst>
          <pc:docMk/>
          <pc:sldMk cId="390018391" sldId="271"/>
        </pc:sldMkLst>
        <pc:spChg chg="mod">
          <ac:chgData name="Jin, Jianli" userId="S::jianli.20@intl.zju.edu.cn::ec9bb467-2f46-4988-9180-d76ff508115b" providerId="AD" clId="Web-{211A18E9-E3E5-1440-F8F8-1D3AA926509C}" dt="2023-10-08T17:27:38.774" v="295" actId="20577"/>
          <ac:spMkLst>
            <pc:docMk/>
            <pc:sldMk cId="390018391" sldId="271"/>
            <ac:spMk id="2" creationId="{3A7F293C-DFA6-6B67-BD1C-75FB2114DC86}"/>
          </ac:spMkLst>
        </pc:spChg>
        <pc:spChg chg="mod">
          <ac:chgData name="Jin, Jianli" userId="S::jianli.20@intl.zju.edu.cn::ec9bb467-2f46-4988-9180-d76ff508115b" providerId="AD" clId="Web-{211A18E9-E3E5-1440-F8F8-1D3AA926509C}" dt="2023-10-08T17:28:52.886" v="374" actId="20577"/>
          <ac:spMkLst>
            <pc:docMk/>
            <pc:sldMk cId="390018391" sldId="271"/>
            <ac:spMk id="3" creationId="{7A51858C-70EC-11D8-6B08-2FCD082102C7}"/>
          </ac:spMkLst>
        </pc:spChg>
      </pc:sldChg>
      <pc:sldChg chg="modSp new">
        <pc:chgData name="Jin, Jianli" userId="S::jianli.20@intl.zju.edu.cn::ec9bb467-2f46-4988-9180-d76ff508115b" providerId="AD" clId="Web-{211A18E9-E3E5-1440-F8F8-1D3AA926509C}" dt="2023-10-08T17:37:16.603" v="553" actId="20577"/>
        <pc:sldMkLst>
          <pc:docMk/>
          <pc:sldMk cId="1560381980" sldId="272"/>
        </pc:sldMkLst>
        <pc:spChg chg="mod">
          <ac:chgData name="Jin, Jianli" userId="S::jianli.20@intl.zju.edu.cn::ec9bb467-2f46-4988-9180-d76ff508115b" providerId="AD" clId="Web-{211A18E9-E3E5-1440-F8F8-1D3AA926509C}" dt="2023-10-08T17:32:58.409" v="414" actId="20577"/>
          <ac:spMkLst>
            <pc:docMk/>
            <pc:sldMk cId="1560381980" sldId="272"/>
            <ac:spMk id="2" creationId="{94D345C5-205A-8861-504C-96068B09FB4D}"/>
          </ac:spMkLst>
        </pc:spChg>
        <pc:spChg chg="mod">
          <ac:chgData name="Jin, Jianli" userId="S::jianli.20@intl.zju.edu.cn::ec9bb467-2f46-4988-9180-d76ff508115b" providerId="AD" clId="Web-{211A18E9-E3E5-1440-F8F8-1D3AA926509C}" dt="2023-10-08T17:37:16.603" v="553" actId="20577"/>
          <ac:spMkLst>
            <pc:docMk/>
            <pc:sldMk cId="1560381980" sldId="272"/>
            <ac:spMk id="3" creationId="{152C20A4-5916-96F3-B98E-3D0A68410D93}"/>
          </ac:spMkLst>
        </pc:spChg>
      </pc:sldChg>
      <pc:sldChg chg="modSp new">
        <pc:chgData name="Jin, Jianli" userId="S::jianli.20@intl.zju.edu.cn::ec9bb467-2f46-4988-9180-d76ff508115b" providerId="AD" clId="Web-{211A18E9-E3E5-1440-F8F8-1D3AA926509C}" dt="2023-10-08T17:34:17.005" v="459" actId="20577"/>
        <pc:sldMkLst>
          <pc:docMk/>
          <pc:sldMk cId="1409325121" sldId="273"/>
        </pc:sldMkLst>
        <pc:spChg chg="mod">
          <ac:chgData name="Jin, Jianli" userId="S::jianli.20@intl.zju.edu.cn::ec9bb467-2f46-4988-9180-d76ff508115b" providerId="AD" clId="Web-{211A18E9-E3E5-1440-F8F8-1D3AA926509C}" dt="2023-10-08T17:33:41.957" v="442" actId="20577"/>
          <ac:spMkLst>
            <pc:docMk/>
            <pc:sldMk cId="1409325121" sldId="273"/>
            <ac:spMk id="2" creationId="{3703B529-9801-7D7E-540E-E3AF4746982D}"/>
          </ac:spMkLst>
        </pc:spChg>
        <pc:spChg chg="mod">
          <ac:chgData name="Jin, Jianli" userId="S::jianli.20@intl.zju.edu.cn::ec9bb467-2f46-4988-9180-d76ff508115b" providerId="AD" clId="Web-{211A18E9-E3E5-1440-F8F8-1D3AA926509C}" dt="2023-10-08T17:34:17.005" v="459" actId="20577"/>
          <ac:spMkLst>
            <pc:docMk/>
            <pc:sldMk cId="1409325121" sldId="273"/>
            <ac:spMk id="3" creationId="{15DA1FAD-EF30-3835-D403-0BE2448577F3}"/>
          </ac:spMkLst>
        </pc:spChg>
      </pc:sldChg>
      <pc:sldChg chg="modSp new">
        <pc:chgData name="Jin, Jianli" userId="S::jianli.20@intl.zju.edu.cn::ec9bb467-2f46-4988-9180-d76ff508115b" providerId="AD" clId="Web-{211A18E9-E3E5-1440-F8F8-1D3AA926509C}" dt="2023-10-08T17:35:22.710" v="496" actId="20577"/>
        <pc:sldMkLst>
          <pc:docMk/>
          <pc:sldMk cId="768391416" sldId="274"/>
        </pc:sldMkLst>
        <pc:spChg chg="mod">
          <ac:chgData name="Jin, Jianli" userId="S::jianli.20@intl.zju.edu.cn::ec9bb467-2f46-4988-9180-d76ff508115b" providerId="AD" clId="Web-{211A18E9-E3E5-1440-F8F8-1D3AA926509C}" dt="2023-10-08T17:35:15.194" v="486" actId="20577"/>
          <ac:spMkLst>
            <pc:docMk/>
            <pc:sldMk cId="768391416" sldId="274"/>
            <ac:spMk id="2" creationId="{DC1AB86C-BEA8-6AC3-AA81-8701383642F1}"/>
          </ac:spMkLst>
        </pc:spChg>
        <pc:spChg chg="mod">
          <ac:chgData name="Jin, Jianli" userId="S::jianli.20@intl.zju.edu.cn::ec9bb467-2f46-4988-9180-d76ff508115b" providerId="AD" clId="Web-{211A18E9-E3E5-1440-F8F8-1D3AA926509C}" dt="2023-10-08T17:35:22.710" v="496" actId="20577"/>
          <ac:spMkLst>
            <pc:docMk/>
            <pc:sldMk cId="768391416" sldId="274"/>
            <ac:spMk id="3" creationId="{FF04A278-4E10-590B-259B-B299620DFB43}"/>
          </ac:spMkLst>
        </pc:spChg>
      </pc:sldChg>
      <pc:sldChg chg="modSp new">
        <pc:chgData name="Jin, Jianli" userId="S::jianli.20@intl.zju.edu.cn::ec9bb467-2f46-4988-9180-d76ff508115b" providerId="AD" clId="Web-{211A18E9-E3E5-1440-F8F8-1D3AA926509C}" dt="2023-10-09T10:18:27.332" v="642" actId="20577"/>
        <pc:sldMkLst>
          <pc:docMk/>
          <pc:sldMk cId="601221980" sldId="275"/>
        </pc:sldMkLst>
        <pc:spChg chg="mod">
          <ac:chgData name="Jin, Jianli" userId="S::jianli.20@intl.zju.edu.cn::ec9bb467-2f46-4988-9180-d76ff508115b" providerId="AD" clId="Web-{211A18E9-E3E5-1440-F8F8-1D3AA926509C}" dt="2023-10-08T17:35:56.132" v="505" actId="20577"/>
          <ac:spMkLst>
            <pc:docMk/>
            <pc:sldMk cId="601221980" sldId="275"/>
            <ac:spMk id="2" creationId="{A7D44D3A-8843-0AB6-FF0A-5951494DF6B9}"/>
          </ac:spMkLst>
        </pc:spChg>
        <pc:spChg chg="mod">
          <ac:chgData name="Jin, Jianli" userId="S::jianli.20@intl.zju.edu.cn::ec9bb467-2f46-4988-9180-d76ff508115b" providerId="AD" clId="Web-{211A18E9-E3E5-1440-F8F8-1D3AA926509C}" dt="2023-10-09T10:18:27.332" v="642" actId="20577"/>
          <ac:spMkLst>
            <pc:docMk/>
            <pc:sldMk cId="601221980" sldId="275"/>
            <ac:spMk id="3" creationId="{76AFA9B8-A730-B8DE-D3FB-B65FFC26B695}"/>
          </ac:spMkLst>
        </pc:spChg>
      </pc:sldChg>
    </pc:docChg>
  </pc:docChgLst>
  <pc:docChgLst>
    <pc:chgData name="Li, Jiatong" userId="S::jiatongl.20@intl.zju.edu.cn::5fd1b46e-4c9c-4c1e-bc1e-3c908e366fd0" providerId="AD" clId="Web-{A64B29B9-10B2-0D30-F63D-A3F29F3BC7EE}"/>
    <pc:docChg chg="addSld modSld">
      <pc:chgData name="Li, Jiatong" userId="S::jiatongl.20@intl.zju.edu.cn::5fd1b46e-4c9c-4c1e-bc1e-3c908e366fd0" providerId="AD" clId="Web-{A64B29B9-10B2-0D30-F63D-A3F29F3BC7EE}" dt="2023-10-06T08:12:40.953" v="245"/>
      <pc:docMkLst>
        <pc:docMk/>
      </pc:docMkLst>
      <pc:sldChg chg="modSp">
        <pc:chgData name="Li, Jiatong" userId="S::jiatongl.20@intl.zju.edu.cn::5fd1b46e-4c9c-4c1e-bc1e-3c908e366fd0" providerId="AD" clId="Web-{A64B29B9-10B2-0D30-F63D-A3F29F3BC7EE}" dt="2023-10-06T08:12:17.405" v="230" actId="1076"/>
        <pc:sldMkLst>
          <pc:docMk/>
          <pc:sldMk cId="1950801818" sldId="257"/>
        </pc:sldMkLst>
        <pc:spChg chg="mod">
          <ac:chgData name="Li, Jiatong" userId="S::jiatongl.20@intl.zju.edu.cn::5fd1b46e-4c9c-4c1e-bc1e-3c908e366fd0" providerId="AD" clId="Web-{A64B29B9-10B2-0D30-F63D-A3F29F3BC7EE}" dt="2023-10-06T08:12:14.280" v="229" actId="20577"/>
          <ac:spMkLst>
            <pc:docMk/>
            <pc:sldMk cId="1950801818" sldId="257"/>
            <ac:spMk id="3" creationId="{4BD3E60D-2462-1FE2-A595-1B85105B6650}"/>
          </ac:spMkLst>
        </pc:spChg>
        <pc:graphicFrameChg chg="mod">
          <ac:chgData name="Li, Jiatong" userId="S::jiatongl.20@intl.zju.edu.cn::5fd1b46e-4c9c-4c1e-bc1e-3c908e366fd0" providerId="AD" clId="Web-{A64B29B9-10B2-0D30-F63D-A3F29F3BC7EE}" dt="2023-10-06T08:12:17.405" v="230" actId="1076"/>
          <ac:graphicFrameMkLst>
            <pc:docMk/>
            <pc:sldMk cId="1950801818" sldId="257"/>
            <ac:graphicFrameMk id="4" creationId="{F0228603-29E0-76E0-649D-839D1731C5F8}"/>
          </ac:graphicFrameMkLst>
        </pc:graphicFrameChg>
      </pc:sldChg>
      <pc:sldChg chg="modSp">
        <pc:chgData name="Li, Jiatong" userId="S::jiatongl.20@intl.zju.edu.cn::5fd1b46e-4c9c-4c1e-bc1e-3c908e366fd0" providerId="AD" clId="Web-{A64B29B9-10B2-0D30-F63D-A3F29F3BC7EE}" dt="2023-10-06T08:12:39.312" v="244" actId="20577"/>
        <pc:sldMkLst>
          <pc:docMk/>
          <pc:sldMk cId="1994286940" sldId="258"/>
        </pc:sldMkLst>
        <pc:spChg chg="mod">
          <ac:chgData name="Li, Jiatong" userId="S::jiatongl.20@intl.zju.edu.cn::5fd1b46e-4c9c-4c1e-bc1e-3c908e366fd0" providerId="AD" clId="Web-{A64B29B9-10B2-0D30-F63D-A3F29F3BC7EE}" dt="2023-10-06T08:12:39.312" v="244" actId="20577"/>
          <ac:spMkLst>
            <pc:docMk/>
            <pc:sldMk cId="1994286940" sldId="258"/>
            <ac:spMk id="2" creationId="{F4664B35-6A37-2030-F06D-EBEEA8D8F922}"/>
          </ac:spMkLst>
        </pc:spChg>
      </pc:sldChg>
      <pc:sldChg chg="new">
        <pc:chgData name="Li, Jiatong" userId="S::jiatongl.20@intl.zju.edu.cn::5fd1b46e-4c9c-4c1e-bc1e-3c908e366fd0" providerId="AD" clId="Web-{A64B29B9-10B2-0D30-F63D-A3F29F3BC7EE}" dt="2023-10-06T08:12:40.953" v="245"/>
        <pc:sldMkLst>
          <pc:docMk/>
          <pc:sldMk cId="314177764" sldId="259"/>
        </pc:sldMkLst>
      </pc:sldChg>
    </pc:docChg>
  </pc:docChgLst>
  <pc:docChgLst>
    <pc:chgData name="Li, Jiatong" userId="S::jiatongl.20@intl.zju.edu.cn::5fd1b46e-4c9c-4c1e-bc1e-3c908e366fd0" providerId="AD" clId="Web-{6A23FDCE-B95D-6C05-AB37-87D939EA729E}"/>
    <pc:docChg chg="addSld modSld">
      <pc:chgData name="Li, Jiatong" userId="S::jiatongl.20@intl.zju.edu.cn::5fd1b46e-4c9c-4c1e-bc1e-3c908e366fd0" providerId="AD" clId="Web-{6A23FDCE-B95D-6C05-AB37-87D939EA729E}" dt="2023-10-06T08:09:01.437" v="489" actId="20577"/>
      <pc:docMkLst>
        <pc:docMk/>
      </pc:docMkLst>
      <pc:sldChg chg="modSp">
        <pc:chgData name="Li, Jiatong" userId="S::jiatongl.20@intl.zju.edu.cn::5fd1b46e-4c9c-4c1e-bc1e-3c908e366fd0" providerId="AD" clId="Web-{6A23FDCE-B95D-6C05-AB37-87D939EA729E}" dt="2023-10-05T07:24:08.667" v="25" actId="20577"/>
        <pc:sldMkLst>
          <pc:docMk/>
          <pc:sldMk cId="703088496" sldId="256"/>
        </pc:sldMkLst>
        <pc:spChg chg="mod">
          <ac:chgData name="Li, Jiatong" userId="S::jiatongl.20@intl.zju.edu.cn::5fd1b46e-4c9c-4c1e-bc1e-3c908e366fd0" providerId="AD" clId="Web-{6A23FDCE-B95D-6C05-AB37-87D939EA729E}" dt="2023-10-05T07:24:08.667" v="25" actId="20577"/>
          <ac:spMkLst>
            <pc:docMk/>
            <pc:sldMk cId="703088496" sldId="256"/>
            <ac:spMk id="2" creationId="{00000000-0000-0000-0000-000000000000}"/>
          </ac:spMkLst>
        </pc:spChg>
        <pc:spChg chg="mod">
          <ac:chgData name="Li, Jiatong" userId="S::jiatongl.20@intl.zju.edu.cn::5fd1b46e-4c9c-4c1e-bc1e-3c908e366fd0" providerId="AD" clId="Web-{6A23FDCE-B95D-6C05-AB37-87D939EA729E}" dt="2023-10-05T07:24:04.183" v="18" actId="20577"/>
          <ac:spMkLst>
            <pc:docMk/>
            <pc:sldMk cId="703088496" sldId="256"/>
            <ac:spMk id="3" creationId="{00000000-0000-0000-0000-000000000000}"/>
          </ac:spMkLst>
        </pc:spChg>
      </pc:sldChg>
      <pc:sldChg chg="addSp modSp new">
        <pc:chgData name="Li, Jiatong" userId="S::jiatongl.20@intl.zju.edu.cn::5fd1b46e-4c9c-4c1e-bc1e-3c908e366fd0" providerId="AD" clId="Web-{6A23FDCE-B95D-6C05-AB37-87D939EA729E}" dt="2023-10-06T08:09:01.437" v="489" actId="20577"/>
        <pc:sldMkLst>
          <pc:docMk/>
          <pc:sldMk cId="1950801818" sldId="257"/>
        </pc:sldMkLst>
        <pc:spChg chg="mod">
          <ac:chgData name="Li, Jiatong" userId="S::jiatongl.20@intl.zju.edu.cn::5fd1b46e-4c9c-4c1e-bc1e-3c908e366fd0" providerId="AD" clId="Web-{6A23FDCE-B95D-6C05-AB37-87D939EA729E}" dt="2023-10-06T08:05:15.430" v="399" actId="14100"/>
          <ac:spMkLst>
            <pc:docMk/>
            <pc:sldMk cId="1950801818" sldId="257"/>
            <ac:spMk id="2" creationId="{0F46144C-80ED-0475-2CBD-56A1D5FB87D6}"/>
          </ac:spMkLst>
        </pc:spChg>
        <pc:spChg chg="mod">
          <ac:chgData name="Li, Jiatong" userId="S::jiatongl.20@intl.zju.edu.cn::5fd1b46e-4c9c-4c1e-bc1e-3c908e366fd0" providerId="AD" clId="Web-{6A23FDCE-B95D-6C05-AB37-87D939EA729E}" dt="2023-10-06T08:09:01.437" v="489" actId="20577"/>
          <ac:spMkLst>
            <pc:docMk/>
            <pc:sldMk cId="1950801818" sldId="257"/>
            <ac:spMk id="3" creationId="{4BD3E60D-2462-1FE2-A595-1B85105B6650}"/>
          </ac:spMkLst>
        </pc:spChg>
        <pc:graphicFrameChg chg="add mod modGraphic">
          <ac:chgData name="Li, Jiatong" userId="S::jiatongl.20@intl.zju.edu.cn::5fd1b46e-4c9c-4c1e-bc1e-3c908e366fd0" providerId="AD" clId="Web-{6A23FDCE-B95D-6C05-AB37-87D939EA729E}" dt="2023-10-06T08:06:15.275" v="428" actId="1076"/>
          <ac:graphicFrameMkLst>
            <pc:docMk/>
            <pc:sldMk cId="1950801818" sldId="257"/>
            <ac:graphicFrameMk id="4" creationId="{F0228603-29E0-76E0-649D-839D1731C5F8}"/>
          </ac:graphicFrameMkLst>
        </pc:graphicFrameChg>
      </pc:sldChg>
      <pc:sldChg chg="new">
        <pc:chgData name="Li, Jiatong" userId="S::jiatongl.20@intl.zju.edu.cn::5fd1b46e-4c9c-4c1e-bc1e-3c908e366fd0" providerId="AD" clId="Web-{6A23FDCE-B95D-6C05-AB37-87D939EA729E}" dt="2023-10-05T07:24:13.449" v="27"/>
        <pc:sldMkLst>
          <pc:docMk/>
          <pc:sldMk cId="199428694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ECE408 midterm Review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Jianli Jin, Jiatong Li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B982D-C956-098A-9A37-DA557987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3" descr="文本, 信件&#10;&#10;已自动生成说明">
            <a:extLst>
              <a:ext uri="{FF2B5EF4-FFF2-40B4-BE49-F238E27FC236}">
                <a16:creationId xmlns:a16="http://schemas.microsoft.com/office/drawing/2014/main" id="{FA6072F7-DCC2-039F-29FA-9E14B505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235" y="-3177"/>
            <a:ext cx="7100540" cy="6691558"/>
          </a:xfrm>
          <a:prstGeom prst="rect">
            <a:avLst/>
          </a:prstGeom>
        </p:spPr>
      </p:pic>
      <p:pic>
        <p:nvPicPr>
          <p:cNvPr id="6" name="内容占位符 5" descr="图形用户界面, 文本, 应用程序&#10;&#10;已自动生成说明">
            <a:extLst>
              <a:ext uri="{FF2B5EF4-FFF2-40B4-BE49-F238E27FC236}">
                <a16:creationId xmlns:a16="http://schemas.microsoft.com/office/drawing/2014/main" id="{62E3CD23-513F-7255-BC75-1B56EDBDE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4483" y="1712715"/>
            <a:ext cx="8534400" cy="2305050"/>
          </a:xfrm>
        </p:spPr>
      </p:pic>
    </p:spTree>
    <p:extLst>
      <p:ext uri="{BB962C8B-B14F-4D97-AF65-F5344CB8AC3E}">
        <p14:creationId xmlns:p14="http://schemas.microsoft.com/office/powerpoint/2010/main" val="383420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F854-C277-FC1D-8221-535B1921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5864777"/>
            <a:ext cx="10515600" cy="1087024"/>
          </a:xfrm>
        </p:spPr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Blockdim.x=33, Blockdim.y=2</a:t>
            </a:r>
            <a:endParaRPr lang="zh-CN" altLang="en-US"/>
          </a:p>
        </p:txBody>
      </p:sp>
      <p:pic>
        <p:nvPicPr>
          <p:cNvPr id="4" name="内容占位符 3" descr="文本&#10;&#10;已自动生成说明">
            <a:extLst>
              <a:ext uri="{FF2B5EF4-FFF2-40B4-BE49-F238E27FC236}">
                <a16:creationId xmlns:a16="http://schemas.microsoft.com/office/drawing/2014/main" id="{086E1B2B-6EC3-7538-9536-B0ABEE77E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10" y="222112"/>
            <a:ext cx="5881650" cy="5597043"/>
          </a:xfrm>
        </p:spPr>
      </p:pic>
    </p:spTree>
    <p:extLst>
      <p:ext uri="{BB962C8B-B14F-4D97-AF65-F5344CB8AC3E}">
        <p14:creationId xmlns:p14="http://schemas.microsoft.com/office/powerpoint/2010/main" val="49805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13A9C-255B-EF7E-DD92-DBE8582A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6646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sz="1800">
                <a:latin typeface="TimesNewRomanPSMT"/>
                <a:ea typeface="宋体"/>
              </a:rPr>
              <a:t>2.2. Parallel Kernel Execution Concepts </a:t>
            </a:r>
            <a:endParaRPr lang="zh-CN" sz="6000">
              <a:ea typeface="宋体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zh-CN" sz="1800">
                <a:latin typeface="TimesNewRomanPSMT"/>
                <a:ea typeface="宋体"/>
              </a:rPr>
              <a:t>Using multi-dimensional thread indices to easily access multi-dimensional data </a:t>
            </a:r>
            <a:endParaRPr lang="zh-CN" sz="6000">
              <a:ea typeface="宋体"/>
              <a:cs typeface="Calibri Light"/>
            </a:endParaRPr>
          </a:p>
          <a:p>
            <a:r>
              <a:rPr lang="zh-CN" sz="1800">
                <a:latin typeface="TimesNewRomanPSMT"/>
                <a:ea typeface="宋体"/>
              </a:rPr>
              <a:t>structures </a:t>
            </a:r>
            <a:endParaRPr lang="zh-CN" sz="6000">
              <a:ea typeface="宋体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zh-CN" sz="1800">
                <a:latin typeface="TimesNewRomanPSMT"/>
                <a:ea typeface="宋体"/>
              </a:rPr>
              <a:t>Boundary condition checking and control divergence     --</a:t>
            </a:r>
            <a:r>
              <a:rPr lang="en-US" altLang="zh-CN" sz="1800">
                <a:latin typeface="TimesNewRomanPSMT"/>
                <a:ea typeface="宋体"/>
              </a:rPr>
              <a:t>---what is warp</a:t>
            </a:r>
            <a:endParaRPr lang="zh-CN" sz="6000">
              <a:ea typeface="宋体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zh-CN" sz="1800">
                <a:latin typeface="TimesNewRomanPSMT"/>
                <a:ea typeface="宋体"/>
              </a:rPr>
              <a:t>Thread capacity and thread block capacity of Streaming Multiprocessor </a:t>
            </a:r>
            <a:endParaRPr lang="zh-CN">
              <a:cs typeface="Calibri Light" panose="020F0302020204030204"/>
            </a:endParaRPr>
          </a:p>
          <a:p>
            <a:endParaRPr lang="zh-CN" altLang="en-US">
              <a:ea typeface="宋体"/>
              <a:cs typeface="Calibri Light"/>
            </a:endParaRPr>
          </a:p>
        </p:txBody>
      </p:sp>
      <p:pic>
        <p:nvPicPr>
          <p:cNvPr id="7" name="内容占位符 6" descr="表格&#10;&#10;已自动生成说明">
            <a:extLst>
              <a:ext uri="{FF2B5EF4-FFF2-40B4-BE49-F238E27FC236}">
                <a16:creationId xmlns:a16="http://schemas.microsoft.com/office/drawing/2014/main" id="{6C82290B-0150-13E5-8409-2B904E8D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366" y="1949692"/>
            <a:ext cx="9391650" cy="4076700"/>
          </a:xfrm>
        </p:spPr>
      </p:pic>
    </p:spTree>
    <p:extLst>
      <p:ext uri="{BB962C8B-B14F-4D97-AF65-F5344CB8AC3E}">
        <p14:creationId xmlns:p14="http://schemas.microsoft.com/office/powerpoint/2010/main" val="134853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1B6EE-DD1F-7305-064C-AA87B207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39754"/>
          </a:xfrm>
        </p:spPr>
        <p:txBody>
          <a:bodyPr/>
          <a:lstStyle/>
          <a:p>
            <a:r>
              <a:rPr lang="zh-CN" sz="3600">
                <a:latin typeface="TimesNewRomanPSMT"/>
                <a:ea typeface="宋体"/>
              </a:rPr>
              <a:t>2.3. Tiling </a:t>
            </a:r>
            <a:endParaRPr lang="zh-CN" sz="3600">
              <a:ea typeface="宋体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zh-CN" sz="3200">
                <a:latin typeface="TimesNewRomanPSMT"/>
                <a:ea typeface="宋体"/>
              </a:rPr>
              <a:t>Proper use of CUDA shared memory </a:t>
            </a:r>
            <a:endParaRPr lang="zh-CN" sz="3200">
              <a:ea typeface="宋体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zh-CN" sz="3200">
                <a:latin typeface="TimesNewRomanPSMT"/>
                <a:ea typeface="宋体"/>
              </a:rPr>
              <a:t>Explain the principles and scope of memory coales</a:t>
            </a:r>
            <a:r>
              <a:rPr lang="zh-CN" sz="3200">
                <a:highlight>
                  <a:srgbClr val="FFFF00"/>
                </a:highlight>
                <a:latin typeface="TimesNewRomanPSMT"/>
                <a:ea typeface="宋体"/>
              </a:rPr>
              <a:t>cing</a:t>
            </a:r>
            <a:r>
              <a:rPr lang="zh-CN" sz="3200">
                <a:latin typeface="TimesNewRomanPSMT"/>
                <a:ea typeface="宋体"/>
              </a:rPr>
              <a:t> </a:t>
            </a:r>
            <a:endParaRPr lang="zh-CN" sz="3200">
              <a:ea typeface="宋体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zh-CN" sz="3200">
                <a:latin typeface="TimesNewRomanPSMT"/>
                <a:ea typeface="宋体"/>
              </a:rPr>
              <a:t>Derive the necessary array indexing for a tiled matrix multiplication </a:t>
            </a:r>
            <a:endParaRPr lang="zh-CN" sz="3200">
              <a:ea typeface="宋体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zh-CN" sz="3200">
                <a:latin typeface="TimesNewRomanPSMT"/>
                <a:ea typeface="宋体"/>
              </a:rPr>
              <a:t>Understand the use of barrier synchronization in a tiled algorith</a:t>
            </a:r>
            <a:r>
              <a:rPr lang="zh-CN" sz="3200">
                <a:highlight>
                  <a:srgbClr val="FFFF00"/>
                </a:highlight>
                <a:latin typeface="TimesNewRomanPSMT"/>
                <a:ea typeface="宋体"/>
              </a:rPr>
              <a:t>m </a:t>
            </a:r>
            <a:endParaRPr lang="zh-CN" sz="3200">
              <a:highlight>
                <a:srgbClr val="FFFF00"/>
              </a:highlight>
              <a:ea typeface="宋体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zh-CN" sz="3200">
                <a:latin typeface="TimesNewRomanPSMT"/>
                <a:ea typeface="宋体"/>
              </a:rPr>
              <a:t>Estimate the reduction of memory bandwidth usage </a:t>
            </a:r>
            <a:endParaRPr lang="zh-CN" sz="3200">
              <a:ea typeface="宋体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zh-CN" sz="3200">
                <a:latin typeface="TimesNewRomanPSMT"/>
                <a:ea typeface="宋体"/>
              </a:rPr>
              <a:t>Overhead due to halo cells in algorithms such as convolution </a:t>
            </a:r>
            <a:endParaRPr lang="zh-CN" sz="3200">
              <a:ea typeface="宋体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zh-CN" sz="3200">
                <a:latin typeface="TimesNewRomanPSMT"/>
                <a:ea typeface="宋体"/>
              </a:rPr>
              <a:t>Understanding how to </a:t>
            </a:r>
            <a:r>
              <a:rPr lang="zh-CN" sz="3200">
                <a:highlight>
                  <a:srgbClr val="FFFF00"/>
                </a:highlight>
                <a:latin typeface="TimesNewRomanPSMT"/>
                <a:ea typeface="宋体"/>
              </a:rPr>
              <a:t>extend square tiles to rectangular tiles </a:t>
            </a:r>
            <a:endParaRPr lang="zh-CN" sz="3200">
              <a:highlight>
                <a:srgbClr val="FFFF00"/>
              </a:highlight>
              <a:ea typeface="宋体"/>
              <a:cs typeface="Calibri Light"/>
            </a:endParaRPr>
          </a:p>
          <a:p>
            <a:endParaRPr lang="zh-CN" altLang="en-US">
              <a:highlight>
                <a:srgbClr val="FFFF00"/>
              </a:highlight>
              <a:ea typeface="宋体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225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864C-B00D-B07F-7287-9198067C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9583" cy="596694"/>
          </a:xfrm>
        </p:spPr>
        <p:txBody>
          <a:bodyPr>
            <a:normAutofit fontScale="90000"/>
          </a:bodyPr>
          <a:lstStyle/>
          <a:p>
            <a:r>
              <a:rPr lang="zh-CN" altLang="en-US">
                <a:ea typeface="宋体"/>
                <a:cs typeface="Calibri Light"/>
              </a:rPr>
              <a:t>Basic coleasing &amp; bandwidth calculation</a:t>
            </a:r>
            <a:endParaRPr lang="zh-CN" altLang="en-US"/>
          </a:p>
        </p:txBody>
      </p:sp>
      <p:pic>
        <p:nvPicPr>
          <p:cNvPr id="7" name="内容占位符 6" descr="文本&#10;&#10;已自动生成说明">
            <a:extLst>
              <a:ext uri="{FF2B5EF4-FFF2-40B4-BE49-F238E27FC236}">
                <a16:creationId xmlns:a16="http://schemas.microsoft.com/office/drawing/2014/main" id="{66247DCB-0111-6CF2-DA6A-A8A333416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19540" y="1110183"/>
            <a:ext cx="9415670" cy="3681752"/>
          </a:xfrm>
        </p:spPr>
      </p:pic>
      <p:pic>
        <p:nvPicPr>
          <p:cNvPr id="8" name="图片 7" descr="文本, 信件&#10;&#10;已自动生成说明">
            <a:extLst>
              <a:ext uri="{FF2B5EF4-FFF2-40B4-BE49-F238E27FC236}">
                <a16:creationId xmlns:a16="http://schemas.microsoft.com/office/drawing/2014/main" id="{6CA66D95-C5E3-2D79-8716-8B65CA48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125009"/>
            <a:ext cx="9362660" cy="373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0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A4E70-832E-AF3F-6204-6D65E4E6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140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ea typeface="宋体"/>
                <a:cs typeface="Calibri Light"/>
              </a:rPr>
              <a:t>Conv: everage accessing</a:t>
            </a:r>
            <a:endParaRPr lang="zh-CN" altLang="en-US"/>
          </a:p>
        </p:txBody>
      </p:sp>
      <p:pic>
        <p:nvPicPr>
          <p:cNvPr id="4" name="内容占位符 3" descr="文本, 信件&#10;&#10;已自动生成说明">
            <a:extLst>
              <a:ext uri="{FF2B5EF4-FFF2-40B4-BE49-F238E27FC236}">
                <a16:creationId xmlns:a16="http://schemas.microsoft.com/office/drawing/2014/main" id="{FB51688A-784E-1522-CE35-AB457541A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293" y="1838704"/>
            <a:ext cx="10020300" cy="3848100"/>
          </a:xfrm>
        </p:spPr>
      </p:pic>
    </p:spTree>
    <p:extLst>
      <p:ext uri="{BB962C8B-B14F-4D97-AF65-F5344CB8AC3E}">
        <p14:creationId xmlns:p14="http://schemas.microsoft.com/office/powerpoint/2010/main" val="271117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9D5E9-EFB8-1CB4-AC43-E6834F75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E1A177D-80F1-F6AB-BB3D-21CC20DF2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306" y="2541898"/>
            <a:ext cx="10034380" cy="930965"/>
          </a:xfrm>
        </p:spPr>
      </p:pic>
    </p:spTree>
    <p:extLst>
      <p:ext uri="{BB962C8B-B14F-4D97-AF65-F5344CB8AC3E}">
        <p14:creationId xmlns:p14="http://schemas.microsoft.com/office/powerpoint/2010/main" val="238973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7D16-37B6-8768-1BD6-63F8F7A6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宋体"/>
                <a:ea typeface="宋体"/>
                <a:cs typeface="+mj-lt"/>
              </a:rPr>
              <a:t>“corner turning” </a:t>
            </a:r>
            <a:endParaRPr lang="zh-CN"/>
          </a:p>
          <a:p>
            <a:endParaRPr lang="zh-CN" altLang="en-US">
              <a:ea typeface="宋体"/>
              <a:cs typeface="Calibri Light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067BFA-406E-757C-2714-E1CAA6B4C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79" y="1467817"/>
            <a:ext cx="7517451" cy="5027198"/>
          </a:xfrm>
        </p:spPr>
      </p:pic>
    </p:spTree>
    <p:extLst>
      <p:ext uri="{BB962C8B-B14F-4D97-AF65-F5344CB8AC3E}">
        <p14:creationId xmlns:p14="http://schemas.microsoft.com/office/powerpoint/2010/main" val="158516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B4339-3904-576C-EFFC-06147A47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文本&#10;&#10;已自动生成说明">
            <a:extLst>
              <a:ext uri="{FF2B5EF4-FFF2-40B4-BE49-F238E27FC236}">
                <a16:creationId xmlns:a16="http://schemas.microsoft.com/office/drawing/2014/main" id="{F63992A8-C5E5-FE31-F737-45B84F596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673" y="421965"/>
            <a:ext cx="10715210" cy="2745684"/>
          </a:xfrm>
        </p:spPr>
      </p:pic>
      <p:pic>
        <p:nvPicPr>
          <p:cNvPr id="5" name="图片 4" descr="文本&#10;&#10;已自动生成说明">
            <a:extLst>
              <a:ext uri="{FF2B5EF4-FFF2-40B4-BE49-F238E27FC236}">
                <a16:creationId xmlns:a16="http://schemas.microsoft.com/office/drawing/2014/main" id="{1FC1FDA9-D38E-FA63-8031-ED035EC22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" y="3334570"/>
            <a:ext cx="11337234" cy="319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9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B296E-E0B6-799E-3385-23E248E0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200">
                <a:latin typeface="TimesNewRomanPSMT"/>
              </a:rPr>
              <a:t>barrier synchronization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C8B50-95AD-A28D-E68F-92AD3447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>
                <a:ea typeface="宋体"/>
                <a:cs typeface="Calibri"/>
              </a:rPr>
              <a:t>For a1,b1,a2,b2......</a:t>
            </a:r>
          </a:p>
          <a:p>
            <a:pPr marL="0" indent="0">
              <a:buNone/>
            </a:pPr>
            <a:endParaRPr lang="zh-CN" altLang="en-US">
              <a:ea typeface="宋体"/>
              <a:cs typeface="Calibri"/>
            </a:endParaRPr>
          </a:p>
          <a:p>
            <a:pPr marL="0" indent="0">
              <a:buNone/>
            </a:pPr>
            <a:r>
              <a:rPr lang="zh-CN" altLang="en-US">
                <a:ea typeface="宋体"/>
                <a:cs typeface="Calibri"/>
              </a:rPr>
              <a:t>Σmax{ai,bi}&gt;=</a:t>
            </a:r>
            <a:r>
              <a:rPr lang="en-US" altLang="zh-CN">
                <a:ea typeface="宋体"/>
                <a:cs typeface="+mn-lt"/>
              </a:rPr>
              <a:t>m</a:t>
            </a:r>
            <a:r>
              <a:rPr lang="en-US" altLang="en-US">
                <a:ea typeface="宋体"/>
                <a:cs typeface="+mn-lt"/>
              </a:rPr>
              <a:t>ax{</a:t>
            </a:r>
            <a:r>
              <a:rPr lang="zh-CN">
                <a:ea typeface="+mn-lt"/>
                <a:cs typeface="+mn-lt"/>
              </a:rPr>
              <a:t>Σ</a:t>
            </a:r>
            <a:r>
              <a:rPr lang="en-US" altLang="zh-CN" err="1">
                <a:ea typeface="+mn-lt"/>
                <a:cs typeface="+mn-lt"/>
              </a:rPr>
              <a:t>ai,Σb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 altLang="zh-CN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en-US" altLang="zh-CN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altLang="zh-CN">
                <a:ea typeface="Calibri"/>
                <a:cs typeface="Calibri"/>
              </a:rPr>
              <a:t>Less barrier, better....</a:t>
            </a:r>
          </a:p>
        </p:txBody>
      </p:sp>
    </p:spTree>
    <p:extLst>
      <p:ext uri="{BB962C8B-B14F-4D97-AF65-F5344CB8AC3E}">
        <p14:creationId xmlns:p14="http://schemas.microsoft.com/office/powerpoint/2010/main" val="281343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6144C-80ED-0475-2CBD-56A1D5FB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42" y="-35928"/>
            <a:ext cx="8971548" cy="914485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zh-CN" altLang="en-US">
                <a:ea typeface="宋体"/>
                <a:cs typeface="Calibri Light" panose="020F0302020204030204"/>
              </a:rPr>
              <a:t>About GPU architecture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3E60D-2462-1FE2-A595-1B85105B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493" y="815329"/>
            <a:ext cx="11982979" cy="5996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>
                <a:ea typeface="+mn-lt"/>
                <a:cs typeface="+mn-lt"/>
              </a:rPr>
              <a:t>GPU focus on High throughput and fight against latency with massive number of threads.</a:t>
            </a:r>
          </a:p>
          <a:p>
            <a:pPr marL="514350" indent="-514350">
              <a:buAutoNum type="arabicPeriod"/>
            </a:pPr>
            <a:r>
              <a:rPr lang="en-US" altLang="zh-CN">
                <a:ea typeface="+mn-lt"/>
                <a:cs typeface="+mn-lt"/>
              </a:rPr>
              <a:t>SPMD stands for Single Program, Multiple data.</a:t>
            </a:r>
          </a:p>
          <a:p>
            <a:pPr marL="514350" indent="-514350">
              <a:buAutoNum type="arabicPeriod"/>
            </a:pPr>
            <a:r>
              <a:rPr lang="en-US" altLang="zh-CN">
                <a:ea typeface="+mn-lt"/>
                <a:cs typeface="+mn-lt"/>
              </a:rPr>
              <a:t>Load Balance: Parallel jobs wait for the slowest thread to finish</a:t>
            </a:r>
          </a:p>
          <a:p>
            <a:pPr marL="514350" indent="-514350">
              <a:buAutoNum type="arabicPeriod"/>
            </a:pPr>
            <a:r>
              <a:rPr lang="en-US" altLang="zh-CN">
                <a:ea typeface="+mn-lt"/>
                <a:cs typeface="+mn-lt"/>
              </a:rPr>
              <a:t>Global Memory Bandwidth: Low, avoid frequently transferring data. Save data in shared mem.</a:t>
            </a:r>
          </a:p>
          <a:p>
            <a:pPr marL="514350" indent="-514350">
              <a:buAutoNum type="arabicPeriod"/>
            </a:pPr>
            <a:r>
              <a:rPr lang="en-US" altLang="zh-CN">
                <a:ea typeface="+mn-lt"/>
                <a:cs typeface="+mn-lt"/>
              </a:rPr>
              <a:t>CPU vs GPU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228603-29E0-76E0-649D-839D1731C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243073"/>
              </p:ext>
            </p:extLst>
          </p:nvPr>
        </p:nvGraphicFramePr>
        <p:xfrm>
          <a:off x="805054" y="4290673"/>
          <a:ext cx="10587591" cy="1167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162">
                  <a:extLst>
                    <a:ext uri="{9D8B030D-6E8A-4147-A177-3AD203B41FA5}">
                      <a16:colId xmlns:a16="http://schemas.microsoft.com/office/drawing/2014/main" val="2206021642"/>
                    </a:ext>
                  </a:extLst>
                </a:gridCol>
                <a:gridCol w="2067927">
                  <a:extLst>
                    <a:ext uri="{9D8B030D-6E8A-4147-A177-3AD203B41FA5}">
                      <a16:colId xmlns:a16="http://schemas.microsoft.com/office/drawing/2014/main" val="3747648621"/>
                    </a:ext>
                  </a:extLst>
                </a:gridCol>
                <a:gridCol w="1416217">
                  <a:extLst>
                    <a:ext uri="{9D8B030D-6E8A-4147-A177-3AD203B41FA5}">
                      <a16:colId xmlns:a16="http://schemas.microsoft.com/office/drawing/2014/main" val="3117869657"/>
                    </a:ext>
                  </a:extLst>
                </a:gridCol>
                <a:gridCol w="2205789">
                  <a:extLst>
                    <a:ext uri="{9D8B030D-6E8A-4147-A177-3AD203B41FA5}">
                      <a16:colId xmlns:a16="http://schemas.microsoft.com/office/drawing/2014/main" val="3721032233"/>
                    </a:ext>
                  </a:extLst>
                </a:gridCol>
                <a:gridCol w="3882496">
                  <a:extLst>
                    <a:ext uri="{9D8B030D-6E8A-4147-A177-3AD203B41FA5}">
                      <a16:colId xmlns:a16="http://schemas.microsoft.com/office/drawing/2014/main" val="3023911252"/>
                    </a:ext>
                  </a:extLst>
                </a:gridCol>
              </a:tblGrid>
              <a:tr h="42611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Clock 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Caches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ALU (</a:t>
                      </a:r>
                      <a:r>
                        <a:rPr lang="zh-CN" sz="1800" b="0" i="0" u="none" strike="noStrike" noProof="0">
                          <a:latin typeface="宋体"/>
                          <a:ea typeface="宋体"/>
                        </a:rPr>
                        <a:t>Arithmetic Logical Unit</a:t>
                      </a:r>
                      <a:r>
                        <a:rPr lang="en-US" altLang="zh-CN" sz="1800" b="0" i="0" u="none" strike="noStrike" noProof="0">
                          <a:latin typeface="宋体"/>
                          <a:ea typeface="宋体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6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Sophisticated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Powerful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93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GPU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Energy 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7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801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F293C-DFA6-6B67-BD1C-75FB2114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ea typeface="+mj-lt"/>
                <a:cs typeface="+mj-lt"/>
              </a:rPr>
              <a:t>ECE408_Exam_1_Study_Guide_2019_v7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1858C-70EC-11D8-6B08-2FCD0821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LAB Q3</a:t>
            </a:r>
          </a:p>
          <a:p>
            <a:endParaRPr lang="zh-CN" altLang="en-US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Square &amp; rectangular tile....</a:t>
            </a:r>
          </a:p>
          <a:p>
            <a:endParaRPr lang="zh-CN" altLang="en-US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Numbers of memory accessing times....</a:t>
            </a:r>
          </a:p>
          <a:p>
            <a:r>
              <a:rPr lang="zh-CN" altLang="en-US">
                <a:ea typeface="宋体"/>
                <a:cs typeface="Calibri"/>
              </a:rPr>
              <a:t>Numbers of bursts.....</a:t>
            </a:r>
          </a:p>
          <a:p>
            <a:r>
              <a:rPr lang="zh-CN" altLang="en-US">
                <a:ea typeface="宋体"/>
                <a:cs typeface="Calibri"/>
              </a:rPr>
              <a:t>Pros &amp; cons.....</a:t>
            </a:r>
          </a:p>
        </p:txBody>
      </p:sp>
    </p:spTree>
    <p:extLst>
      <p:ext uri="{BB962C8B-B14F-4D97-AF65-F5344CB8AC3E}">
        <p14:creationId xmlns:p14="http://schemas.microsoft.com/office/powerpoint/2010/main" val="39001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345C5-205A-8861-504C-96068B09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By the way....Strategy 3 to 2? (show the pro&amp;con)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C20A4-5916-96F3-B98E-3D0A6841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CN">
                <a:solidFill>
                  <a:srgbClr val="FF0000"/>
                </a:solidFill>
                <a:latin typeface="TimesNewRomanPSMT"/>
                <a:ea typeface="宋体"/>
              </a:rPr>
              <a:t>Pros: </a:t>
            </a:r>
            <a:endParaRPr lang="zh-CN" altLang="en-US" sz="5400">
              <a:ea typeface="宋体"/>
              <a:cs typeface="Calibri" panose="020F0502020204030204"/>
            </a:endParaRPr>
          </a:p>
          <a:p>
            <a:r>
              <a:rPr lang="zh-CN">
                <a:solidFill>
                  <a:srgbClr val="FF0000"/>
                </a:solidFill>
                <a:latin typeface="TimesNewRomanPSMT"/>
                <a:ea typeface="宋体"/>
              </a:rPr>
              <a:t>Simple input tile loading code </a:t>
            </a:r>
            <a:endParaRPr lang="zh-CN" sz="5400">
              <a:ea typeface="宋体"/>
              <a:cs typeface="Calibri"/>
            </a:endParaRPr>
          </a:p>
          <a:p>
            <a:r>
              <a:rPr lang="zh-CN">
                <a:solidFill>
                  <a:srgbClr val="FF0000"/>
                </a:solidFill>
                <a:latin typeface="TimesNewRomanPSMT"/>
                <a:ea typeface="宋体"/>
              </a:rPr>
              <a:t>Better thread utilization </a:t>
            </a:r>
            <a:endParaRPr lang="zh-CN" sz="5400">
              <a:ea typeface="宋体"/>
              <a:cs typeface="Calibri"/>
            </a:endParaRPr>
          </a:p>
          <a:p>
            <a:r>
              <a:rPr lang="zh-CN">
                <a:solidFill>
                  <a:srgbClr val="FF0000"/>
                </a:solidFill>
                <a:latin typeface="TimesNewRomanPSMT"/>
                <a:ea typeface="宋体"/>
              </a:rPr>
              <a:t>Simple output element writing code </a:t>
            </a:r>
            <a:endParaRPr lang="zh-CN" sz="5400">
              <a:ea typeface="宋体"/>
              <a:cs typeface="Calibri"/>
            </a:endParaRPr>
          </a:p>
          <a:p>
            <a:r>
              <a:rPr lang="zh-CN">
                <a:solidFill>
                  <a:srgbClr val="FF0000"/>
                </a:solidFill>
                <a:latin typeface="TimesNewRomanPSMT"/>
                <a:ea typeface="宋体"/>
              </a:rPr>
              <a:t>Cons: </a:t>
            </a:r>
            <a:endParaRPr lang="zh-CN" sz="5400">
              <a:ea typeface="宋体"/>
              <a:cs typeface="Calibri"/>
            </a:endParaRPr>
          </a:p>
          <a:p>
            <a:r>
              <a:rPr lang="zh-CN">
                <a:solidFill>
                  <a:srgbClr val="FF0000"/>
                </a:solidFill>
                <a:latin typeface="TimesNewRomanPSMT"/>
                <a:ea typeface="宋体"/>
              </a:rPr>
              <a:t>More complex calculation code </a:t>
            </a:r>
            <a:endParaRPr lang="zh-CN" sz="5400">
              <a:ea typeface="宋体"/>
              <a:cs typeface="Calibri"/>
            </a:endParaRPr>
          </a:p>
          <a:p>
            <a:r>
              <a:rPr lang="zh-CN">
                <a:solidFill>
                  <a:srgbClr val="FF0000"/>
                </a:solidFill>
                <a:latin typeface="TimesNewRomanPSMT"/>
                <a:ea typeface="宋体"/>
              </a:rPr>
              <a:t>More global memory accesses </a:t>
            </a:r>
            <a:endParaRPr lang="zh-CN" sz="5400">
              <a:ea typeface="宋体"/>
              <a:cs typeface="Calibri"/>
            </a:endParaRPr>
          </a:p>
          <a:p>
            <a:endParaRPr lang="zh-CN" altLang="en-US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…. Know exactly how strategy 2 works..... and know codes of 1 &amp;3</a:t>
            </a:r>
          </a:p>
        </p:txBody>
      </p:sp>
    </p:spTree>
    <p:extLst>
      <p:ext uri="{BB962C8B-B14F-4D97-AF65-F5344CB8AC3E}">
        <p14:creationId xmlns:p14="http://schemas.microsoft.com/office/powerpoint/2010/main" val="1560381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3B529-9801-7D7E-540E-E3AF4746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Compact "tiles": 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A1FAD-EF30-3835-D403-0BE24485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3600" b="1">
                <a:latin typeface="宋体"/>
                <a:ea typeface="宋体"/>
                <a:cs typeface="+mn-lt"/>
              </a:rPr>
              <a:t>ECE408_SP19_Exam1     Problem2</a:t>
            </a:r>
          </a:p>
          <a:p>
            <a:pPr marL="0" indent="0">
              <a:buNone/>
            </a:pPr>
            <a:endParaRPr lang="en-US" altLang="zh-CN" sz="3600" b="1">
              <a:latin typeface="宋体"/>
              <a:ea typeface="宋体"/>
              <a:cs typeface="Calibri" panose="020F0502020204030204"/>
            </a:endParaRPr>
          </a:p>
          <a:p>
            <a:pPr marL="0" indent="0">
              <a:buNone/>
            </a:pPr>
            <a:endParaRPr lang="en-US" altLang="zh-CN" sz="3600" b="1">
              <a:latin typeface="宋体"/>
              <a:ea typeface="宋体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932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AB86C-BEA8-6AC3-AA81-87013836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Some "tricky &amp; smart" Problems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4A278-4E10-590B-259B-B299620D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zh-CN" altLang="en-US"/>
          </a:p>
          <a:p>
            <a:endParaRPr lang="zh-CN" altLang="en-US">
              <a:ea typeface="宋体"/>
              <a:cs typeface="Calibri"/>
            </a:endParaRPr>
          </a:p>
          <a:p>
            <a:r>
              <a:rPr lang="zh-CN" sz="3600" b="1">
                <a:ea typeface="+mn-lt"/>
                <a:cs typeface="+mn-lt"/>
              </a:rPr>
              <a:t>Separable 2D Convolution </a:t>
            </a:r>
            <a:endParaRPr lang="zh-CN" sz="3600">
              <a:ea typeface="宋体"/>
              <a:cs typeface="Calibri"/>
            </a:endParaRPr>
          </a:p>
          <a:p>
            <a:endParaRPr lang="zh-CN" altLang="en-US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391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44D3A-8843-0AB6-FF0A-5951494D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3.machine learning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FA9B8-A730-B8DE-D3FB-B65FFC26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Detailedly see the transformation of conv to multiplication...</a:t>
            </a:r>
            <a:endParaRPr lang="zh-CN" altLang="en-US">
              <a:ea typeface="宋体" panose="02010600030101010101" pitchFamily="2" charset="-122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Most important things....</a:t>
            </a:r>
          </a:p>
        </p:txBody>
      </p:sp>
    </p:spTree>
    <p:extLst>
      <p:ext uri="{BB962C8B-B14F-4D97-AF65-F5344CB8AC3E}">
        <p14:creationId xmlns:p14="http://schemas.microsoft.com/office/powerpoint/2010/main" val="60122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6CB7D-D683-753E-3163-E7A454A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FD225-F018-B9AF-683C-99E0074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af-ZA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All</a:t>
            </a:r>
            <a:r>
              <a:rPr lang="af-ZA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af-ZA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threads</a:t>
            </a:r>
            <a:r>
              <a:rPr lang="af-ZA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in a </a:t>
            </a:r>
            <a:r>
              <a:rPr lang="af-ZA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block</a:t>
            </a:r>
            <a:r>
              <a:rPr lang="af-ZA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af-ZA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execute</a:t>
            </a:r>
            <a:r>
              <a:rPr lang="af-ZA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af-ZA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the</a:t>
            </a:r>
            <a:r>
              <a:rPr lang="af-ZA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same </a:t>
            </a:r>
            <a:r>
              <a:rPr lang="af-ZA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kernel</a:t>
            </a:r>
            <a:r>
              <a:rPr lang="af-ZA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program.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Single Program, Multiple data</a:t>
            </a:r>
            <a:endParaRPr lang="zh-CN" altLang="en-US"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Threads in the same block </a:t>
            </a:r>
            <a:r>
              <a:rPr lang="en-US" sz="2400">
                <a:solidFill>
                  <a:srgbClr val="3333CC"/>
                </a:solidFill>
                <a:latin typeface="Arial"/>
                <a:ea typeface="+mn-lt"/>
                <a:cs typeface="Arial"/>
              </a:rPr>
              <a:t>share data </a:t>
            </a:r>
            <a:r>
              <a:rPr lang="en-US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and </a:t>
            </a:r>
            <a:r>
              <a:rPr lang="en-US" sz="2400">
                <a:solidFill>
                  <a:srgbClr val="3333CC"/>
                </a:solidFill>
                <a:latin typeface="Arial"/>
                <a:ea typeface="+mn-lt"/>
                <a:cs typeface="Arial"/>
              </a:rPr>
              <a:t>synchronize </a:t>
            </a:r>
            <a:r>
              <a:rPr lang="en-US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while doing their share of the work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br>
              <a:rPr lang="en-US" sz="2400">
                <a:latin typeface="Arial"/>
                <a:ea typeface="+mn-lt"/>
                <a:cs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Threads in different blocks cannot cooperate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r>
              <a:rPr lang="en-US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• Blocks </a:t>
            </a:r>
            <a:r>
              <a:rPr lang="en-US" sz="2400">
                <a:solidFill>
                  <a:srgbClr val="3333CC"/>
                </a:solidFill>
                <a:latin typeface="Arial"/>
                <a:ea typeface="+mn-lt"/>
                <a:cs typeface="Arial"/>
              </a:rPr>
              <a:t>execute in arbitrary order</a:t>
            </a:r>
            <a:r>
              <a:rPr lang="en-US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!</a:t>
            </a:r>
          </a:p>
          <a:p>
            <a:r>
              <a:rPr lang="en-US" sz="2400">
                <a:ea typeface="+mn-lt"/>
                <a:cs typeface="+mn-lt"/>
              </a:rPr>
              <a:t>In CUDA programming, barrier synchronization is block-wise. This is implemented using the `__</a:t>
            </a:r>
            <a:r>
              <a:rPr lang="en-US" sz="2400" err="1">
                <a:ea typeface="+mn-lt"/>
                <a:cs typeface="+mn-lt"/>
              </a:rPr>
              <a:t>syncthreads</a:t>
            </a:r>
            <a:r>
              <a:rPr lang="en-US" sz="2400">
                <a:ea typeface="+mn-lt"/>
                <a:cs typeface="+mn-lt"/>
              </a:rPr>
              <a:t>()` function in CUDA. This function is a barrier where all threads within the same block must reach this point before any can proceed. </a:t>
            </a:r>
            <a:endParaRPr lang="en-US" sz="2400">
              <a:latin typeface="Arial"/>
              <a:ea typeface="Calibri"/>
              <a:cs typeface="Arial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9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719CB-0AB3-FC12-E09B-2CA156C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文本&#10;&#10;已自动生成说明">
            <a:extLst>
              <a:ext uri="{FF2B5EF4-FFF2-40B4-BE49-F238E27FC236}">
                <a16:creationId xmlns:a16="http://schemas.microsoft.com/office/drawing/2014/main" id="{0041916E-AC20-773E-EAFF-755E4FAB7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0" y="835"/>
            <a:ext cx="10502541" cy="4560711"/>
          </a:xfrm>
        </p:spPr>
      </p:pic>
    </p:spTree>
    <p:extLst>
      <p:ext uri="{BB962C8B-B14F-4D97-AF65-F5344CB8AC3E}">
        <p14:creationId xmlns:p14="http://schemas.microsoft.com/office/powerpoint/2010/main" val="164990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06F1B-DF38-AA56-C0CB-DD9E1A17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图形用户界面, 文本, 应用程序&#10;&#10;已自动生成说明">
            <a:extLst>
              <a:ext uri="{FF2B5EF4-FFF2-40B4-BE49-F238E27FC236}">
                <a16:creationId xmlns:a16="http://schemas.microsoft.com/office/drawing/2014/main" id="{B86AFE6F-ABDC-9523-B13B-857BF7ACC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52" y="468920"/>
            <a:ext cx="10647617" cy="2895774"/>
          </a:xfrm>
        </p:spPr>
      </p:pic>
    </p:spTree>
    <p:extLst>
      <p:ext uri="{BB962C8B-B14F-4D97-AF65-F5344CB8AC3E}">
        <p14:creationId xmlns:p14="http://schemas.microsoft.com/office/powerpoint/2010/main" val="426833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A7868-0EC5-19CE-D735-F6C9E4A2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Memory burst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0DCB9-06AC-B68D-8586-F84F7CBF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af-ZA" err="1">
                <a:latin typeface="-apple-system"/>
                <a:ea typeface="-apple-system"/>
                <a:cs typeface="-apple-system"/>
              </a:rPr>
              <a:t>When</a:t>
            </a:r>
            <a:r>
              <a:rPr lang="af-ZA">
                <a:latin typeface="-apple-system"/>
                <a:ea typeface="-apple-system"/>
                <a:cs typeface="-apple-system"/>
              </a:rPr>
              <a:t>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threads</a:t>
            </a:r>
            <a:r>
              <a:rPr lang="af-ZA">
                <a:latin typeface="-apple-system"/>
                <a:ea typeface="-apple-system"/>
                <a:cs typeface="-apple-system"/>
              </a:rPr>
              <a:t> in a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warp</a:t>
            </a:r>
            <a:r>
              <a:rPr lang="af-ZA">
                <a:latin typeface="-apple-system"/>
                <a:ea typeface="-apple-system"/>
                <a:cs typeface="-apple-system"/>
              </a:rPr>
              <a:t> (a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group</a:t>
            </a:r>
            <a:r>
              <a:rPr lang="af-ZA">
                <a:latin typeface="-apple-system"/>
                <a:ea typeface="-apple-system"/>
                <a:cs typeface="-apple-system"/>
              </a:rPr>
              <a:t> of 32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threads</a:t>
            </a:r>
            <a:r>
              <a:rPr lang="af-ZA">
                <a:latin typeface="-apple-system"/>
                <a:ea typeface="-apple-system"/>
                <a:cs typeface="-apple-system"/>
              </a:rPr>
              <a:t>)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access</a:t>
            </a:r>
            <a:r>
              <a:rPr lang="af-ZA">
                <a:latin typeface="-apple-system"/>
                <a:ea typeface="-apple-system"/>
                <a:cs typeface="-apple-system"/>
              </a:rPr>
              <a:t>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consecutive</a:t>
            </a:r>
            <a:r>
              <a:rPr lang="af-ZA">
                <a:latin typeface="-apple-system"/>
                <a:ea typeface="-apple-system"/>
                <a:cs typeface="-apple-system"/>
              </a:rPr>
              <a:t>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global</a:t>
            </a:r>
            <a:r>
              <a:rPr lang="af-ZA">
                <a:latin typeface="-apple-system"/>
                <a:ea typeface="-apple-system"/>
                <a:cs typeface="-apple-system"/>
              </a:rPr>
              <a:t>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memory</a:t>
            </a:r>
            <a:r>
              <a:rPr lang="af-ZA">
                <a:latin typeface="-apple-system"/>
                <a:ea typeface="-apple-system"/>
                <a:cs typeface="-apple-system"/>
              </a:rPr>
              <a:t>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locations</a:t>
            </a:r>
            <a:r>
              <a:rPr lang="af-ZA">
                <a:latin typeface="-apple-system"/>
                <a:ea typeface="-apple-system"/>
                <a:cs typeface="-apple-system"/>
              </a:rPr>
              <a:t>,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the</a:t>
            </a:r>
            <a:r>
              <a:rPr lang="af-ZA">
                <a:latin typeface="-apple-system"/>
                <a:ea typeface="-apple-system"/>
                <a:cs typeface="-apple-system"/>
              </a:rPr>
              <a:t>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hardware</a:t>
            </a:r>
            <a:r>
              <a:rPr lang="af-ZA">
                <a:latin typeface="-apple-system"/>
                <a:ea typeface="-apple-system"/>
                <a:cs typeface="-apple-system"/>
              </a:rPr>
              <a:t>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can</a:t>
            </a:r>
            <a:r>
              <a:rPr lang="af-ZA">
                <a:latin typeface="-apple-system"/>
                <a:ea typeface="-apple-system"/>
                <a:cs typeface="-apple-system"/>
              </a:rPr>
              <a:t>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coalesce</a:t>
            </a:r>
            <a:r>
              <a:rPr lang="af-ZA">
                <a:latin typeface="-apple-system"/>
                <a:ea typeface="-apple-system"/>
                <a:cs typeface="-apple-system"/>
              </a:rPr>
              <a:t>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these</a:t>
            </a:r>
            <a:r>
              <a:rPr lang="af-ZA">
                <a:latin typeface="-apple-system"/>
                <a:ea typeface="-apple-system"/>
                <a:cs typeface="-apple-system"/>
              </a:rPr>
              <a:t>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accesses</a:t>
            </a:r>
            <a:r>
              <a:rPr lang="af-ZA">
                <a:latin typeface="-apple-system"/>
                <a:ea typeface="-apple-system"/>
                <a:cs typeface="-apple-system"/>
              </a:rPr>
              <a:t>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into</a:t>
            </a:r>
            <a:r>
              <a:rPr lang="af-ZA">
                <a:latin typeface="-apple-system"/>
                <a:ea typeface="-apple-system"/>
                <a:cs typeface="-apple-system"/>
              </a:rPr>
              <a:t> a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single</a:t>
            </a:r>
            <a:r>
              <a:rPr lang="af-ZA">
                <a:latin typeface="-apple-system"/>
                <a:ea typeface="-apple-system"/>
                <a:cs typeface="-apple-system"/>
              </a:rPr>
              <a:t>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memory</a:t>
            </a:r>
            <a:r>
              <a:rPr lang="af-ZA">
                <a:latin typeface="-apple-system"/>
                <a:ea typeface="-apple-system"/>
                <a:cs typeface="-apple-system"/>
              </a:rPr>
              <a:t>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transaction</a:t>
            </a:r>
            <a:r>
              <a:rPr lang="af-ZA">
                <a:latin typeface="-apple-system"/>
                <a:ea typeface="-apple-system"/>
                <a:cs typeface="-apple-system"/>
              </a:rPr>
              <a:t>, also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known</a:t>
            </a:r>
            <a:r>
              <a:rPr lang="af-ZA">
                <a:latin typeface="-apple-system"/>
                <a:ea typeface="-apple-system"/>
                <a:cs typeface="-apple-system"/>
              </a:rPr>
              <a:t> as a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memory</a:t>
            </a:r>
            <a:r>
              <a:rPr lang="af-ZA">
                <a:latin typeface="-apple-system"/>
                <a:ea typeface="-apple-system"/>
                <a:cs typeface="-apple-system"/>
              </a:rPr>
              <a:t> </a:t>
            </a:r>
            <a:r>
              <a:rPr lang="af-ZA" err="1">
                <a:latin typeface="-apple-system"/>
                <a:ea typeface="-apple-system"/>
                <a:cs typeface="-apple-system"/>
              </a:rPr>
              <a:t>burst</a:t>
            </a:r>
            <a:r>
              <a:rPr lang="af-ZA">
                <a:latin typeface="-apple-system"/>
                <a:ea typeface="-apple-system"/>
                <a:cs typeface="-apple-system"/>
              </a:rPr>
              <a:t>.</a:t>
            </a:r>
            <a:endParaRPr lang="zh-CN" altLang="en-US" err="1"/>
          </a:p>
        </p:txBody>
      </p:sp>
    </p:spTree>
    <p:extLst>
      <p:ext uri="{BB962C8B-B14F-4D97-AF65-F5344CB8AC3E}">
        <p14:creationId xmlns:p14="http://schemas.microsoft.com/office/powerpoint/2010/main" val="403990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64B35-6A37-2030-F06D-EBEEA8D8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5875"/>
            <a:ext cx="10515600" cy="1325563"/>
          </a:xfrm>
        </p:spPr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2. 3D convolution bandwidth reduction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3D1AE-8922-FE55-E325-FA76F12A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77" y="1007595"/>
            <a:ext cx="11916334" cy="57184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Given kernel size 5*5*5, output size should be 20*20*20, block size is 10*10*10, input size is also 20*20*20. What is the global bandwidth reduction if we apply shared tile comparing to simple 3D convolution? Assume shared tile size is the same as block size</a:t>
            </a:r>
            <a:br>
              <a:rPr lang="zh-CN" altLang="en-US">
                <a:ea typeface="宋体"/>
                <a:cs typeface="Calibri"/>
              </a:rPr>
            </a:br>
            <a:r>
              <a:rPr lang="zh-CN" altLang="en-US">
                <a:ea typeface="宋体"/>
                <a:cs typeface="Calibri"/>
              </a:rPr>
              <a:t>Step by step: </a:t>
            </a:r>
            <a:endParaRPr lang="zh-CN">
              <a:ea typeface="宋体"/>
              <a:cs typeface="Calibri"/>
            </a:endParaRPr>
          </a:p>
          <a:p>
            <a:pPr marL="0" indent="0">
              <a:buNone/>
            </a:pPr>
            <a:endParaRPr lang="zh-CN" altLang="en-US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1. how many times we read from global memory using simple 3D convolution?</a:t>
            </a:r>
          </a:p>
          <a:p>
            <a:r>
              <a:rPr lang="zh-CN" altLang="en-US">
                <a:ea typeface="宋体"/>
                <a:cs typeface="Calibri"/>
              </a:rPr>
              <a:t>For each output element, we load 5*5*5 data, so the total is 5*5*5*20*20*20, but we need to consider those input that are halo. </a:t>
            </a:r>
          </a:p>
          <a:p>
            <a:r>
              <a:rPr lang="zh-CN" altLang="en-US">
                <a:ea typeface="宋体"/>
                <a:cs typeface="Calibri"/>
              </a:rPr>
              <a:t>2. how many times we read from global memory with shared tile strategy?</a:t>
            </a:r>
          </a:p>
          <a:p>
            <a:r>
              <a:rPr lang="zh-CN" altLang="en-US">
                <a:ea typeface="宋体"/>
                <a:cs typeface="Calibri"/>
              </a:rPr>
              <a:t>Treat internal blocks and other blocks differently.</a:t>
            </a:r>
          </a:p>
          <a:p>
            <a:endParaRPr lang="zh-CN" altLang="en-US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2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E91B5-ACF5-3E9D-FEE0-90A475F8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JIANLI</a:t>
            </a:r>
            <a:br>
              <a:rPr lang="zh-CN" altLang="en-US">
                <a:ea typeface="宋体"/>
                <a:cs typeface="Calibri Light"/>
              </a:rPr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AA32D-F721-887C-7579-C2F31550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E91B5-ACF5-3E9D-FEE0-90A475F8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62815"/>
          </a:xfrm>
        </p:spPr>
        <p:txBody>
          <a:bodyPr>
            <a:normAutofit fontScale="90000"/>
          </a:bodyPr>
          <a:lstStyle/>
          <a:p>
            <a:r>
              <a:rPr lang="zh-CN" sz="4000">
                <a:latin typeface="TimesNewRomanPSMT"/>
                <a:ea typeface="宋体"/>
                <a:cs typeface="Calibri Light"/>
              </a:rPr>
              <a:t>2.1. CUDA Basic concepts </a:t>
            </a:r>
            <a:endParaRPr lang="zh-CN" sz="4000">
              <a:ea typeface="宋体"/>
              <a:cs typeface="Calibri Light"/>
            </a:endParaRPr>
          </a:p>
          <a:p>
            <a:pPr marL="342900" lvl="1" indent="-342900">
              <a:buChar char="•"/>
            </a:pPr>
            <a:r>
              <a:rPr lang="zh-CN" sz="3100">
                <a:latin typeface="TimesNewRomanPSMT"/>
                <a:ea typeface="宋体"/>
                <a:cs typeface="Calibri Light"/>
              </a:rPr>
              <a:t>Mapping thread index into data index </a:t>
            </a:r>
            <a:endParaRPr lang="zh-CN" sz="3100"/>
          </a:p>
          <a:p>
            <a:pPr marL="342900" lvl="1" indent="-342900">
              <a:buChar char="•"/>
            </a:pPr>
            <a:r>
              <a:rPr lang="zh-CN" sz="3100">
                <a:latin typeface="TimesNewRomanPSMT"/>
                <a:ea typeface="宋体"/>
                <a:cs typeface="Calibri Light"/>
              </a:rPr>
              <a:t>Memory hierarchies – characteristics and usage of each type of memory        C</a:t>
            </a:r>
            <a:r>
              <a:rPr lang="en-US" altLang="zh-CN" sz="3100">
                <a:latin typeface="TimesNewRomanPSMT"/>
                <a:ea typeface="宋体"/>
                <a:cs typeface="Calibri Light"/>
              </a:rPr>
              <a:t>UDA</a:t>
            </a:r>
            <a:r>
              <a:rPr lang="zh-CN" sz="3100">
                <a:latin typeface="TimesNewRomanPSMT"/>
                <a:ea typeface="宋体"/>
                <a:cs typeface="Calibri Light"/>
              </a:rPr>
              <a:t> A</a:t>
            </a:r>
            <a:r>
              <a:rPr lang="en-US" altLang="zh-CN" sz="3100">
                <a:latin typeface="TimesNewRomanPSMT"/>
                <a:ea typeface="宋体"/>
                <a:cs typeface="Calibri Light"/>
              </a:rPr>
              <a:t>PIs</a:t>
            </a:r>
            <a:endParaRPr lang="zh-CN" sz="3100"/>
          </a:p>
          <a:p>
            <a:br>
              <a:rPr lang="zh-CN" altLang="en-US">
                <a:ea typeface="宋体"/>
                <a:cs typeface="Calibri Light"/>
              </a:rPr>
            </a:br>
            <a:endParaRPr lang="zh-CN" altLang="en-US">
              <a:ea typeface="宋体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3021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主题</vt:lpstr>
      <vt:lpstr>ECE408 midterm Review</vt:lpstr>
      <vt:lpstr>About GPU architecture</vt:lpstr>
      <vt:lpstr>PowerPoint Presentation</vt:lpstr>
      <vt:lpstr>PowerPoint Presentation</vt:lpstr>
      <vt:lpstr>PowerPoint Presentation</vt:lpstr>
      <vt:lpstr>Memory burst</vt:lpstr>
      <vt:lpstr>2. 3D convolution bandwidth reduction</vt:lpstr>
      <vt:lpstr>JIANLI </vt:lpstr>
      <vt:lpstr>2.1. CUDA Basic concepts  Mapping thread index into data index  Memory hierarchies – characteristics and usage of each type of memory        CUDA APIs  </vt:lpstr>
      <vt:lpstr>PowerPoint Presentation</vt:lpstr>
      <vt:lpstr>Blockdim.x=33, Blockdim.y=2</vt:lpstr>
      <vt:lpstr>2.2. Parallel Kernel Execution Concepts  Using multi-dimensional thread indices to easily access multi-dimensional data  structures  Boundary condition checking and control divergence     -----what is warp Thread capacity and thread block capacity of Streaming Multiprocessor  </vt:lpstr>
      <vt:lpstr>2.3. Tiling  Proper use of CUDA shared memory  Explain the principles and scope of memory coalescing  Derive the necessary array indexing for a tiled matrix multiplication  Understand the use of barrier synchronization in a tiled algorithm  Estimate the reduction of memory bandwidth usage  Overhead due to halo cells in algorithms such as convolution  Understanding how to extend square tiles to rectangular tiles  </vt:lpstr>
      <vt:lpstr>Basic coleasing &amp; bandwidth calculation</vt:lpstr>
      <vt:lpstr>Conv: everage accessing</vt:lpstr>
      <vt:lpstr>PowerPoint Presentation</vt:lpstr>
      <vt:lpstr>“corner turning”  </vt:lpstr>
      <vt:lpstr>PowerPoint Presentation</vt:lpstr>
      <vt:lpstr>barrier synchronization</vt:lpstr>
      <vt:lpstr>ECE408_Exam_1_Study_Guide_2019_v7</vt:lpstr>
      <vt:lpstr>By the way....Strategy 3 to 2? (show the pro&amp;con)</vt:lpstr>
      <vt:lpstr>Compact "tiles": </vt:lpstr>
      <vt:lpstr>Some "tricky &amp; smart" Problems</vt:lpstr>
      <vt:lpstr>3.machine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1</cp:revision>
  <dcterms:created xsi:type="dcterms:W3CDTF">2023-10-05T07:22:30Z</dcterms:created>
  <dcterms:modified xsi:type="dcterms:W3CDTF">2023-10-09T11:44:06Z</dcterms:modified>
</cp:coreProperties>
</file>