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2"/>
  </p:notesMasterIdLst>
  <p:sldIdLst>
    <p:sldId id="256" r:id="rId5"/>
    <p:sldId id="257" r:id="rId6"/>
    <p:sldId id="258" r:id="rId7"/>
    <p:sldId id="259" r:id="rId8"/>
    <p:sldId id="260" r:id="rId9"/>
    <p:sldId id="261" r:id="rId10"/>
    <p:sldId id="262" r:id="rId11"/>
    <p:sldId id="263" r:id="rId12"/>
    <p:sldId id="285" r:id="rId13"/>
    <p:sldId id="265" r:id="rId14"/>
    <p:sldId id="282" r:id="rId15"/>
    <p:sldId id="283" r:id="rId16"/>
    <p:sldId id="284" r:id="rId17"/>
    <p:sldId id="281" r:id="rId18"/>
    <p:sldId id="264" r:id="rId19"/>
    <p:sldId id="266"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A51AFC-A3FC-DC31-245D-AF7706B0E26D}" v="141" dt="2023-09-01T16:17:24.574"/>
    <p1510:client id="{FB79C629-1841-5FA2-1692-19034351BE92}" v="1224" dt="2023-08-27T18:32:08.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rai, Subhajit" userId="S::sgorai2@illinois.edu::c6f3e225-1a0d-4b6d-bccb-2ddec7be01e5" providerId="AD" clId="Web-{FB79C629-1841-5FA2-1692-19034351BE92}"/>
    <pc:docChg chg="addSld delSld modSld sldOrd">
      <pc:chgData name="Gorai, Subhajit" userId="S::sgorai2@illinois.edu::c6f3e225-1a0d-4b6d-bccb-2ddec7be01e5" providerId="AD" clId="Web-{FB79C629-1841-5FA2-1692-19034351BE92}" dt="2023-08-27T18:32:08.388" v="752" actId="20577"/>
      <pc:docMkLst>
        <pc:docMk/>
      </pc:docMkLst>
      <pc:sldChg chg="modSp">
        <pc:chgData name="Gorai, Subhajit" userId="S::sgorai2@illinois.edu::c6f3e225-1a0d-4b6d-bccb-2ddec7be01e5" providerId="AD" clId="Web-{FB79C629-1841-5FA2-1692-19034351BE92}" dt="2023-08-27T17:15:56.318" v="19" actId="20577"/>
        <pc:sldMkLst>
          <pc:docMk/>
          <pc:sldMk cId="0" sldId="256"/>
        </pc:sldMkLst>
        <pc:spChg chg="mod">
          <ac:chgData name="Gorai, Subhajit" userId="S::sgorai2@illinois.edu::c6f3e225-1a0d-4b6d-bccb-2ddec7be01e5" providerId="AD" clId="Web-{FB79C629-1841-5FA2-1692-19034351BE92}" dt="2023-08-27T17:15:56.318" v="19" actId="20577"/>
          <ac:spMkLst>
            <pc:docMk/>
            <pc:sldMk cId="0" sldId="256"/>
            <ac:spMk id="172" creationId="{00000000-0000-0000-0000-000000000000}"/>
          </ac:spMkLst>
        </pc:spChg>
      </pc:sldChg>
      <pc:sldChg chg="addSp delSp modSp ord">
        <pc:chgData name="Gorai, Subhajit" userId="S::sgorai2@illinois.edu::c6f3e225-1a0d-4b6d-bccb-2ddec7be01e5" providerId="AD" clId="Web-{FB79C629-1841-5FA2-1692-19034351BE92}" dt="2023-08-27T18:15:18.867" v="668" actId="20577"/>
        <pc:sldMkLst>
          <pc:docMk/>
          <pc:sldMk cId="0" sldId="265"/>
        </pc:sldMkLst>
        <pc:spChg chg="add mod">
          <ac:chgData name="Gorai, Subhajit" userId="S::sgorai2@illinois.edu::c6f3e225-1a0d-4b6d-bccb-2ddec7be01e5" providerId="AD" clId="Web-{FB79C629-1841-5FA2-1692-19034351BE92}" dt="2023-08-27T17:18:38.798" v="42" actId="20577"/>
          <ac:spMkLst>
            <pc:docMk/>
            <pc:sldMk cId="0" sldId="265"/>
            <ac:spMk id="3" creationId="{F494B324-753B-0B28-9C12-B673F78371C0}"/>
          </ac:spMkLst>
        </pc:spChg>
        <pc:spChg chg="add del mod">
          <ac:chgData name="Gorai, Subhajit" userId="S::sgorai2@illinois.edu::c6f3e225-1a0d-4b6d-bccb-2ddec7be01e5" providerId="AD" clId="Web-{FB79C629-1841-5FA2-1692-19034351BE92}" dt="2023-08-27T17:20:03.349" v="63"/>
          <ac:spMkLst>
            <pc:docMk/>
            <pc:sldMk cId="0" sldId="265"/>
            <ac:spMk id="5" creationId="{7DA76073-4902-6234-94DB-57DBFF6EF564}"/>
          </ac:spMkLst>
        </pc:spChg>
        <pc:spChg chg="add del mod">
          <ac:chgData name="Gorai, Subhajit" userId="S::sgorai2@illinois.edu::c6f3e225-1a0d-4b6d-bccb-2ddec7be01e5" providerId="AD" clId="Web-{FB79C629-1841-5FA2-1692-19034351BE92}" dt="2023-08-27T17:22:38.688" v="67"/>
          <ac:spMkLst>
            <pc:docMk/>
            <pc:sldMk cId="0" sldId="265"/>
            <ac:spMk id="6" creationId="{9D4FE92E-6DC7-BC12-D47B-08465C5854B6}"/>
          </ac:spMkLst>
        </pc:spChg>
        <pc:spChg chg="add del mod">
          <ac:chgData name="Gorai, Subhajit" userId="S::sgorai2@illinois.edu::c6f3e225-1a0d-4b6d-bccb-2ddec7be01e5" providerId="AD" clId="Web-{FB79C629-1841-5FA2-1692-19034351BE92}" dt="2023-08-27T17:37:09.690" v="79"/>
          <ac:spMkLst>
            <pc:docMk/>
            <pc:sldMk cId="0" sldId="265"/>
            <ac:spMk id="7" creationId="{A3DF930A-8094-ED4F-33F2-401618CD3DD7}"/>
          </ac:spMkLst>
        </pc:spChg>
        <pc:spChg chg="add mod">
          <ac:chgData name="Gorai, Subhajit" userId="S::sgorai2@illinois.edu::c6f3e225-1a0d-4b6d-bccb-2ddec7be01e5" providerId="AD" clId="Web-{FB79C629-1841-5FA2-1692-19034351BE92}" dt="2023-08-27T17:43:56.033" v="234" actId="20577"/>
          <ac:spMkLst>
            <pc:docMk/>
            <pc:sldMk cId="0" sldId="265"/>
            <ac:spMk id="9" creationId="{557941DE-F6DB-23A1-CA11-703E9BB0A209}"/>
          </ac:spMkLst>
        </pc:spChg>
        <pc:spChg chg="mod">
          <ac:chgData name="Gorai, Subhajit" userId="S::sgorai2@illinois.edu::c6f3e225-1a0d-4b6d-bccb-2ddec7be01e5" providerId="AD" clId="Web-{FB79C629-1841-5FA2-1692-19034351BE92}" dt="2023-08-27T18:15:18.867" v="668" actId="20577"/>
          <ac:spMkLst>
            <pc:docMk/>
            <pc:sldMk cId="0" sldId="265"/>
            <ac:spMk id="293" creationId="{00000000-0000-0000-0000-000000000000}"/>
          </ac:spMkLst>
        </pc:spChg>
        <pc:spChg chg="mod">
          <ac:chgData name="Gorai, Subhajit" userId="S::sgorai2@illinois.edu::c6f3e225-1a0d-4b6d-bccb-2ddec7be01e5" providerId="AD" clId="Web-{FB79C629-1841-5FA2-1692-19034351BE92}" dt="2023-08-27T17:37:49.613" v="86" actId="14100"/>
          <ac:spMkLst>
            <pc:docMk/>
            <pc:sldMk cId="0" sldId="265"/>
            <ac:spMk id="296" creationId="{00000000-0000-0000-0000-000000000000}"/>
          </ac:spMkLst>
        </pc:spChg>
        <pc:picChg chg="add mod">
          <ac:chgData name="Gorai, Subhajit" userId="S::sgorai2@illinois.edu::c6f3e225-1a0d-4b6d-bccb-2ddec7be01e5" providerId="AD" clId="Web-{FB79C629-1841-5FA2-1692-19034351BE92}" dt="2023-08-27T17:38:30.646" v="91" actId="14100"/>
          <ac:picMkLst>
            <pc:docMk/>
            <pc:sldMk cId="0" sldId="265"/>
            <ac:picMk id="8" creationId="{7F8DA2FA-F16B-60BA-7EDA-4D862689516C}"/>
          </ac:picMkLst>
        </pc:picChg>
        <pc:picChg chg="del">
          <ac:chgData name="Gorai, Subhajit" userId="S::sgorai2@illinois.edu::c6f3e225-1a0d-4b6d-bccb-2ddec7be01e5" providerId="AD" clId="Web-{FB79C629-1841-5FA2-1692-19034351BE92}" dt="2023-08-27T17:17:01.601" v="36"/>
          <ac:picMkLst>
            <pc:docMk/>
            <pc:sldMk cId="0" sldId="265"/>
            <ac:picMk id="294" creationId="{00000000-0000-0000-0000-000000000000}"/>
          </ac:picMkLst>
        </pc:picChg>
        <pc:picChg chg="del">
          <ac:chgData name="Gorai, Subhajit" userId="S::sgorai2@illinois.edu::c6f3e225-1a0d-4b6d-bccb-2ddec7be01e5" providerId="AD" clId="Web-{FB79C629-1841-5FA2-1692-19034351BE92}" dt="2023-08-27T17:16:59.492" v="35"/>
          <ac:picMkLst>
            <pc:docMk/>
            <pc:sldMk cId="0" sldId="265"/>
            <ac:picMk id="295" creationId="{00000000-0000-0000-0000-000000000000}"/>
          </ac:picMkLst>
        </pc:picChg>
      </pc:sldChg>
      <pc:sldChg chg="add ord replId">
        <pc:chgData name="Gorai, Subhajit" userId="S::sgorai2@illinois.edu::c6f3e225-1a0d-4b6d-bccb-2ddec7be01e5" providerId="AD" clId="Web-{FB79C629-1841-5FA2-1692-19034351BE92}" dt="2023-08-27T18:16:05.947" v="679"/>
        <pc:sldMkLst>
          <pc:docMk/>
          <pc:sldMk cId="2301425334" sldId="281"/>
        </pc:sldMkLst>
      </pc:sldChg>
      <pc:sldChg chg="addSp delSp modSp add ord replId">
        <pc:chgData name="Gorai, Subhajit" userId="S::sgorai2@illinois.edu::c6f3e225-1a0d-4b6d-bccb-2ddec7be01e5" providerId="AD" clId="Web-{FB79C629-1841-5FA2-1692-19034351BE92}" dt="2023-08-27T18:15:42.962" v="676" actId="20577"/>
        <pc:sldMkLst>
          <pc:docMk/>
          <pc:sldMk cId="495026681" sldId="282"/>
        </pc:sldMkLst>
        <pc:spChg chg="add mod">
          <ac:chgData name="Gorai, Subhajit" userId="S::sgorai2@illinois.edu::c6f3e225-1a0d-4b6d-bccb-2ddec7be01e5" providerId="AD" clId="Web-{FB79C629-1841-5FA2-1692-19034351BE92}" dt="2023-08-27T17:51:07.361" v="356" actId="1076"/>
          <ac:spMkLst>
            <pc:docMk/>
            <pc:sldMk cId="495026681" sldId="282"/>
            <ac:spMk id="5" creationId="{1110CB01-EC84-C10E-8400-1BFAE6169BDA}"/>
          </ac:spMkLst>
        </pc:spChg>
        <pc:spChg chg="mod">
          <ac:chgData name="Gorai, Subhajit" userId="S::sgorai2@illinois.edu::c6f3e225-1a0d-4b6d-bccb-2ddec7be01e5" providerId="AD" clId="Web-{FB79C629-1841-5FA2-1692-19034351BE92}" dt="2023-08-27T17:47:19.540" v="304" actId="20577"/>
          <ac:spMkLst>
            <pc:docMk/>
            <pc:sldMk cId="495026681" sldId="282"/>
            <ac:spMk id="9" creationId="{557941DE-F6DB-23A1-CA11-703E9BB0A209}"/>
          </ac:spMkLst>
        </pc:spChg>
        <pc:spChg chg="mod">
          <ac:chgData name="Gorai, Subhajit" userId="S::sgorai2@illinois.edu::c6f3e225-1a0d-4b6d-bccb-2ddec7be01e5" providerId="AD" clId="Web-{FB79C629-1841-5FA2-1692-19034351BE92}" dt="2023-08-27T18:15:42.962" v="676" actId="20577"/>
          <ac:spMkLst>
            <pc:docMk/>
            <pc:sldMk cId="495026681" sldId="282"/>
            <ac:spMk id="293" creationId="{00000000-0000-0000-0000-000000000000}"/>
          </ac:spMkLst>
        </pc:spChg>
        <pc:picChg chg="add mod">
          <ac:chgData name="Gorai, Subhajit" userId="S::sgorai2@illinois.edu::c6f3e225-1a0d-4b6d-bccb-2ddec7be01e5" providerId="AD" clId="Web-{FB79C629-1841-5FA2-1692-19034351BE92}" dt="2023-08-27T17:47:34.369" v="307" actId="14100"/>
          <ac:picMkLst>
            <pc:docMk/>
            <pc:sldMk cId="495026681" sldId="282"/>
            <ac:picMk id="2" creationId="{C8749349-6C23-44EC-18C8-84F0AF667A49}"/>
          </ac:picMkLst>
        </pc:picChg>
        <pc:picChg chg="add mod">
          <ac:chgData name="Gorai, Subhajit" userId="S::sgorai2@illinois.edu::c6f3e225-1a0d-4b6d-bccb-2ddec7be01e5" providerId="AD" clId="Web-{FB79C629-1841-5FA2-1692-19034351BE92}" dt="2023-08-27T17:51:00.095" v="355" actId="1076"/>
          <ac:picMkLst>
            <pc:docMk/>
            <pc:sldMk cId="495026681" sldId="282"/>
            <ac:picMk id="4" creationId="{3D9819D3-6F56-AC1D-E035-2080964E4B12}"/>
          </ac:picMkLst>
        </pc:picChg>
        <pc:picChg chg="del">
          <ac:chgData name="Gorai, Subhajit" userId="S::sgorai2@illinois.edu::c6f3e225-1a0d-4b6d-bccb-2ddec7be01e5" providerId="AD" clId="Web-{FB79C629-1841-5FA2-1692-19034351BE92}" dt="2023-08-27T17:44:49.019" v="236"/>
          <ac:picMkLst>
            <pc:docMk/>
            <pc:sldMk cId="495026681" sldId="282"/>
            <ac:picMk id="8" creationId="{7F8DA2FA-F16B-60BA-7EDA-4D862689516C}"/>
          </ac:picMkLst>
        </pc:picChg>
      </pc:sldChg>
      <pc:sldChg chg="addSp delSp modSp add ord replId">
        <pc:chgData name="Gorai, Subhajit" userId="S::sgorai2@illinois.edu::c6f3e225-1a0d-4b6d-bccb-2ddec7be01e5" providerId="AD" clId="Web-{FB79C629-1841-5FA2-1692-19034351BE92}" dt="2023-08-27T18:15:40.931" v="675" actId="20577"/>
        <pc:sldMkLst>
          <pc:docMk/>
          <pc:sldMk cId="3597927602" sldId="283"/>
        </pc:sldMkLst>
        <pc:spChg chg="mod">
          <ac:chgData name="Gorai, Subhajit" userId="S::sgorai2@illinois.edu::c6f3e225-1a0d-4b6d-bccb-2ddec7be01e5" providerId="AD" clId="Web-{FB79C629-1841-5FA2-1692-19034351BE92}" dt="2023-08-27T18:03:26.576" v="496" actId="20577"/>
          <ac:spMkLst>
            <pc:docMk/>
            <pc:sldMk cId="3597927602" sldId="283"/>
            <ac:spMk id="5" creationId="{1110CB01-EC84-C10E-8400-1BFAE6169BDA}"/>
          </ac:spMkLst>
        </pc:spChg>
        <pc:spChg chg="mod">
          <ac:chgData name="Gorai, Subhajit" userId="S::sgorai2@illinois.edu::c6f3e225-1a0d-4b6d-bccb-2ddec7be01e5" providerId="AD" clId="Web-{FB79C629-1841-5FA2-1692-19034351BE92}" dt="2023-08-27T18:03:40.936" v="498" actId="1076"/>
          <ac:spMkLst>
            <pc:docMk/>
            <pc:sldMk cId="3597927602" sldId="283"/>
            <ac:spMk id="9" creationId="{557941DE-F6DB-23A1-CA11-703E9BB0A209}"/>
          </ac:spMkLst>
        </pc:spChg>
        <pc:spChg chg="add del mod">
          <ac:chgData name="Gorai, Subhajit" userId="S::sgorai2@illinois.edu::c6f3e225-1a0d-4b6d-bccb-2ddec7be01e5" providerId="AD" clId="Web-{FB79C629-1841-5FA2-1692-19034351BE92}" dt="2023-08-27T17:58:39.097" v="431"/>
          <ac:spMkLst>
            <pc:docMk/>
            <pc:sldMk cId="3597927602" sldId="283"/>
            <ac:spMk id="10" creationId="{6458B17E-CA4A-76B9-7390-F6DAC8467880}"/>
          </ac:spMkLst>
        </pc:spChg>
        <pc:spChg chg="add mod">
          <ac:chgData name="Gorai, Subhajit" userId="S::sgorai2@illinois.edu::c6f3e225-1a0d-4b6d-bccb-2ddec7be01e5" providerId="AD" clId="Web-{FB79C629-1841-5FA2-1692-19034351BE92}" dt="2023-08-27T18:00:58.352" v="477" actId="20577"/>
          <ac:spMkLst>
            <pc:docMk/>
            <pc:sldMk cId="3597927602" sldId="283"/>
            <ac:spMk id="11" creationId="{5603AA54-72CF-A20F-60E6-2294C823D575}"/>
          </ac:spMkLst>
        </pc:spChg>
        <pc:spChg chg="mod">
          <ac:chgData name="Gorai, Subhajit" userId="S::sgorai2@illinois.edu::c6f3e225-1a0d-4b6d-bccb-2ddec7be01e5" providerId="AD" clId="Web-{FB79C629-1841-5FA2-1692-19034351BE92}" dt="2023-08-27T18:15:40.931" v="675" actId="20577"/>
          <ac:spMkLst>
            <pc:docMk/>
            <pc:sldMk cId="3597927602" sldId="283"/>
            <ac:spMk id="293" creationId="{00000000-0000-0000-0000-000000000000}"/>
          </ac:spMkLst>
        </pc:spChg>
        <pc:picChg chg="del">
          <ac:chgData name="Gorai, Subhajit" userId="S::sgorai2@illinois.edu::c6f3e225-1a0d-4b6d-bccb-2ddec7be01e5" providerId="AD" clId="Web-{FB79C629-1841-5FA2-1692-19034351BE92}" dt="2023-08-27T17:53:00.694" v="358"/>
          <ac:picMkLst>
            <pc:docMk/>
            <pc:sldMk cId="3597927602" sldId="283"/>
            <ac:picMk id="2" creationId="{C8749349-6C23-44EC-18C8-84F0AF667A49}"/>
          </ac:picMkLst>
        </pc:picChg>
        <pc:picChg chg="del">
          <ac:chgData name="Gorai, Subhajit" userId="S::sgorai2@illinois.edu::c6f3e225-1a0d-4b6d-bccb-2ddec7be01e5" providerId="AD" clId="Web-{FB79C629-1841-5FA2-1692-19034351BE92}" dt="2023-08-27T17:56:35.248" v="403"/>
          <ac:picMkLst>
            <pc:docMk/>
            <pc:sldMk cId="3597927602" sldId="283"/>
            <ac:picMk id="4" creationId="{3D9819D3-6F56-AC1D-E035-2080964E4B12}"/>
          </ac:picMkLst>
        </pc:picChg>
        <pc:picChg chg="add mod">
          <ac:chgData name="Gorai, Subhajit" userId="S::sgorai2@illinois.edu::c6f3e225-1a0d-4b6d-bccb-2ddec7be01e5" providerId="AD" clId="Web-{FB79C629-1841-5FA2-1692-19034351BE92}" dt="2023-08-27T18:03:44.124" v="499" actId="1076"/>
          <ac:picMkLst>
            <pc:docMk/>
            <pc:sldMk cId="3597927602" sldId="283"/>
            <ac:picMk id="6" creationId="{9AA3E0D0-AE4A-1B64-51A8-A94661451A65}"/>
          </ac:picMkLst>
        </pc:picChg>
        <pc:picChg chg="add mod">
          <ac:chgData name="Gorai, Subhajit" userId="S::sgorai2@illinois.edu::c6f3e225-1a0d-4b6d-bccb-2ddec7be01e5" providerId="AD" clId="Web-{FB79C629-1841-5FA2-1692-19034351BE92}" dt="2023-08-27T18:00:09.460" v="469" actId="1076"/>
          <ac:picMkLst>
            <pc:docMk/>
            <pc:sldMk cId="3597927602" sldId="283"/>
            <ac:picMk id="7" creationId="{67FDF2AA-4E74-2D2E-F64F-109DEE81DA1D}"/>
          </ac:picMkLst>
        </pc:picChg>
        <pc:picChg chg="add mod">
          <ac:chgData name="Gorai, Subhajit" userId="S::sgorai2@illinois.edu::c6f3e225-1a0d-4b6d-bccb-2ddec7be01e5" providerId="AD" clId="Web-{FB79C629-1841-5FA2-1692-19034351BE92}" dt="2023-08-27T18:03:30.701" v="497" actId="1076"/>
          <ac:picMkLst>
            <pc:docMk/>
            <pc:sldMk cId="3597927602" sldId="283"/>
            <ac:picMk id="8" creationId="{D80B993C-493F-73AE-CC0E-F5ED17534646}"/>
          </ac:picMkLst>
        </pc:picChg>
      </pc:sldChg>
      <pc:sldChg chg="addSp delSp modSp add ord replId">
        <pc:chgData name="Gorai, Subhajit" userId="S::sgorai2@illinois.edu::c6f3e225-1a0d-4b6d-bccb-2ddec7be01e5" providerId="AD" clId="Web-{FB79C629-1841-5FA2-1692-19034351BE92}" dt="2023-08-27T18:15:47.103" v="678" actId="20577"/>
        <pc:sldMkLst>
          <pc:docMk/>
          <pc:sldMk cId="3695266200" sldId="284"/>
        </pc:sldMkLst>
        <pc:spChg chg="mod">
          <ac:chgData name="Gorai, Subhajit" userId="S::sgorai2@illinois.edu::c6f3e225-1a0d-4b6d-bccb-2ddec7be01e5" providerId="AD" clId="Web-{FB79C629-1841-5FA2-1692-19034351BE92}" dt="2023-08-27T18:10:50.873" v="640" actId="14100"/>
          <ac:spMkLst>
            <pc:docMk/>
            <pc:sldMk cId="3695266200" sldId="284"/>
            <ac:spMk id="5" creationId="{1110CB01-EC84-C10E-8400-1BFAE6169BDA}"/>
          </ac:spMkLst>
        </pc:spChg>
        <pc:spChg chg="mod">
          <ac:chgData name="Gorai, Subhajit" userId="S::sgorai2@illinois.edu::c6f3e225-1a0d-4b6d-bccb-2ddec7be01e5" providerId="AD" clId="Web-{FB79C629-1841-5FA2-1692-19034351BE92}" dt="2023-08-27T18:11:59.751" v="650" actId="20577"/>
          <ac:spMkLst>
            <pc:docMk/>
            <pc:sldMk cId="3695266200" sldId="284"/>
            <ac:spMk id="9" creationId="{557941DE-F6DB-23A1-CA11-703E9BB0A209}"/>
          </ac:spMkLst>
        </pc:spChg>
        <pc:spChg chg="mod">
          <ac:chgData name="Gorai, Subhajit" userId="S::sgorai2@illinois.edu::c6f3e225-1a0d-4b6d-bccb-2ddec7be01e5" providerId="AD" clId="Web-{FB79C629-1841-5FA2-1692-19034351BE92}" dt="2023-08-27T18:12:18.048" v="652" actId="20577"/>
          <ac:spMkLst>
            <pc:docMk/>
            <pc:sldMk cId="3695266200" sldId="284"/>
            <ac:spMk id="11" creationId="{5603AA54-72CF-A20F-60E6-2294C823D575}"/>
          </ac:spMkLst>
        </pc:spChg>
        <pc:spChg chg="mod">
          <ac:chgData name="Gorai, Subhajit" userId="S::sgorai2@illinois.edu::c6f3e225-1a0d-4b6d-bccb-2ddec7be01e5" providerId="AD" clId="Web-{FB79C629-1841-5FA2-1692-19034351BE92}" dt="2023-08-27T18:15:47.103" v="678" actId="20577"/>
          <ac:spMkLst>
            <pc:docMk/>
            <pc:sldMk cId="3695266200" sldId="284"/>
            <ac:spMk id="293" creationId="{00000000-0000-0000-0000-000000000000}"/>
          </ac:spMkLst>
        </pc:spChg>
        <pc:spChg chg="del">
          <ac:chgData name="Gorai, Subhajit" userId="S::sgorai2@illinois.edu::c6f3e225-1a0d-4b6d-bccb-2ddec7be01e5" providerId="AD" clId="Web-{FB79C629-1841-5FA2-1692-19034351BE92}" dt="2023-08-27T18:12:42.346" v="657"/>
          <ac:spMkLst>
            <pc:docMk/>
            <pc:sldMk cId="3695266200" sldId="284"/>
            <ac:spMk id="296" creationId="{00000000-0000-0000-0000-000000000000}"/>
          </ac:spMkLst>
        </pc:spChg>
        <pc:picChg chg="add mod">
          <ac:chgData name="Gorai, Subhajit" userId="S::sgorai2@illinois.edu::c6f3e225-1a0d-4b6d-bccb-2ddec7be01e5" providerId="AD" clId="Web-{FB79C629-1841-5FA2-1692-19034351BE92}" dt="2023-08-27T18:06:07.035" v="506" actId="1076"/>
          <ac:picMkLst>
            <pc:docMk/>
            <pc:sldMk cId="3695266200" sldId="284"/>
            <ac:picMk id="2" creationId="{E6730207-C2BA-9815-E58E-25B23C7D0E14}"/>
          </ac:picMkLst>
        </pc:picChg>
        <pc:picChg chg="add mod">
          <ac:chgData name="Gorai, Subhajit" userId="S::sgorai2@illinois.edu::c6f3e225-1a0d-4b6d-bccb-2ddec7be01e5" providerId="AD" clId="Web-{FB79C629-1841-5FA2-1692-19034351BE92}" dt="2023-08-27T18:10:56.796" v="641" actId="1076"/>
          <ac:picMkLst>
            <pc:docMk/>
            <pc:sldMk cId="3695266200" sldId="284"/>
            <ac:picMk id="4" creationId="{D4110DB0-A358-DDE1-5734-E067008F1EF6}"/>
          </ac:picMkLst>
        </pc:picChg>
        <pc:picChg chg="del">
          <ac:chgData name="Gorai, Subhajit" userId="S::sgorai2@illinois.edu::c6f3e225-1a0d-4b6d-bccb-2ddec7be01e5" providerId="AD" clId="Web-{FB79C629-1841-5FA2-1692-19034351BE92}" dt="2023-08-27T18:05:38.940" v="503"/>
          <ac:picMkLst>
            <pc:docMk/>
            <pc:sldMk cId="3695266200" sldId="284"/>
            <ac:picMk id="6" creationId="{9AA3E0D0-AE4A-1B64-51A8-A94661451A65}"/>
          </ac:picMkLst>
        </pc:picChg>
        <pc:picChg chg="del">
          <ac:chgData name="Gorai, Subhajit" userId="S::sgorai2@illinois.edu::c6f3e225-1a0d-4b6d-bccb-2ddec7be01e5" providerId="AD" clId="Web-{FB79C629-1841-5FA2-1692-19034351BE92}" dt="2023-08-27T18:08:18.774" v="554"/>
          <ac:picMkLst>
            <pc:docMk/>
            <pc:sldMk cId="3695266200" sldId="284"/>
            <ac:picMk id="7" creationId="{67FDF2AA-4E74-2D2E-F64F-109DEE81DA1D}"/>
          </ac:picMkLst>
        </pc:picChg>
        <pc:picChg chg="del">
          <ac:chgData name="Gorai, Subhajit" userId="S::sgorai2@illinois.edu::c6f3e225-1a0d-4b6d-bccb-2ddec7be01e5" providerId="AD" clId="Web-{FB79C629-1841-5FA2-1692-19034351BE92}" dt="2023-08-27T18:08:52.135" v="560"/>
          <ac:picMkLst>
            <pc:docMk/>
            <pc:sldMk cId="3695266200" sldId="284"/>
            <ac:picMk id="8" creationId="{D80B993C-493F-73AE-CC0E-F5ED17534646}"/>
          </ac:picMkLst>
        </pc:picChg>
        <pc:picChg chg="add mod">
          <ac:chgData name="Gorai, Subhajit" userId="S::sgorai2@illinois.edu::c6f3e225-1a0d-4b6d-bccb-2ddec7be01e5" providerId="AD" clId="Web-{FB79C629-1841-5FA2-1692-19034351BE92}" dt="2023-08-27T18:12:37.846" v="656" actId="14100"/>
          <ac:picMkLst>
            <pc:docMk/>
            <pc:sldMk cId="3695266200" sldId="284"/>
            <ac:picMk id="10" creationId="{D69F7CEF-40BE-5B46-622A-778D2B556A3A}"/>
          </ac:picMkLst>
        </pc:picChg>
        <pc:picChg chg="add mod">
          <ac:chgData name="Gorai, Subhajit" userId="S::sgorai2@illinois.edu::c6f3e225-1a0d-4b6d-bccb-2ddec7be01e5" providerId="AD" clId="Web-{FB79C629-1841-5FA2-1692-19034351BE92}" dt="2023-08-27T18:13:19.004" v="662" actId="14100"/>
          <ac:picMkLst>
            <pc:docMk/>
            <pc:sldMk cId="3695266200" sldId="284"/>
            <ac:picMk id="12" creationId="{50DBA291-5AB4-4C9B-81C8-1081FECA0666}"/>
          </ac:picMkLst>
        </pc:picChg>
      </pc:sldChg>
      <pc:sldChg chg="add del replId">
        <pc:chgData name="Gorai, Subhajit" userId="S::sgorai2@illinois.edu::c6f3e225-1a0d-4b6d-bccb-2ddec7be01e5" providerId="AD" clId="Web-{FB79C629-1841-5FA2-1692-19034351BE92}" dt="2023-08-27T18:05:21.268" v="502"/>
        <pc:sldMkLst>
          <pc:docMk/>
          <pc:sldMk cId="75098867" sldId="285"/>
        </pc:sldMkLst>
      </pc:sldChg>
      <pc:sldChg chg="addSp modSp new">
        <pc:chgData name="Gorai, Subhajit" userId="S::sgorai2@illinois.edu::c6f3e225-1a0d-4b6d-bccb-2ddec7be01e5" providerId="AD" clId="Web-{FB79C629-1841-5FA2-1692-19034351BE92}" dt="2023-08-27T18:24:57.841" v="703" actId="1076"/>
        <pc:sldMkLst>
          <pc:docMk/>
          <pc:sldMk cId="2208003777" sldId="285"/>
        </pc:sldMkLst>
        <pc:spChg chg="mod">
          <ac:chgData name="Gorai, Subhajit" userId="S::sgorai2@illinois.edu::c6f3e225-1a0d-4b6d-bccb-2ddec7be01e5" providerId="AD" clId="Web-{FB79C629-1841-5FA2-1692-19034351BE92}" dt="2023-08-27T18:24:50.700" v="701" actId="14100"/>
          <ac:spMkLst>
            <pc:docMk/>
            <pc:sldMk cId="2208003777" sldId="285"/>
            <ac:spMk id="2" creationId="{C4D7F431-D652-92DE-9DAA-7F00AB989085}"/>
          </ac:spMkLst>
        </pc:spChg>
        <pc:picChg chg="add mod">
          <ac:chgData name="Gorai, Subhajit" userId="S::sgorai2@illinois.edu::c6f3e225-1a0d-4b6d-bccb-2ddec7be01e5" providerId="AD" clId="Web-{FB79C629-1841-5FA2-1692-19034351BE92}" dt="2023-08-27T18:24:57.841" v="703" actId="1076"/>
          <ac:picMkLst>
            <pc:docMk/>
            <pc:sldMk cId="2208003777" sldId="285"/>
            <ac:picMk id="3" creationId="{D8633DD6-0E35-14E2-DE40-563FF30B91F6}"/>
          </ac:picMkLst>
        </pc:picChg>
      </pc:sldChg>
      <pc:sldChg chg="addSp delSp modSp new ord">
        <pc:chgData name="Gorai, Subhajit" userId="S::sgorai2@illinois.edu::c6f3e225-1a0d-4b6d-bccb-2ddec7be01e5" providerId="AD" clId="Web-{FB79C629-1841-5FA2-1692-19034351BE92}" dt="2023-08-27T18:32:08.388" v="752" actId="20577"/>
        <pc:sldMkLst>
          <pc:docMk/>
          <pc:sldMk cId="1264352545" sldId="286"/>
        </pc:sldMkLst>
        <pc:spChg chg="del">
          <ac:chgData name="Gorai, Subhajit" userId="S::sgorai2@illinois.edu::c6f3e225-1a0d-4b6d-bccb-2ddec7be01e5" providerId="AD" clId="Web-{FB79C629-1841-5FA2-1692-19034351BE92}" dt="2023-08-27T18:26:43.173" v="708"/>
          <ac:spMkLst>
            <pc:docMk/>
            <pc:sldMk cId="1264352545" sldId="286"/>
            <ac:spMk id="2" creationId="{8EBB7EDD-EBD2-F12C-0630-4F745C59A35F}"/>
          </ac:spMkLst>
        </pc:spChg>
        <pc:spChg chg="del">
          <ac:chgData name="Gorai, Subhajit" userId="S::sgorai2@illinois.edu::c6f3e225-1a0d-4b6d-bccb-2ddec7be01e5" providerId="AD" clId="Web-{FB79C629-1841-5FA2-1692-19034351BE92}" dt="2023-08-27T18:26:41.173" v="707"/>
          <ac:spMkLst>
            <pc:docMk/>
            <pc:sldMk cId="1264352545" sldId="286"/>
            <ac:spMk id="3" creationId="{F2C7B07D-12D6-D71B-0663-3A716B7906BC}"/>
          </ac:spMkLst>
        </pc:spChg>
        <pc:spChg chg="del">
          <ac:chgData name="Gorai, Subhajit" userId="S::sgorai2@illinois.edu::c6f3e225-1a0d-4b6d-bccb-2ddec7be01e5" providerId="AD" clId="Web-{FB79C629-1841-5FA2-1692-19034351BE92}" dt="2023-08-27T18:26:39.501" v="706"/>
          <ac:spMkLst>
            <pc:docMk/>
            <pc:sldMk cId="1264352545" sldId="286"/>
            <ac:spMk id="4" creationId="{2DB3A690-8429-CFB5-AAA7-798EF8F0C555}"/>
          </ac:spMkLst>
        </pc:spChg>
        <pc:spChg chg="add mod">
          <ac:chgData name="Gorai, Subhajit" userId="S::sgorai2@illinois.edu::c6f3e225-1a0d-4b6d-bccb-2ddec7be01e5" providerId="AD" clId="Web-{FB79C629-1841-5FA2-1692-19034351BE92}" dt="2023-08-27T18:32:08.388" v="752" actId="20577"/>
          <ac:spMkLst>
            <pc:docMk/>
            <pc:sldMk cId="1264352545" sldId="286"/>
            <ac:spMk id="6" creationId="{20883E1D-135F-830F-F54E-EED224F2A3B8}"/>
          </ac:spMkLst>
        </pc:spChg>
      </pc:sldChg>
    </pc:docChg>
  </pc:docChgLst>
  <pc:docChgLst>
    <pc:chgData name="Gorai, Subhajit" userId="S::sgorai2@illinois.edu::c6f3e225-1a0d-4b6d-bccb-2ddec7be01e5" providerId="AD" clId="Web-{87A51AFC-A3FC-DC31-245D-AF7706B0E26D}"/>
    <pc:docChg chg="delSld modSld sldOrd">
      <pc:chgData name="Gorai, Subhajit" userId="S::sgorai2@illinois.edu::c6f3e225-1a0d-4b6d-bccb-2ddec7be01e5" providerId="AD" clId="Web-{87A51AFC-A3FC-DC31-245D-AF7706B0E26D}" dt="2023-09-01T16:17:24.558" v="108" actId="20577"/>
      <pc:docMkLst>
        <pc:docMk/>
      </pc:docMkLst>
      <pc:sldChg chg="modSp">
        <pc:chgData name="Gorai, Subhajit" userId="S::sgorai2@illinois.edu::c6f3e225-1a0d-4b6d-bccb-2ddec7be01e5" providerId="AD" clId="Web-{87A51AFC-A3FC-DC31-245D-AF7706B0E26D}" dt="2023-09-01T16:17:24.558" v="108" actId="20577"/>
        <pc:sldMkLst>
          <pc:docMk/>
          <pc:sldMk cId="0" sldId="256"/>
        </pc:sldMkLst>
        <pc:spChg chg="mod">
          <ac:chgData name="Gorai, Subhajit" userId="S::sgorai2@illinois.edu::c6f3e225-1a0d-4b6d-bccb-2ddec7be01e5" providerId="AD" clId="Web-{87A51AFC-A3FC-DC31-245D-AF7706B0E26D}" dt="2023-09-01T16:17:24.558" v="108" actId="20577"/>
          <ac:spMkLst>
            <pc:docMk/>
            <pc:sldMk cId="0" sldId="256"/>
            <ac:spMk id="172" creationId="{00000000-0000-0000-0000-000000000000}"/>
          </ac:spMkLst>
        </pc:spChg>
      </pc:sldChg>
      <pc:sldChg chg="modSp">
        <pc:chgData name="Gorai, Subhajit" userId="S::sgorai2@illinois.edu::c6f3e225-1a0d-4b6d-bccb-2ddec7be01e5" providerId="AD" clId="Web-{87A51AFC-A3FC-DC31-245D-AF7706B0E26D}" dt="2023-09-01T00:57:58.412" v="104" actId="20577"/>
        <pc:sldMkLst>
          <pc:docMk/>
          <pc:sldMk cId="0" sldId="258"/>
        </pc:sldMkLst>
        <pc:spChg chg="mod">
          <ac:chgData name="Gorai, Subhajit" userId="S::sgorai2@illinois.edu::c6f3e225-1a0d-4b6d-bccb-2ddec7be01e5" providerId="AD" clId="Web-{87A51AFC-A3FC-DC31-245D-AF7706B0E26D}" dt="2023-09-01T00:57:58.412" v="104" actId="20577"/>
          <ac:spMkLst>
            <pc:docMk/>
            <pc:sldMk cId="0" sldId="258"/>
            <ac:spMk id="187" creationId="{00000000-0000-0000-0000-000000000000}"/>
          </ac:spMkLst>
        </pc:spChg>
      </pc:sldChg>
      <pc:sldChg chg="addSp modSp">
        <pc:chgData name="Gorai, Subhajit" userId="S::sgorai2@illinois.edu::c6f3e225-1a0d-4b6d-bccb-2ddec7be01e5" providerId="AD" clId="Web-{87A51AFC-A3FC-DC31-245D-AF7706B0E26D}" dt="2023-08-31T22:42:06.160" v="76" actId="1076"/>
        <pc:sldMkLst>
          <pc:docMk/>
          <pc:sldMk cId="0" sldId="265"/>
        </pc:sldMkLst>
        <pc:spChg chg="add mod">
          <ac:chgData name="Gorai, Subhajit" userId="S::sgorai2@illinois.edu::c6f3e225-1a0d-4b6d-bccb-2ddec7be01e5" providerId="AD" clId="Web-{87A51AFC-A3FC-DC31-245D-AF7706B0E26D}" dt="2023-08-31T22:42:06.160" v="76" actId="1076"/>
          <ac:spMkLst>
            <pc:docMk/>
            <pc:sldMk cId="0" sldId="265"/>
            <ac:spMk id="4" creationId="{34ECC6BB-DCE3-53C3-04AF-1C7C73292A26}"/>
          </ac:spMkLst>
        </pc:spChg>
      </pc:sldChg>
      <pc:sldChg chg="del">
        <pc:chgData name="Gorai, Subhajit" userId="S::sgorai2@illinois.edu::c6f3e225-1a0d-4b6d-bccb-2ddec7be01e5" providerId="AD" clId="Web-{87A51AFC-A3FC-DC31-245D-AF7706B0E26D}" dt="2023-08-31T23:50:50.209" v="89"/>
        <pc:sldMkLst>
          <pc:docMk/>
          <pc:sldMk cId="0" sldId="268"/>
        </pc:sldMkLst>
      </pc:sldChg>
      <pc:sldChg chg="del">
        <pc:chgData name="Gorai, Subhajit" userId="S::sgorai2@illinois.edu::c6f3e225-1a0d-4b6d-bccb-2ddec7be01e5" providerId="AD" clId="Web-{87A51AFC-A3FC-DC31-245D-AF7706B0E26D}" dt="2023-08-31T23:50:50.662" v="90"/>
        <pc:sldMkLst>
          <pc:docMk/>
          <pc:sldMk cId="0" sldId="269"/>
        </pc:sldMkLst>
      </pc:sldChg>
      <pc:sldChg chg="del">
        <pc:chgData name="Gorai, Subhajit" userId="S::sgorai2@illinois.edu::c6f3e225-1a0d-4b6d-bccb-2ddec7be01e5" providerId="AD" clId="Web-{87A51AFC-A3FC-DC31-245D-AF7706B0E26D}" dt="2023-08-31T23:50:51.631" v="91"/>
        <pc:sldMkLst>
          <pc:docMk/>
          <pc:sldMk cId="0" sldId="270"/>
        </pc:sldMkLst>
      </pc:sldChg>
      <pc:sldChg chg="del">
        <pc:chgData name="Gorai, Subhajit" userId="S::sgorai2@illinois.edu::c6f3e225-1a0d-4b6d-bccb-2ddec7be01e5" providerId="AD" clId="Web-{87A51AFC-A3FC-DC31-245D-AF7706B0E26D}" dt="2023-08-31T23:50:51.787" v="92"/>
        <pc:sldMkLst>
          <pc:docMk/>
          <pc:sldMk cId="0" sldId="271"/>
        </pc:sldMkLst>
      </pc:sldChg>
      <pc:sldChg chg="del">
        <pc:chgData name="Gorai, Subhajit" userId="S::sgorai2@illinois.edu::c6f3e225-1a0d-4b6d-bccb-2ddec7be01e5" providerId="AD" clId="Web-{87A51AFC-A3FC-DC31-245D-AF7706B0E26D}" dt="2023-08-31T23:50:52.225" v="93"/>
        <pc:sldMkLst>
          <pc:docMk/>
          <pc:sldMk cId="0" sldId="272"/>
        </pc:sldMkLst>
      </pc:sldChg>
      <pc:sldChg chg="del">
        <pc:chgData name="Gorai, Subhajit" userId="S::sgorai2@illinois.edu::c6f3e225-1a0d-4b6d-bccb-2ddec7be01e5" providerId="AD" clId="Web-{87A51AFC-A3FC-DC31-245D-AF7706B0E26D}" dt="2023-08-31T23:50:53.037" v="94"/>
        <pc:sldMkLst>
          <pc:docMk/>
          <pc:sldMk cId="0" sldId="273"/>
        </pc:sldMkLst>
      </pc:sldChg>
      <pc:sldChg chg="del">
        <pc:chgData name="Gorai, Subhajit" userId="S::sgorai2@illinois.edu::c6f3e225-1a0d-4b6d-bccb-2ddec7be01e5" providerId="AD" clId="Web-{87A51AFC-A3FC-DC31-245D-AF7706B0E26D}" dt="2023-08-31T23:50:57.334" v="95"/>
        <pc:sldMkLst>
          <pc:docMk/>
          <pc:sldMk cId="0" sldId="274"/>
        </pc:sldMkLst>
      </pc:sldChg>
      <pc:sldChg chg="del">
        <pc:chgData name="Gorai, Subhajit" userId="S::sgorai2@illinois.edu::c6f3e225-1a0d-4b6d-bccb-2ddec7be01e5" providerId="AD" clId="Web-{87A51AFC-A3FC-DC31-245D-AF7706B0E26D}" dt="2023-08-31T23:50:58.256" v="96"/>
        <pc:sldMkLst>
          <pc:docMk/>
          <pc:sldMk cId="0" sldId="275"/>
        </pc:sldMkLst>
      </pc:sldChg>
      <pc:sldChg chg="del">
        <pc:chgData name="Gorai, Subhajit" userId="S::sgorai2@illinois.edu::c6f3e225-1a0d-4b6d-bccb-2ddec7be01e5" providerId="AD" clId="Web-{87A51AFC-A3FC-DC31-245D-AF7706B0E26D}" dt="2023-08-31T23:50:59.240" v="97"/>
        <pc:sldMkLst>
          <pc:docMk/>
          <pc:sldMk cId="0" sldId="276"/>
        </pc:sldMkLst>
      </pc:sldChg>
      <pc:sldChg chg="del">
        <pc:chgData name="Gorai, Subhajit" userId="S::sgorai2@illinois.edu::c6f3e225-1a0d-4b6d-bccb-2ddec7be01e5" providerId="AD" clId="Web-{87A51AFC-A3FC-DC31-245D-AF7706B0E26D}" dt="2023-08-31T23:51:00.162" v="98"/>
        <pc:sldMkLst>
          <pc:docMk/>
          <pc:sldMk cId="0" sldId="277"/>
        </pc:sldMkLst>
      </pc:sldChg>
      <pc:sldChg chg="del">
        <pc:chgData name="Gorai, Subhajit" userId="S::sgorai2@illinois.edu::c6f3e225-1a0d-4b6d-bccb-2ddec7be01e5" providerId="AD" clId="Web-{87A51AFC-A3FC-DC31-245D-AF7706B0E26D}" dt="2023-08-31T23:51:00.678" v="99"/>
        <pc:sldMkLst>
          <pc:docMk/>
          <pc:sldMk cId="0" sldId="278"/>
        </pc:sldMkLst>
      </pc:sldChg>
      <pc:sldChg chg="del">
        <pc:chgData name="Gorai, Subhajit" userId="S::sgorai2@illinois.edu::c6f3e225-1a0d-4b6d-bccb-2ddec7be01e5" providerId="AD" clId="Web-{87A51AFC-A3FC-DC31-245D-AF7706B0E26D}" dt="2023-08-31T23:51:02.506" v="100"/>
        <pc:sldMkLst>
          <pc:docMk/>
          <pc:sldMk cId="0" sldId="279"/>
        </pc:sldMkLst>
      </pc:sldChg>
      <pc:sldChg chg="del">
        <pc:chgData name="Gorai, Subhajit" userId="S::sgorai2@illinois.edu::c6f3e225-1a0d-4b6d-bccb-2ddec7be01e5" providerId="AD" clId="Web-{87A51AFC-A3FC-DC31-245D-AF7706B0E26D}" dt="2023-08-31T23:51:05.538" v="101"/>
        <pc:sldMkLst>
          <pc:docMk/>
          <pc:sldMk cId="0" sldId="280"/>
        </pc:sldMkLst>
      </pc:sldChg>
      <pc:sldChg chg="addSp modSp ord">
        <pc:chgData name="Gorai, Subhajit" userId="S::sgorai2@illinois.edu::c6f3e225-1a0d-4b6d-bccb-2ddec7be01e5" providerId="AD" clId="Web-{87A51AFC-A3FC-DC31-245D-AF7706B0E26D}" dt="2023-08-31T22:50:15.319" v="86" actId="20577"/>
        <pc:sldMkLst>
          <pc:docMk/>
          <pc:sldMk cId="495026681" sldId="282"/>
        </pc:sldMkLst>
        <pc:spChg chg="add mod">
          <ac:chgData name="Gorai, Subhajit" userId="S::sgorai2@illinois.edu::c6f3e225-1a0d-4b6d-bccb-2ddec7be01e5" providerId="AD" clId="Web-{87A51AFC-A3FC-DC31-245D-AF7706B0E26D}" dt="2023-08-31T22:42:24.910" v="80" actId="1076"/>
          <ac:spMkLst>
            <pc:docMk/>
            <pc:sldMk cId="495026681" sldId="282"/>
            <ac:spMk id="7" creationId="{D8DAFF3A-7BF3-1AB8-086E-7EAF9A7115C4}"/>
          </ac:spMkLst>
        </pc:spChg>
        <pc:spChg chg="mod">
          <ac:chgData name="Gorai, Subhajit" userId="S::sgorai2@illinois.edu::c6f3e225-1a0d-4b6d-bccb-2ddec7be01e5" providerId="AD" clId="Web-{87A51AFC-A3FC-DC31-245D-AF7706B0E26D}" dt="2023-08-31T22:50:15.319" v="86" actId="20577"/>
          <ac:spMkLst>
            <pc:docMk/>
            <pc:sldMk cId="495026681" sldId="282"/>
            <ac:spMk id="293" creationId="{00000000-0000-0000-0000-000000000000}"/>
          </ac:spMkLst>
        </pc:spChg>
      </pc:sldChg>
      <pc:sldChg chg="addSp modSp">
        <pc:chgData name="Gorai, Subhajit" userId="S::sgorai2@illinois.edu::c6f3e225-1a0d-4b6d-bccb-2ddec7be01e5" providerId="AD" clId="Web-{87A51AFC-A3FC-DC31-245D-AF7706B0E26D}" dt="2023-08-31T22:50:19.319" v="87" actId="20577"/>
        <pc:sldMkLst>
          <pc:docMk/>
          <pc:sldMk cId="3597927602" sldId="283"/>
        </pc:sldMkLst>
        <pc:spChg chg="add mod">
          <ac:chgData name="Gorai, Subhajit" userId="S::sgorai2@illinois.edu::c6f3e225-1a0d-4b6d-bccb-2ddec7be01e5" providerId="AD" clId="Web-{87A51AFC-A3FC-DC31-245D-AF7706B0E26D}" dt="2023-08-31T22:42:17.473" v="78" actId="1076"/>
          <ac:spMkLst>
            <pc:docMk/>
            <pc:sldMk cId="3597927602" sldId="283"/>
            <ac:spMk id="4" creationId="{AD272968-C747-BF7B-3700-D6C0EDCD1804}"/>
          </ac:spMkLst>
        </pc:spChg>
        <pc:spChg chg="mod">
          <ac:chgData name="Gorai, Subhajit" userId="S::sgorai2@illinois.edu::c6f3e225-1a0d-4b6d-bccb-2ddec7be01e5" providerId="AD" clId="Web-{87A51AFC-A3FC-DC31-245D-AF7706B0E26D}" dt="2023-08-31T22:50:19.319" v="87" actId="20577"/>
          <ac:spMkLst>
            <pc:docMk/>
            <pc:sldMk cId="3597927602" sldId="283"/>
            <ac:spMk id="293" creationId="{00000000-0000-0000-0000-000000000000}"/>
          </ac:spMkLst>
        </pc:spChg>
      </pc:sldChg>
      <pc:sldChg chg="addSp modSp">
        <pc:chgData name="Gorai, Subhajit" userId="S::sgorai2@illinois.edu::c6f3e225-1a0d-4b6d-bccb-2ddec7be01e5" providerId="AD" clId="Web-{87A51AFC-A3FC-DC31-245D-AF7706B0E26D}" dt="2023-08-31T22:42:36.145" v="82" actId="1076"/>
        <pc:sldMkLst>
          <pc:docMk/>
          <pc:sldMk cId="3695266200" sldId="284"/>
        </pc:sldMkLst>
        <pc:spChg chg="add mod">
          <ac:chgData name="Gorai, Subhajit" userId="S::sgorai2@illinois.edu::c6f3e225-1a0d-4b6d-bccb-2ddec7be01e5" providerId="AD" clId="Web-{87A51AFC-A3FC-DC31-245D-AF7706B0E26D}" dt="2023-08-31T22:42:36.145" v="82" actId="1076"/>
          <ac:spMkLst>
            <pc:docMk/>
            <pc:sldMk cId="3695266200" sldId="284"/>
            <ac:spMk id="7" creationId="{21BFEB8D-31DC-D6E8-D881-FEA55CACD4AA}"/>
          </ac:spMkLst>
        </pc:spChg>
      </pc:sldChg>
      <pc:sldChg chg="addSp delSp modSp">
        <pc:chgData name="Gorai, Subhajit" userId="S::sgorai2@illinois.edu::c6f3e225-1a0d-4b6d-bccb-2ddec7be01e5" providerId="AD" clId="Web-{87A51AFC-A3FC-DC31-245D-AF7706B0E26D}" dt="2023-08-31T22:43:02.459" v="83" actId="1076"/>
        <pc:sldMkLst>
          <pc:docMk/>
          <pc:sldMk cId="2208003777" sldId="285"/>
        </pc:sldMkLst>
        <pc:spChg chg="add del mod">
          <ac:chgData name="Gorai, Subhajit" userId="S::sgorai2@illinois.edu::c6f3e225-1a0d-4b6d-bccb-2ddec7be01e5" providerId="AD" clId="Web-{87A51AFC-A3FC-DC31-245D-AF7706B0E26D}" dt="2023-08-31T22:37:43.994" v="7"/>
          <ac:spMkLst>
            <pc:docMk/>
            <pc:sldMk cId="2208003777" sldId="285"/>
            <ac:spMk id="4" creationId="{7D91949A-BAF4-582F-9694-B63DFA3DF286}"/>
          </ac:spMkLst>
        </pc:spChg>
        <pc:spChg chg="add mod">
          <ac:chgData name="Gorai, Subhajit" userId="S::sgorai2@illinois.edu::c6f3e225-1a0d-4b6d-bccb-2ddec7be01e5" providerId="AD" clId="Web-{87A51AFC-A3FC-DC31-245D-AF7706B0E26D}" dt="2023-08-31T22:43:02.459" v="83" actId="1076"/>
          <ac:spMkLst>
            <pc:docMk/>
            <pc:sldMk cId="2208003777" sldId="285"/>
            <ac:spMk id="5" creationId="{8FA97791-6252-79A0-AFC5-57AC50E8BD5A}"/>
          </ac:spMkLst>
        </pc:spChg>
        <pc:picChg chg="mod">
          <ac:chgData name="Gorai, Subhajit" userId="S::sgorai2@illinois.edu::c6f3e225-1a0d-4b6d-bccb-2ddec7be01e5" providerId="AD" clId="Web-{87A51AFC-A3FC-DC31-245D-AF7706B0E26D}" dt="2023-08-31T22:38:50.215" v="26"/>
          <ac:picMkLst>
            <pc:docMk/>
            <pc:sldMk cId="2208003777" sldId="285"/>
            <ac:picMk id="3" creationId="{D8633DD6-0E35-14E2-DE40-563FF30B91F6}"/>
          </ac:picMkLst>
        </pc:picChg>
      </pc:sldChg>
      <pc:sldChg chg="del">
        <pc:chgData name="Gorai, Subhajit" userId="S::sgorai2@illinois.edu::c6f3e225-1a0d-4b6d-bccb-2ddec7be01e5" providerId="AD" clId="Web-{87A51AFC-A3FC-DC31-245D-AF7706B0E26D}" dt="2023-08-31T23:50:49.443" v="88"/>
        <pc:sldMkLst>
          <pc:docMk/>
          <pc:sldMk cId="1264352545"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2400" b="0" strike="noStrike" spc="-1">
                <a:solidFill>
                  <a:srgbClr val="000000"/>
                </a:solidFill>
                <a:latin typeface="Comic Sans MS"/>
              </a:rPr>
              <a:t>Click to move the slide</a:t>
            </a:r>
          </a:p>
        </p:txBody>
      </p:sp>
      <p:sp>
        <p:nvSpPr>
          <p:cNvPr id="166"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67"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68"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69"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70"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6F21B88D-4AF6-4209-86A1-91682F18CEFD}"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4BABA61D-3983-49FD-AEF2-F80F2103FC44}" type="slidenum">
              <a:rPr lang="en-US" sz="1300" b="0" strike="noStrike" spc="-1">
                <a:solidFill>
                  <a:srgbClr val="000000"/>
                </a:solidFill>
                <a:latin typeface="Times New Roman"/>
                <a:ea typeface="ＭＳ Ｐゴシック"/>
              </a:rPr>
              <a:t>2</a:t>
            </a:fld>
            <a:endParaRPr lang="en-IN" sz="1300" b="0" strike="noStrike" spc="-1">
              <a:latin typeface="Times New Roman"/>
            </a:endParaRPr>
          </a:p>
        </p:txBody>
      </p:sp>
      <p:sp>
        <p:nvSpPr>
          <p:cNvPr id="639" name="PlaceHolder 2"/>
          <p:cNvSpPr>
            <a:spLocks noGrp="1" noRot="1" noChangeAspect="1"/>
          </p:cNvSpPr>
          <p:nvPr>
            <p:ph type="sldImg"/>
          </p:nvPr>
        </p:nvSpPr>
        <p:spPr>
          <a:xfrm>
            <a:off x="1371600" y="1143000"/>
            <a:ext cx="4114800" cy="3086100"/>
          </a:xfrm>
          <a:prstGeom prst="rect">
            <a:avLst/>
          </a:prstGeom>
        </p:spPr>
      </p:sp>
      <p:sp>
        <p:nvSpPr>
          <p:cNvPr id="640" name="PlaceHolder 3"/>
          <p:cNvSpPr>
            <a:spLocks noGrp="1"/>
          </p:cNvSpPr>
          <p:nvPr>
            <p:ph type="body"/>
          </p:nvPr>
        </p:nvSpPr>
        <p:spPr>
          <a:xfrm>
            <a:off x="685800" y="4400640"/>
            <a:ext cx="5486040" cy="3600000"/>
          </a:xfrm>
          <a:prstGeom prst="rect">
            <a:avLst/>
          </a:prstGeom>
        </p:spPr>
        <p:txBody>
          <a:bodyPr>
            <a:noAutofit/>
          </a:bodyPr>
          <a:lstStyle/>
          <a:p>
            <a:pPr marL="171360" indent="-171000">
              <a:lnSpc>
                <a:spcPct val="100000"/>
              </a:lnSpc>
              <a:buClr>
                <a:srgbClr val="000000"/>
              </a:buClr>
              <a:buFont typeface="StarSymbol"/>
              <a:buChar char="-"/>
            </a:pPr>
            <a:r>
              <a:rPr lang="en-US" sz="2000" b="0" strike="noStrike" spc="-1">
                <a:latin typeface="Times New Roman"/>
                <a:ea typeface="ＭＳ Ｐゴシック"/>
              </a:rPr>
              <a:t>We will mostly talk about socket programming for TCP but for UDP – this doesn’t change much. </a:t>
            </a:r>
            <a:endParaRPr lang="en-IN" sz="2000" b="0" strike="noStrike" spc="-1">
              <a:latin typeface="Arial"/>
            </a:endParaRPr>
          </a:p>
          <a:p>
            <a:pPr marL="171360" indent="-171000">
              <a:lnSpc>
                <a:spcPct val="100000"/>
              </a:lnSpc>
              <a:buClr>
                <a:srgbClr val="000000"/>
              </a:buClr>
              <a:buFont typeface="StarSymbol"/>
              <a:buChar char="-"/>
            </a:pPr>
            <a:r>
              <a:rPr lang="en-US" sz="2000" b="0" strike="noStrike" spc="-1">
                <a:latin typeface="Times New Roman"/>
                <a:ea typeface="ＭＳ Ｐゴシック"/>
              </a:rPr>
              <a:t>Before getting into coding, discussing basics of socket programming</a:t>
            </a:r>
            <a:endParaRPr lang="en-IN" sz="2000" b="0" strike="noStrike" spc="-1">
              <a:latin typeface="Arial"/>
            </a:endParaRPr>
          </a:p>
          <a:p>
            <a:pPr marL="171360" indent="-171000">
              <a:lnSpc>
                <a:spcPct val="100000"/>
              </a:lnSpc>
              <a:buClr>
                <a:srgbClr val="000000"/>
              </a:buClr>
              <a:buFont typeface="StarSymbol"/>
              <a:buChar char="-"/>
            </a:pPr>
            <a:r>
              <a:rPr lang="en-US" sz="2000" b="0" strike="noStrike" spc="-1">
                <a:latin typeface="Times New Roman"/>
                <a:ea typeface="ＭＳ Ｐゴシック"/>
              </a:rPr>
              <a:t>What’s a socket – from a computing point of view – an interface that allows you to send and receive messages from another application/process – the other application or process can be running on the same or different machine/host</a:t>
            </a:r>
            <a:endParaRPr lang="en-IN" sz="2000" b="0" strike="noStrike" spc="-1">
              <a:latin typeface="Arial"/>
            </a:endParaRPr>
          </a:p>
          <a:p>
            <a:pPr marL="171360" indent="-171000">
              <a:lnSpc>
                <a:spcPct val="100000"/>
              </a:lnSpc>
              <a:buClr>
                <a:srgbClr val="000000"/>
              </a:buClr>
              <a:buFont typeface="StarSymbol"/>
              <a:buChar char="-"/>
            </a:pPr>
            <a:r>
              <a:rPr lang="en-US" sz="2000" b="0" strike="noStrike" spc="-1">
                <a:latin typeface="Times New Roman"/>
                <a:ea typeface="ＭＳ Ｐゴシック"/>
              </a:rPr>
              <a:t>Socket API – allows you to control this interface or socket </a:t>
            </a:r>
            <a:endParaRPr lang="en-IN"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144FEFDE-95B9-49F1-8F32-7860D25113DA}" type="slidenum">
              <a:rPr lang="en-US" sz="1300" b="0" strike="noStrike" spc="-1">
                <a:solidFill>
                  <a:srgbClr val="000000"/>
                </a:solidFill>
                <a:latin typeface="Times New Roman"/>
                <a:ea typeface="ＭＳ Ｐゴシック"/>
              </a:rPr>
              <a:t>12</a:t>
            </a:fld>
            <a:endParaRPr lang="en-IN" sz="1300" b="0" strike="noStrike" spc="-1">
              <a:latin typeface="Times New Roman"/>
            </a:endParaRPr>
          </a:p>
        </p:txBody>
      </p:sp>
      <p:sp>
        <p:nvSpPr>
          <p:cNvPr id="663" name="PlaceHolder 2"/>
          <p:cNvSpPr>
            <a:spLocks noGrp="1" noRot="1" noChangeAspect="1"/>
          </p:cNvSpPr>
          <p:nvPr>
            <p:ph type="sldImg"/>
          </p:nvPr>
        </p:nvSpPr>
        <p:spPr>
          <a:xfrm>
            <a:off x="1371600" y="1143000"/>
            <a:ext cx="4114800" cy="3086100"/>
          </a:xfrm>
          <a:prstGeom prst="rect">
            <a:avLst/>
          </a:prstGeom>
        </p:spPr>
      </p:sp>
      <p:sp>
        <p:nvSpPr>
          <p:cNvPr id="664"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731631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144FEFDE-95B9-49F1-8F32-7860D25113DA}" type="slidenum">
              <a:rPr lang="en-US" sz="1300" b="0" strike="noStrike" spc="-1">
                <a:solidFill>
                  <a:srgbClr val="000000"/>
                </a:solidFill>
                <a:latin typeface="Times New Roman"/>
                <a:ea typeface="ＭＳ Ｐゴシック"/>
              </a:rPr>
              <a:t>13</a:t>
            </a:fld>
            <a:endParaRPr lang="en-IN" sz="1300" b="0" strike="noStrike" spc="-1">
              <a:latin typeface="Times New Roman"/>
            </a:endParaRPr>
          </a:p>
        </p:txBody>
      </p:sp>
      <p:sp>
        <p:nvSpPr>
          <p:cNvPr id="663" name="PlaceHolder 2"/>
          <p:cNvSpPr>
            <a:spLocks noGrp="1" noRot="1" noChangeAspect="1"/>
          </p:cNvSpPr>
          <p:nvPr>
            <p:ph type="sldImg"/>
          </p:nvPr>
        </p:nvSpPr>
        <p:spPr>
          <a:xfrm>
            <a:off x="1371600" y="1143000"/>
            <a:ext cx="4114800" cy="3086100"/>
          </a:xfrm>
          <a:prstGeom prst="rect">
            <a:avLst/>
          </a:prstGeom>
        </p:spPr>
      </p:sp>
      <p:sp>
        <p:nvSpPr>
          <p:cNvPr id="664"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1807425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144FEFDE-95B9-49F1-8F32-7860D25113DA}" type="slidenum">
              <a:rPr lang="en-US" sz="1300" b="0" strike="noStrike" spc="-1">
                <a:solidFill>
                  <a:srgbClr val="000000"/>
                </a:solidFill>
                <a:latin typeface="Times New Roman"/>
                <a:ea typeface="ＭＳ Ｐゴシック"/>
              </a:rPr>
              <a:t>14</a:t>
            </a:fld>
            <a:endParaRPr lang="en-IN" sz="1300" b="0" strike="noStrike" spc="-1">
              <a:latin typeface="Times New Roman"/>
            </a:endParaRPr>
          </a:p>
        </p:txBody>
      </p:sp>
      <p:sp>
        <p:nvSpPr>
          <p:cNvPr id="663" name="PlaceHolder 2"/>
          <p:cNvSpPr>
            <a:spLocks noGrp="1" noRot="1" noChangeAspect="1"/>
          </p:cNvSpPr>
          <p:nvPr>
            <p:ph type="sldImg"/>
          </p:nvPr>
        </p:nvSpPr>
        <p:spPr>
          <a:xfrm>
            <a:off x="1371600" y="1143000"/>
            <a:ext cx="4114800" cy="3086100"/>
          </a:xfrm>
          <a:prstGeom prst="rect">
            <a:avLst/>
          </a:prstGeom>
        </p:spPr>
      </p:sp>
      <p:sp>
        <p:nvSpPr>
          <p:cNvPr id="664"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333287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C55FBCB6-7E74-468B-896B-BF104799E22F}" type="slidenum">
              <a:rPr lang="en-US" sz="1300" b="0" strike="noStrike" spc="-1">
                <a:solidFill>
                  <a:srgbClr val="000000"/>
                </a:solidFill>
                <a:latin typeface="Times New Roman"/>
                <a:ea typeface="ＭＳ Ｐゴシック"/>
              </a:rPr>
              <a:t>15</a:t>
            </a:fld>
            <a:endParaRPr lang="en-IN" sz="1300" b="0" strike="noStrike" spc="-1">
              <a:latin typeface="Times New Roman"/>
            </a:endParaRPr>
          </a:p>
        </p:txBody>
      </p:sp>
      <p:sp>
        <p:nvSpPr>
          <p:cNvPr id="660" name="PlaceHolder 2"/>
          <p:cNvSpPr>
            <a:spLocks noGrp="1" noRot="1" noChangeAspect="1"/>
          </p:cNvSpPr>
          <p:nvPr>
            <p:ph type="sldImg"/>
          </p:nvPr>
        </p:nvSpPr>
        <p:spPr>
          <a:xfrm>
            <a:off x="1371600" y="1143000"/>
            <a:ext cx="4114800" cy="3086100"/>
          </a:xfrm>
          <a:prstGeom prst="rect">
            <a:avLst/>
          </a:prstGeom>
        </p:spPr>
      </p:sp>
      <p:sp>
        <p:nvSpPr>
          <p:cNvPr id="661"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9EFB880F-6C3F-4014-9728-6AF8425D38B9}" type="slidenum">
              <a:rPr lang="en-US" sz="1300" b="0" strike="noStrike" spc="-1">
                <a:solidFill>
                  <a:srgbClr val="000000"/>
                </a:solidFill>
                <a:latin typeface="Times New Roman"/>
                <a:ea typeface="ＭＳ Ｐゴシック"/>
              </a:rPr>
              <a:t>16</a:t>
            </a:fld>
            <a:endParaRPr lang="en-IN" sz="1300" b="0" strike="noStrike" spc="-1">
              <a:latin typeface="Times New Roman"/>
            </a:endParaRPr>
          </a:p>
        </p:txBody>
      </p:sp>
      <p:sp>
        <p:nvSpPr>
          <p:cNvPr id="666" name="PlaceHolder 2"/>
          <p:cNvSpPr>
            <a:spLocks noGrp="1" noRot="1" noChangeAspect="1"/>
          </p:cNvSpPr>
          <p:nvPr>
            <p:ph type="sldImg"/>
          </p:nvPr>
        </p:nvSpPr>
        <p:spPr>
          <a:xfrm>
            <a:off x="1371600" y="1143000"/>
            <a:ext cx="4114800" cy="3086100"/>
          </a:xfrm>
          <a:prstGeom prst="rect">
            <a:avLst/>
          </a:prstGeom>
        </p:spPr>
      </p:sp>
      <p:sp>
        <p:nvSpPr>
          <p:cNvPr id="667" name="PlaceHolder 3"/>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Times New Roman"/>
                <a:ea typeface="ＭＳ Ｐゴシック"/>
              </a:rPr>
              <a:t>Source port number for clients is automatically assigned by OS. TCP server uses the source port address to distinguish between different clients</a:t>
            </a:r>
            <a:endParaRPr lang="en-IN"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844FDA9B-1488-4317-A8D8-99CA2079EEBC}" type="slidenum">
              <a:rPr lang="en-US" sz="1300" b="0" strike="noStrike" spc="-1">
                <a:solidFill>
                  <a:srgbClr val="000000"/>
                </a:solidFill>
                <a:latin typeface="Times New Roman"/>
                <a:ea typeface="ＭＳ Ｐゴシック"/>
              </a:rPr>
              <a:t>17</a:t>
            </a:fld>
            <a:endParaRPr lang="en-IN" sz="1300" b="0" strike="noStrike" spc="-1">
              <a:latin typeface="Times New Roman"/>
            </a:endParaRPr>
          </a:p>
        </p:txBody>
      </p:sp>
      <p:sp>
        <p:nvSpPr>
          <p:cNvPr id="669" name="PlaceHolder 2"/>
          <p:cNvSpPr>
            <a:spLocks noGrp="1" noRot="1" noChangeAspect="1"/>
          </p:cNvSpPr>
          <p:nvPr>
            <p:ph type="sldImg"/>
          </p:nvPr>
        </p:nvSpPr>
        <p:spPr>
          <a:xfrm>
            <a:off x="1371600" y="1143000"/>
            <a:ext cx="4114800" cy="3086100"/>
          </a:xfrm>
          <a:prstGeom prst="rect">
            <a:avLst/>
          </a:prstGeom>
        </p:spPr>
      </p:sp>
      <p:sp>
        <p:nvSpPr>
          <p:cNvPr id="670"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07FD278B-9946-4D40-8901-1E4941FC839B}" type="slidenum">
              <a:rPr lang="en-US" sz="1300" b="0" strike="noStrike" spc="-1">
                <a:solidFill>
                  <a:srgbClr val="000000"/>
                </a:solidFill>
                <a:latin typeface="Times New Roman"/>
                <a:ea typeface="ＭＳ Ｐゴシック"/>
              </a:rPr>
              <a:t>3</a:t>
            </a:fld>
            <a:endParaRPr lang="en-IN" sz="1300" b="0" strike="noStrike" spc="-1">
              <a:latin typeface="Times New Roman"/>
            </a:endParaRPr>
          </a:p>
        </p:txBody>
      </p:sp>
      <p:sp>
        <p:nvSpPr>
          <p:cNvPr id="642" name="PlaceHolder 2"/>
          <p:cNvSpPr>
            <a:spLocks noGrp="1" noRot="1" noChangeAspect="1"/>
          </p:cNvSpPr>
          <p:nvPr>
            <p:ph type="sldImg"/>
          </p:nvPr>
        </p:nvSpPr>
        <p:spPr>
          <a:xfrm>
            <a:off x="1371600" y="1143000"/>
            <a:ext cx="4114800" cy="3086100"/>
          </a:xfrm>
          <a:prstGeom prst="rect">
            <a:avLst/>
          </a:prstGeom>
        </p:spPr>
      </p:sp>
      <p:sp>
        <p:nvSpPr>
          <p:cNvPr id="643" name="PlaceHolder 3"/>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Times New Roman"/>
                <a:ea typeface="ＭＳ Ｐゴシック"/>
              </a:rPr>
              <a:t>- Its like a door b/w a n/w application that you may be developing &amp; the underlying transport protocols. As an application developer, all you want to care about is defining how you want to receive the messages and leave the rest to the OS to arrange. So sockets and the socket API help you do that</a:t>
            </a:r>
            <a:endParaRPr lang="en-IN"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C67C827D-104E-44E2-9AA7-2896AF60BD9D}" type="slidenum">
              <a:rPr lang="en-US" sz="1300" b="0" strike="noStrike" spc="-1">
                <a:solidFill>
                  <a:srgbClr val="000000"/>
                </a:solidFill>
                <a:latin typeface="Times New Roman"/>
                <a:ea typeface="ＭＳ Ｐゴシック"/>
              </a:rPr>
              <a:t>4</a:t>
            </a:fld>
            <a:endParaRPr lang="en-IN" sz="1300" b="0" strike="noStrike" spc="-1">
              <a:latin typeface="Times New Roman"/>
            </a:endParaRPr>
          </a:p>
        </p:txBody>
      </p:sp>
      <p:sp>
        <p:nvSpPr>
          <p:cNvPr id="645" name="PlaceHolder 2"/>
          <p:cNvSpPr>
            <a:spLocks noGrp="1" noRot="1" noChangeAspect="1"/>
          </p:cNvSpPr>
          <p:nvPr>
            <p:ph type="sldImg"/>
          </p:nvPr>
        </p:nvSpPr>
        <p:spPr>
          <a:xfrm>
            <a:off x="1371600" y="1143000"/>
            <a:ext cx="4114800" cy="3086100"/>
          </a:xfrm>
          <a:prstGeom prst="rect">
            <a:avLst/>
          </a:prstGeom>
        </p:spPr>
      </p:sp>
      <p:sp>
        <p:nvSpPr>
          <p:cNvPr id="646" name="PlaceHolder 3"/>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Times New Roman"/>
                <a:ea typeface="ＭＳ Ｐゴシック"/>
              </a:rPr>
              <a:t>Some basic things associated with a socket:</a:t>
            </a:r>
            <a:endParaRPr lang="en-IN" sz="2000" b="0" strike="noStrike" spc="-1">
              <a:latin typeface="Arial"/>
            </a:endParaRPr>
          </a:p>
          <a:p>
            <a:pPr marL="228600" indent="-228240">
              <a:lnSpc>
                <a:spcPct val="100000"/>
              </a:lnSpc>
              <a:buClr>
                <a:srgbClr val="000000"/>
              </a:buClr>
              <a:buFont typeface="StarSymbol"/>
              <a:buAutoNum type="arabicPeriod"/>
            </a:pPr>
            <a:r>
              <a:rPr lang="en-US" sz="2000" b="0" strike="noStrike" spc="-1">
                <a:latin typeface="Times New Roman"/>
                <a:ea typeface="ＭＳ Ｐゴシック"/>
              </a:rPr>
              <a:t>IPv4 or IPv6 address</a:t>
            </a:r>
            <a:endParaRPr lang="en-IN" sz="2000" b="0" strike="noStrike" spc="-1">
              <a:latin typeface="Arial"/>
            </a:endParaRPr>
          </a:p>
          <a:p>
            <a:pPr marL="228600" indent="-228240">
              <a:lnSpc>
                <a:spcPct val="100000"/>
              </a:lnSpc>
              <a:buClr>
                <a:srgbClr val="000000"/>
              </a:buClr>
              <a:buFont typeface="StarSymbol"/>
              <a:buAutoNum type="arabicPeriod"/>
            </a:pPr>
            <a:r>
              <a:rPr lang="en-US" sz="2000" b="0" strike="noStrike" spc="-1">
                <a:latin typeface="Times New Roman"/>
                <a:ea typeface="ＭＳ Ｐゴシック"/>
              </a:rPr>
              <a:t>Port – to allow multiple application to be running (on a client side you could be running multiple browses and each associated with a different port, similarly a web server can have different ports to cater to different clients or offer different service)</a:t>
            </a:r>
            <a:endParaRPr lang="en-IN" sz="2000" b="0" strike="noStrike" spc="-1">
              <a:latin typeface="Arial"/>
            </a:endParaRPr>
          </a:p>
          <a:p>
            <a:pPr marL="228600" indent="-228240">
              <a:lnSpc>
                <a:spcPct val="100000"/>
              </a:lnSpc>
              <a:buClr>
                <a:srgbClr val="000000"/>
              </a:buClr>
              <a:buFont typeface="StarSymbol"/>
              <a:buAutoNum type="arabicPeriod"/>
            </a:pPr>
            <a:r>
              <a:rPr lang="en-US" sz="2000" b="0" strike="noStrike" spc="-1">
                <a:latin typeface="Times New Roman"/>
                <a:ea typeface="ＭＳ Ｐゴシック"/>
              </a:rPr>
              <a:t>Socket/socket descriptor – This essentially means that you have resources allocated for a socket/connection  </a:t>
            </a:r>
            <a:endParaRPr lang="en-IN"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3CC0F272-894C-462A-AA4C-BD8A5794A4C2}" type="slidenum">
              <a:rPr lang="en-US" sz="1300" b="0" strike="noStrike" spc="-1">
                <a:solidFill>
                  <a:srgbClr val="000000"/>
                </a:solidFill>
                <a:latin typeface="Times New Roman"/>
                <a:ea typeface="ＭＳ Ｐゴシック"/>
              </a:rPr>
              <a:t>5</a:t>
            </a:fld>
            <a:endParaRPr lang="en-IN" sz="1300" b="0" strike="noStrike" spc="-1">
              <a:latin typeface="Times New Roman"/>
            </a:endParaRPr>
          </a:p>
        </p:txBody>
      </p:sp>
      <p:sp>
        <p:nvSpPr>
          <p:cNvPr id="648" name="PlaceHolder 2"/>
          <p:cNvSpPr>
            <a:spLocks noGrp="1" noRot="1" noChangeAspect="1"/>
          </p:cNvSpPr>
          <p:nvPr>
            <p:ph type="sldImg"/>
          </p:nvPr>
        </p:nvSpPr>
        <p:spPr>
          <a:xfrm>
            <a:off x="1371600" y="1143000"/>
            <a:ext cx="4114800" cy="3086100"/>
          </a:xfrm>
          <a:prstGeom prst="rect">
            <a:avLst/>
          </a:prstGeom>
        </p:spPr>
      </p:sp>
      <p:sp>
        <p:nvSpPr>
          <p:cNvPr id="649" name="PlaceHolder 3"/>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Times New Roman"/>
                <a:ea typeface="ＭＳ Ｐゴシック"/>
              </a:rPr>
              <a:t>Source port number for clients is automatically assigned by OS. TCP server uses the source port address to distinguish between different clients</a:t>
            </a:r>
            <a:endParaRPr lang="en-IN"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57A8D62A-24D7-4DD8-A627-7684FC8A553D}" type="slidenum">
              <a:rPr lang="en-US" sz="1300" b="0" strike="noStrike" spc="-1">
                <a:solidFill>
                  <a:srgbClr val="000000"/>
                </a:solidFill>
                <a:latin typeface="Times New Roman"/>
                <a:ea typeface="ＭＳ Ｐゴシック"/>
              </a:rPr>
              <a:t>6</a:t>
            </a:fld>
            <a:endParaRPr lang="en-IN" sz="1300" b="0" strike="noStrike" spc="-1">
              <a:latin typeface="Times New Roman"/>
            </a:endParaRPr>
          </a:p>
        </p:txBody>
      </p:sp>
      <p:sp>
        <p:nvSpPr>
          <p:cNvPr id="651" name="PlaceHolder 2"/>
          <p:cNvSpPr>
            <a:spLocks noGrp="1" noRot="1" noChangeAspect="1"/>
          </p:cNvSpPr>
          <p:nvPr>
            <p:ph type="sldImg"/>
          </p:nvPr>
        </p:nvSpPr>
        <p:spPr>
          <a:xfrm>
            <a:off x="1371600" y="1143000"/>
            <a:ext cx="4114800" cy="3086100"/>
          </a:xfrm>
          <a:prstGeom prst="rect">
            <a:avLst/>
          </a:prstGeom>
        </p:spPr>
      </p:sp>
      <p:sp>
        <p:nvSpPr>
          <p:cNvPr id="652"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CFEB0C0C-E873-4F3E-8F9C-2562D7E81EA4}" type="slidenum">
              <a:rPr lang="en-US" sz="1300" b="0" strike="noStrike" spc="-1">
                <a:solidFill>
                  <a:srgbClr val="000000"/>
                </a:solidFill>
                <a:latin typeface="Times New Roman"/>
                <a:ea typeface="ＭＳ Ｐゴシック"/>
              </a:rPr>
              <a:t>7</a:t>
            </a:fld>
            <a:endParaRPr lang="en-IN" sz="1300" b="0" strike="noStrike" spc="-1">
              <a:latin typeface="Times New Roman"/>
            </a:endParaRPr>
          </a:p>
        </p:txBody>
      </p:sp>
      <p:sp>
        <p:nvSpPr>
          <p:cNvPr id="654" name="PlaceHolder 2"/>
          <p:cNvSpPr>
            <a:spLocks noGrp="1" noRot="1" noChangeAspect="1"/>
          </p:cNvSpPr>
          <p:nvPr>
            <p:ph type="sldImg"/>
          </p:nvPr>
        </p:nvSpPr>
        <p:spPr>
          <a:xfrm>
            <a:off x="1371600" y="1143000"/>
            <a:ext cx="4114800" cy="3086100"/>
          </a:xfrm>
          <a:prstGeom prst="rect">
            <a:avLst/>
          </a:prstGeom>
        </p:spPr>
      </p:sp>
      <p:sp>
        <p:nvSpPr>
          <p:cNvPr id="655"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34B28B18-0D67-4F7B-8BE3-335213C4151E}" type="slidenum">
              <a:rPr lang="en-US" sz="1300" b="0" strike="noStrike" spc="-1">
                <a:solidFill>
                  <a:srgbClr val="000000"/>
                </a:solidFill>
                <a:latin typeface="Times New Roman"/>
                <a:ea typeface="ＭＳ Ｐゴシック"/>
              </a:rPr>
              <a:t>8</a:t>
            </a:fld>
            <a:endParaRPr lang="en-IN" sz="1300" b="0" strike="noStrike" spc="-1">
              <a:latin typeface="Times New Roman"/>
            </a:endParaRPr>
          </a:p>
        </p:txBody>
      </p:sp>
      <p:sp>
        <p:nvSpPr>
          <p:cNvPr id="657" name="PlaceHolder 2"/>
          <p:cNvSpPr>
            <a:spLocks noGrp="1" noRot="1" noChangeAspect="1"/>
          </p:cNvSpPr>
          <p:nvPr>
            <p:ph type="sldImg"/>
          </p:nvPr>
        </p:nvSpPr>
        <p:spPr>
          <a:xfrm>
            <a:off x="1371600" y="1143000"/>
            <a:ext cx="4114800" cy="3086100"/>
          </a:xfrm>
          <a:prstGeom prst="rect">
            <a:avLst/>
          </a:prstGeom>
        </p:spPr>
      </p:sp>
      <p:sp>
        <p:nvSpPr>
          <p:cNvPr id="658"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144FEFDE-95B9-49F1-8F32-7860D25113DA}" type="slidenum">
              <a:rPr lang="en-US" sz="1300" b="0" strike="noStrike" spc="-1">
                <a:solidFill>
                  <a:srgbClr val="000000"/>
                </a:solidFill>
                <a:latin typeface="Times New Roman"/>
                <a:ea typeface="ＭＳ Ｐゴシック"/>
              </a:rPr>
              <a:t>10</a:t>
            </a:fld>
            <a:endParaRPr lang="en-IN" sz="1300" b="0" strike="noStrike" spc="-1">
              <a:latin typeface="Times New Roman"/>
            </a:endParaRPr>
          </a:p>
        </p:txBody>
      </p:sp>
      <p:sp>
        <p:nvSpPr>
          <p:cNvPr id="663" name="PlaceHolder 2"/>
          <p:cNvSpPr>
            <a:spLocks noGrp="1" noRot="1" noChangeAspect="1"/>
          </p:cNvSpPr>
          <p:nvPr>
            <p:ph type="sldImg"/>
          </p:nvPr>
        </p:nvSpPr>
        <p:spPr>
          <a:xfrm>
            <a:off x="1371600" y="1143000"/>
            <a:ext cx="4114800" cy="3086100"/>
          </a:xfrm>
          <a:prstGeom prst="rect">
            <a:avLst/>
          </a:prstGeom>
        </p:spPr>
      </p:sp>
      <p:sp>
        <p:nvSpPr>
          <p:cNvPr id="664"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144FEFDE-95B9-49F1-8F32-7860D25113DA}" type="slidenum">
              <a:rPr lang="en-US" sz="1300" b="0" strike="noStrike" spc="-1">
                <a:solidFill>
                  <a:srgbClr val="000000"/>
                </a:solidFill>
                <a:latin typeface="Times New Roman"/>
                <a:ea typeface="ＭＳ Ｐゴシック"/>
              </a:rPr>
              <a:t>11</a:t>
            </a:fld>
            <a:endParaRPr lang="en-IN" sz="1300" b="0" strike="noStrike" spc="-1">
              <a:latin typeface="Times New Roman"/>
            </a:endParaRPr>
          </a:p>
        </p:txBody>
      </p:sp>
      <p:sp>
        <p:nvSpPr>
          <p:cNvPr id="663" name="PlaceHolder 2"/>
          <p:cNvSpPr>
            <a:spLocks noGrp="1" noRot="1" noChangeAspect="1"/>
          </p:cNvSpPr>
          <p:nvPr>
            <p:ph type="sldImg"/>
          </p:nvPr>
        </p:nvSpPr>
        <p:spPr>
          <a:xfrm>
            <a:off x="1371600" y="1143000"/>
            <a:ext cx="4114800" cy="3086100"/>
          </a:xfrm>
          <a:prstGeom prst="rect">
            <a:avLst/>
          </a:prstGeom>
        </p:spPr>
      </p:sp>
      <p:sp>
        <p:nvSpPr>
          <p:cNvPr id="664"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25003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27" name="PlaceHolder 2"/>
          <p:cNvSpPr>
            <a:spLocks noGrp="1"/>
          </p:cNvSpPr>
          <p:nvPr>
            <p:ph type="body"/>
          </p:nvPr>
        </p:nvSpPr>
        <p:spPr>
          <a:xfrm>
            <a:off x="533520" y="1600200"/>
            <a:ext cx="3809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28" name="PlaceHolder 3"/>
          <p:cNvSpPr>
            <a:spLocks noGrp="1"/>
          </p:cNvSpPr>
          <p:nvPr>
            <p:ph type="body"/>
          </p:nvPr>
        </p:nvSpPr>
        <p:spPr>
          <a:xfrm>
            <a:off x="533520" y="4028040"/>
            <a:ext cx="3809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30" name="PlaceHolder 2"/>
          <p:cNvSpPr>
            <a:spLocks noGrp="1"/>
          </p:cNvSpPr>
          <p:nvPr>
            <p:ph type="body"/>
          </p:nvPr>
        </p:nvSpPr>
        <p:spPr>
          <a:xfrm>
            <a:off x="53352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1" name="PlaceHolder 3"/>
          <p:cNvSpPr>
            <a:spLocks noGrp="1"/>
          </p:cNvSpPr>
          <p:nvPr>
            <p:ph type="body"/>
          </p:nvPr>
        </p:nvSpPr>
        <p:spPr>
          <a:xfrm>
            <a:off x="248580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2" name="PlaceHolder 4"/>
          <p:cNvSpPr>
            <a:spLocks noGrp="1"/>
          </p:cNvSpPr>
          <p:nvPr>
            <p:ph type="body"/>
          </p:nvPr>
        </p:nvSpPr>
        <p:spPr>
          <a:xfrm>
            <a:off x="53352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3" name="PlaceHolder 5"/>
          <p:cNvSpPr>
            <a:spLocks noGrp="1"/>
          </p:cNvSpPr>
          <p:nvPr>
            <p:ph type="body"/>
          </p:nvPr>
        </p:nvSpPr>
        <p:spPr>
          <a:xfrm>
            <a:off x="248580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35" name="PlaceHolder 2"/>
          <p:cNvSpPr>
            <a:spLocks noGrp="1"/>
          </p:cNvSpPr>
          <p:nvPr>
            <p:ph type="body"/>
          </p:nvPr>
        </p:nvSpPr>
        <p:spPr>
          <a:xfrm>
            <a:off x="533520" y="160020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6" name="PlaceHolder 3"/>
          <p:cNvSpPr>
            <a:spLocks noGrp="1"/>
          </p:cNvSpPr>
          <p:nvPr>
            <p:ph type="body"/>
          </p:nvPr>
        </p:nvSpPr>
        <p:spPr>
          <a:xfrm>
            <a:off x="1821600" y="160020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7" name="PlaceHolder 4"/>
          <p:cNvSpPr>
            <a:spLocks noGrp="1"/>
          </p:cNvSpPr>
          <p:nvPr>
            <p:ph type="body"/>
          </p:nvPr>
        </p:nvSpPr>
        <p:spPr>
          <a:xfrm>
            <a:off x="3110040" y="160020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8" name="PlaceHolder 5"/>
          <p:cNvSpPr>
            <a:spLocks noGrp="1"/>
          </p:cNvSpPr>
          <p:nvPr>
            <p:ph type="body"/>
          </p:nvPr>
        </p:nvSpPr>
        <p:spPr>
          <a:xfrm>
            <a:off x="533520" y="402804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9" name="PlaceHolder 6"/>
          <p:cNvSpPr>
            <a:spLocks noGrp="1"/>
          </p:cNvSpPr>
          <p:nvPr>
            <p:ph type="body"/>
          </p:nvPr>
        </p:nvSpPr>
        <p:spPr>
          <a:xfrm>
            <a:off x="1821600" y="402804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40" name="PlaceHolder 7"/>
          <p:cNvSpPr>
            <a:spLocks noGrp="1"/>
          </p:cNvSpPr>
          <p:nvPr>
            <p:ph type="body"/>
          </p:nvPr>
        </p:nvSpPr>
        <p:spPr>
          <a:xfrm>
            <a:off x="3110040" y="402804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47" name="PlaceHolder 2"/>
          <p:cNvSpPr>
            <a:spLocks noGrp="1"/>
          </p:cNvSpPr>
          <p:nvPr>
            <p:ph type="subTitle"/>
          </p:nvPr>
        </p:nvSpPr>
        <p:spPr>
          <a:xfrm>
            <a:off x="533520" y="1600200"/>
            <a:ext cx="3809520" cy="4647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49" name="PlaceHolder 2"/>
          <p:cNvSpPr>
            <a:spLocks noGrp="1"/>
          </p:cNvSpPr>
          <p:nvPr>
            <p:ph type="body"/>
          </p:nvPr>
        </p:nvSpPr>
        <p:spPr>
          <a:xfrm>
            <a:off x="533520" y="1600200"/>
            <a:ext cx="380952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51" name="PlaceHolder 2"/>
          <p:cNvSpPr>
            <a:spLocks noGrp="1"/>
          </p:cNvSpPr>
          <p:nvPr>
            <p:ph type="body"/>
          </p:nvPr>
        </p:nvSpPr>
        <p:spPr>
          <a:xfrm>
            <a:off x="53352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52" name="PlaceHolder 3"/>
          <p:cNvSpPr>
            <a:spLocks noGrp="1"/>
          </p:cNvSpPr>
          <p:nvPr>
            <p:ph type="body"/>
          </p:nvPr>
        </p:nvSpPr>
        <p:spPr>
          <a:xfrm>
            <a:off x="248580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33520" y="228600"/>
            <a:ext cx="7772040" cy="5297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56" name="PlaceHolder 2"/>
          <p:cNvSpPr>
            <a:spLocks noGrp="1"/>
          </p:cNvSpPr>
          <p:nvPr>
            <p:ph type="body"/>
          </p:nvPr>
        </p:nvSpPr>
        <p:spPr>
          <a:xfrm>
            <a:off x="53352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57" name="PlaceHolder 3"/>
          <p:cNvSpPr>
            <a:spLocks noGrp="1"/>
          </p:cNvSpPr>
          <p:nvPr>
            <p:ph type="body"/>
          </p:nvPr>
        </p:nvSpPr>
        <p:spPr>
          <a:xfrm>
            <a:off x="248580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58" name="PlaceHolder 4"/>
          <p:cNvSpPr>
            <a:spLocks noGrp="1"/>
          </p:cNvSpPr>
          <p:nvPr>
            <p:ph type="body"/>
          </p:nvPr>
        </p:nvSpPr>
        <p:spPr>
          <a:xfrm>
            <a:off x="53352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6" name="PlaceHolder 2"/>
          <p:cNvSpPr>
            <a:spLocks noGrp="1"/>
          </p:cNvSpPr>
          <p:nvPr>
            <p:ph type="subTitle"/>
          </p:nvPr>
        </p:nvSpPr>
        <p:spPr>
          <a:xfrm>
            <a:off x="533520" y="1600200"/>
            <a:ext cx="3809520" cy="4647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60" name="PlaceHolder 2"/>
          <p:cNvSpPr>
            <a:spLocks noGrp="1"/>
          </p:cNvSpPr>
          <p:nvPr>
            <p:ph type="body"/>
          </p:nvPr>
        </p:nvSpPr>
        <p:spPr>
          <a:xfrm>
            <a:off x="53352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1" name="PlaceHolder 3"/>
          <p:cNvSpPr>
            <a:spLocks noGrp="1"/>
          </p:cNvSpPr>
          <p:nvPr>
            <p:ph type="body"/>
          </p:nvPr>
        </p:nvSpPr>
        <p:spPr>
          <a:xfrm>
            <a:off x="248580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2" name="PlaceHolder 4"/>
          <p:cNvSpPr>
            <a:spLocks noGrp="1"/>
          </p:cNvSpPr>
          <p:nvPr>
            <p:ph type="body"/>
          </p:nvPr>
        </p:nvSpPr>
        <p:spPr>
          <a:xfrm>
            <a:off x="248580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64" name="PlaceHolder 2"/>
          <p:cNvSpPr>
            <a:spLocks noGrp="1"/>
          </p:cNvSpPr>
          <p:nvPr>
            <p:ph type="body"/>
          </p:nvPr>
        </p:nvSpPr>
        <p:spPr>
          <a:xfrm>
            <a:off x="53352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5" name="PlaceHolder 3"/>
          <p:cNvSpPr>
            <a:spLocks noGrp="1"/>
          </p:cNvSpPr>
          <p:nvPr>
            <p:ph type="body"/>
          </p:nvPr>
        </p:nvSpPr>
        <p:spPr>
          <a:xfrm>
            <a:off x="248580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6" name="PlaceHolder 4"/>
          <p:cNvSpPr>
            <a:spLocks noGrp="1"/>
          </p:cNvSpPr>
          <p:nvPr>
            <p:ph type="body"/>
          </p:nvPr>
        </p:nvSpPr>
        <p:spPr>
          <a:xfrm>
            <a:off x="533520" y="4028040"/>
            <a:ext cx="3809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68" name="PlaceHolder 2"/>
          <p:cNvSpPr>
            <a:spLocks noGrp="1"/>
          </p:cNvSpPr>
          <p:nvPr>
            <p:ph type="body"/>
          </p:nvPr>
        </p:nvSpPr>
        <p:spPr>
          <a:xfrm>
            <a:off x="533520" y="1600200"/>
            <a:ext cx="3809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9" name="PlaceHolder 3"/>
          <p:cNvSpPr>
            <a:spLocks noGrp="1"/>
          </p:cNvSpPr>
          <p:nvPr>
            <p:ph type="body"/>
          </p:nvPr>
        </p:nvSpPr>
        <p:spPr>
          <a:xfrm>
            <a:off x="533520" y="4028040"/>
            <a:ext cx="3809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71" name="PlaceHolder 2"/>
          <p:cNvSpPr>
            <a:spLocks noGrp="1"/>
          </p:cNvSpPr>
          <p:nvPr>
            <p:ph type="body"/>
          </p:nvPr>
        </p:nvSpPr>
        <p:spPr>
          <a:xfrm>
            <a:off x="53352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2" name="PlaceHolder 3"/>
          <p:cNvSpPr>
            <a:spLocks noGrp="1"/>
          </p:cNvSpPr>
          <p:nvPr>
            <p:ph type="body"/>
          </p:nvPr>
        </p:nvSpPr>
        <p:spPr>
          <a:xfrm>
            <a:off x="248580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3" name="PlaceHolder 4"/>
          <p:cNvSpPr>
            <a:spLocks noGrp="1"/>
          </p:cNvSpPr>
          <p:nvPr>
            <p:ph type="body"/>
          </p:nvPr>
        </p:nvSpPr>
        <p:spPr>
          <a:xfrm>
            <a:off x="53352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4" name="PlaceHolder 5"/>
          <p:cNvSpPr>
            <a:spLocks noGrp="1"/>
          </p:cNvSpPr>
          <p:nvPr>
            <p:ph type="body"/>
          </p:nvPr>
        </p:nvSpPr>
        <p:spPr>
          <a:xfrm>
            <a:off x="248580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76" name="PlaceHolder 2"/>
          <p:cNvSpPr>
            <a:spLocks noGrp="1"/>
          </p:cNvSpPr>
          <p:nvPr>
            <p:ph type="body"/>
          </p:nvPr>
        </p:nvSpPr>
        <p:spPr>
          <a:xfrm>
            <a:off x="533520" y="160020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7" name="PlaceHolder 3"/>
          <p:cNvSpPr>
            <a:spLocks noGrp="1"/>
          </p:cNvSpPr>
          <p:nvPr>
            <p:ph type="body"/>
          </p:nvPr>
        </p:nvSpPr>
        <p:spPr>
          <a:xfrm>
            <a:off x="1821600" y="160020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8" name="PlaceHolder 4"/>
          <p:cNvSpPr>
            <a:spLocks noGrp="1"/>
          </p:cNvSpPr>
          <p:nvPr>
            <p:ph type="body"/>
          </p:nvPr>
        </p:nvSpPr>
        <p:spPr>
          <a:xfrm>
            <a:off x="3110040" y="160020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9" name="PlaceHolder 5"/>
          <p:cNvSpPr>
            <a:spLocks noGrp="1"/>
          </p:cNvSpPr>
          <p:nvPr>
            <p:ph type="body"/>
          </p:nvPr>
        </p:nvSpPr>
        <p:spPr>
          <a:xfrm>
            <a:off x="533520" y="402804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80" name="PlaceHolder 6"/>
          <p:cNvSpPr>
            <a:spLocks noGrp="1"/>
          </p:cNvSpPr>
          <p:nvPr>
            <p:ph type="body"/>
          </p:nvPr>
        </p:nvSpPr>
        <p:spPr>
          <a:xfrm>
            <a:off x="1821600" y="402804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81" name="PlaceHolder 7"/>
          <p:cNvSpPr>
            <a:spLocks noGrp="1"/>
          </p:cNvSpPr>
          <p:nvPr>
            <p:ph type="body"/>
          </p:nvPr>
        </p:nvSpPr>
        <p:spPr>
          <a:xfrm>
            <a:off x="3110040" y="402804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88" name="PlaceHolder 2"/>
          <p:cNvSpPr>
            <a:spLocks noGrp="1"/>
          </p:cNvSpPr>
          <p:nvPr>
            <p:ph type="subTitle"/>
          </p:nvPr>
        </p:nvSpPr>
        <p:spPr>
          <a:xfrm>
            <a:off x="533520" y="1600200"/>
            <a:ext cx="3809520" cy="4647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90" name="PlaceHolder 2"/>
          <p:cNvSpPr>
            <a:spLocks noGrp="1"/>
          </p:cNvSpPr>
          <p:nvPr>
            <p:ph type="body"/>
          </p:nvPr>
        </p:nvSpPr>
        <p:spPr>
          <a:xfrm>
            <a:off x="533520" y="1600200"/>
            <a:ext cx="380952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92" name="PlaceHolder 2"/>
          <p:cNvSpPr>
            <a:spLocks noGrp="1"/>
          </p:cNvSpPr>
          <p:nvPr>
            <p:ph type="body"/>
          </p:nvPr>
        </p:nvSpPr>
        <p:spPr>
          <a:xfrm>
            <a:off x="53352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93" name="PlaceHolder 3"/>
          <p:cNvSpPr>
            <a:spLocks noGrp="1"/>
          </p:cNvSpPr>
          <p:nvPr>
            <p:ph type="body"/>
          </p:nvPr>
        </p:nvSpPr>
        <p:spPr>
          <a:xfrm>
            <a:off x="248580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8" name="PlaceHolder 2"/>
          <p:cNvSpPr>
            <a:spLocks noGrp="1"/>
          </p:cNvSpPr>
          <p:nvPr>
            <p:ph type="body"/>
          </p:nvPr>
        </p:nvSpPr>
        <p:spPr>
          <a:xfrm>
            <a:off x="533520" y="1600200"/>
            <a:ext cx="380952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33520" y="228600"/>
            <a:ext cx="7772040" cy="5297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97" name="PlaceHolder 2"/>
          <p:cNvSpPr>
            <a:spLocks noGrp="1"/>
          </p:cNvSpPr>
          <p:nvPr>
            <p:ph type="body"/>
          </p:nvPr>
        </p:nvSpPr>
        <p:spPr>
          <a:xfrm>
            <a:off x="53352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98" name="PlaceHolder 3"/>
          <p:cNvSpPr>
            <a:spLocks noGrp="1"/>
          </p:cNvSpPr>
          <p:nvPr>
            <p:ph type="body"/>
          </p:nvPr>
        </p:nvSpPr>
        <p:spPr>
          <a:xfrm>
            <a:off x="248580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99" name="PlaceHolder 4"/>
          <p:cNvSpPr>
            <a:spLocks noGrp="1"/>
          </p:cNvSpPr>
          <p:nvPr>
            <p:ph type="body"/>
          </p:nvPr>
        </p:nvSpPr>
        <p:spPr>
          <a:xfrm>
            <a:off x="53352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01" name="PlaceHolder 2"/>
          <p:cNvSpPr>
            <a:spLocks noGrp="1"/>
          </p:cNvSpPr>
          <p:nvPr>
            <p:ph type="body"/>
          </p:nvPr>
        </p:nvSpPr>
        <p:spPr>
          <a:xfrm>
            <a:off x="53352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02" name="PlaceHolder 3"/>
          <p:cNvSpPr>
            <a:spLocks noGrp="1"/>
          </p:cNvSpPr>
          <p:nvPr>
            <p:ph type="body"/>
          </p:nvPr>
        </p:nvSpPr>
        <p:spPr>
          <a:xfrm>
            <a:off x="248580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03" name="PlaceHolder 4"/>
          <p:cNvSpPr>
            <a:spLocks noGrp="1"/>
          </p:cNvSpPr>
          <p:nvPr>
            <p:ph type="body"/>
          </p:nvPr>
        </p:nvSpPr>
        <p:spPr>
          <a:xfrm>
            <a:off x="248580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05" name="PlaceHolder 2"/>
          <p:cNvSpPr>
            <a:spLocks noGrp="1"/>
          </p:cNvSpPr>
          <p:nvPr>
            <p:ph type="body"/>
          </p:nvPr>
        </p:nvSpPr>
        <p:spPr>
          <a:xfrm>
            <a:off x="53352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06" name="PlaceHolder 3"/>
          <p:cNvSpPr>
            <a:spLocks noGrp="1"/>
          </p:cNvSpPr>
          <p:nvPr>
            <p:ph type="body"/>
          </p:nvPr>
        </p:nvSpPr>
        <p:spPr>
          <a:xfrm>
            <a:off x="248580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07" name="PlaceHolder 4"/>
          <p:cNvSpPr>
            <a:spLocks noGrp="1"/>
          </p:cNvSpPr>
          <p:nvPr>
            <p:ph type="body"/>
          </p:nvPr>
        </p:nvSpPr>
        <p:spPr>
          <a:xfrm>
            <a:off x="533520" y="4028040"/>
            <a:ext cx="3809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09" name="PlaceHolder 2"/>
          <p:cNvSpPr>
            <a:spLocks noGrp="1"/>
          </p:cNvSpPr>
          <p:nvPr>
            <p:ph type="body"/>
          </p:nvPr>
        </p:nvSpPr>
        <p:spPr>
          <a:xfrm>
            <a:off x="533520" y="1600200"/>
            <a:ext cx="3809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10" name="PlaceHolder 3"/>
          <p:cNvSpPr>
            <a:spLocks noGrp="1"/>
          </p:cNvSpPr>
          <p:nvPr>
            <p:ph type="body"/>
          </p:nvPr>
        </p:nvSpPr>
        <p:spPr>
          <a:xfrm>
            <a:off x="533520" y="4028040"/>
            <a:ext cx="3809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12" name="PlaceHolder 2"/>
          <p:cNvSpPr>
            <a:spLocks noGrp="1"/>
          </p:cNvSpPr>
          <p:nvPr>
            <p:ph type="body"/>
          </p:nvPr>
        </p:nvSpPr>
        <p:spPr>
          <a:xfrm>
            <a:off x="53352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13" name="PlaceHolder 3"/>
          <p:cNvSpPr>
            <a:spLocks noGrp="1"/>
          </p:cNvSpPr>
          <p:nvPr>
            <p:ph type="body"/>
          </p:nvPr>
        </p:nvSpPr>
        <p:spPr>
          <a:xfrm>
            <a:off x="248580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14" name="PlaceHolder 4"/>
          <p:cNvSpPr>
            <a:spLocks noGrp="1"/>
          </p:cNvSpPr>
          <p:nvPr>
            <p:ph type="body"/>
          </p:nvPr>
        </p:nvSpPr>
        <p:spPr>
          <a:xfrm>
            <a:off x="53352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15" name="PlaceHolder 5"/>
          <p:cNvSpPr>
            <a:spLocks noGrp="1"/>
          </p:cNvSpPr>
          <p:nvPr>
            <p:ph type="body"/>
          </p:nvPr>
        </p:nvSpPr>
        <p:spPr>
          <a:xfrm>
            <a:off x="248580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17" name="PlaceHolder 2"/>
          <p:cNvSpPr>
            <a:spLocks noGrp="1"/>
          </p:cNvSpPr>
          <p:nvPr>
            <p:ph type="body"/>
          </p:nvPr>
        </p:nvSpPr>
        <p:spPr>
          <a:xfrm>
            <a:off x="533520" y="160020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18" name="PlaceHolder 3"/>
          <p:cNvSpPr>
            <a:spLocks noGrp="1"/>
          </p:cNvSpPr>
          <p:nvPr>
            <p:ph type="body"/>
          </p:nvPr>
        </p:nvSpPr>
        <p:spPr>
          <a:xfrm>
            <a:off x="1821600" y="160020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19" name="PlaceHolder 4"/>
          <p:cNvSpPr>
            <a:spLocks noGrp="1"/>
          </p:cNvSpPr>
          <p:nvPr>
            <p:ph type="body"/>
          </p:nvPr>
        </p:nvSpPr>
        <p:spPr>
          <a:xfrm>
            <a:off x="3110040" y="160020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20" name="PlaceHolder 5"/>
          <p:cNvSpPr>
            <a:spLocks noGrp="1"/>
          </p:cNvSpPr>
          <p:nvPr>
            <p:ph type="body"/>
          </p:nvPr>
        </p:nvSpPr>
        <p:spPr>
          <a:xfrm>
            <a:off x="533520" y="402804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21" name="PlaceHolder 6"/>
          <p:cNvSpPr>
            <a:spLocks noGrp="1"/>
          </p:cNvSpPr>
          <p:nvPr>
            <p:ph type="body"/>
          </p:nvPr>
        </p:nvSpPr>
        <p:spPr>
          <a:xfrm>
            <a:off x="1821600" y="402804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22" name="PlaceHolder 7"/>
          <p:cNvSpPr>
            <a:spLocks noGrp="1"/>
          </p:cNvSpPr>
          <p:nvPr>
            <p:ph type="body"/>
          </p:nvPr>
        </p:nvSpPr>
        <p:spPr>
          <a:xfrm>
            <a:off x="3110040" y="402804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30" name="PlaceHolder 2"/>
          <p:cNvSpPr>
            <a:spLocks noGrp="1"/>
          </p:cNvSpPr>
          <p:nvPr>
            <p:ph type="subTitle"/>
          </p:nvPr>
        </p:nvSpPr>
        <p:spPr>
          <a:xfrm>
            <a:off x="533520" y="1600200"/>
            <a:ext cx="3809520" cy="4647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32" name="PlaceHolder 2"/>
          <p:cNvSpPr>
            <a:spLocks noGrp="1"/>
          </p:cNvSpPr>
          <p:nvPr>
            <p:ph type="body"/>
          </p:nvPr>
        </p:nvSpPr>
        <p:spPr>
          <a:xfrm>
            <a:off x="533520" y="1600200"/>
            <a:ext cx="380952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0" name="PlaceHolder 2"/>
          <p:cNvSpPr>
            <a:spLocks noGrp="1"/>
          </p:cNvSpPr>
          <p:nvPr>
            <p:ph type="body"/>
          </p:nvPr>
        </p:nvSpPr>
        <p:spPr>
          <a:xfrm>
            <a:off x="53352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1" name="PlaceHolder 3"/>
          <p:cNvSpPr>
            <a:spLocks noGrp="1"/>
          </p:cNvSpPr>
          <p:nvPr>
            <p:ph type="body"/>
          </p:nvPr>
        </p:nvSpPr>
        <p:spPr>
          <a:xfrm>
            <a:off x="248580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34" name="PlaceHolder 2"/>
          <p:cNvSpPr>
            <a:spLocks noGrp="1"/>
          </p:cNvSpPr>
          <p:nvPr>
            <p:ph type="body"/>
          </p:nvPr>
        </p:nvSpPr>
        <p:spPr>
          <a:xfrm>
            <a:off x="53352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35" name="PlaceHolder 3"/>
          <p:cNvSpPr>
            <a:spLocks noGrp="1"/>
          </p:cNvSpPr>
          <p:nvPr>
            <p:ph type="body"/>
          </p:nvPr>
        </p:nvSpPr>
        <p:spPr>
          <a:xfrm>
            <a:off x="248580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533520" y="228600"/>
            <a:ext cx="7772040" cy="5297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39" name="PlaceHolder 2"/>
          <p:cNvSpPr>
            <a:spLocks noGrp="1"/>
          </p:cNvSpPr>
          <p:nvPr>
            <p:ph type="body"/>
          </p:nvPr>
        </p:nvSpPr>
        <p:spPr>
          <a:xfrm>
            <a:off x="53352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40" name="PlaceHolder 3"/>
          <p:cNvSpPr>
            <a:spLocks noGrp="1"/>
          </p:cNvSpPr>
          <p:nvPr>
            <p:ph type="body"/>
          </p:nvPr>
        </p:nvSpPr>
        <p:spPr>
          <a:xfrm>
            <a:off x="248580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41" name="PlaceHolder 4"/>
          <p:cNvSpPr>
            <a:spLocks noGrp="1"/>
          </p:cNvSpPr>
          <p:nvPr>
            <p:ph type="body"/>
          </p:nvPr>
        </p:nvSpPr>
        <p:spPr>
          <a:xfrm>
            <a:off x="53352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43" name="PlaceHolder 2"/>
          <p:cNvSpPr>
            <a:spLocks noGrp="1"/>
          </p:cNvSpPr>
          <p:nvPr>
            <p:ph type="body"/>
          </p:nvPr>
        </p:nvSpPr>
        <p:spPr>
          <a:xfrm>
            <a:off x="53352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44" name="PlaceHolder 3"/>
          <p:cNvSpPr>
            <a:spLocks noGrp="1"/>
          </p:cNvSpPr>
          <p:nvPr>
            <p:ph type="body"/>
          </p:nvPr>
        </p:nvSpPr>
        <p:spPr>
          <a:xfrm>
            <a:off x="248580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45" name="PlaceHolder 4"/>
          <p:cNvSpPr>
            <a:spLocks noGrp="1"/>
          </p:cNvSpPr>
          <p:nvPr>
            <p:ph type="body"/>
          </p:nvPr>
        </p:nvSpPr>
        <p:spPr>
          <a:xfrm>
            <a:off x="248580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47" name="PlaceHolder 2"/>
          <p:cNvSpPr>
            <a:spLocks noGrp="1"/>
          </p:cNvSpPr>
          <p:nvPr>
            <p:ph type="body"/>
          </p:nvPr>
        </p:nvSpPr>
        <p:spPr>
          <a:xfrm>
            <a:off x="53352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48" name="PlaceHolder 3"/>
          <p:cNvSpPr>
            <a:spLocks noGrp="1"/>
          </p:cNvSpPr>
          <p:nvPr>
            <p:ph type="body"/>
          </p:nvPr>
        </p:nvSpPr>
        <p:spPr>
          <a:xfrm>
            <a:off x="248580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49" name="PlaceHolder 4"/>
          <p:cNvSpPr>
            <a:spLocks noGrp="1"/>
          </p:cNvSpPr>
          <p:nvPr>
            <p:ph type="body"/>
          </p:nvPr>
        </p:nvSpPr>
        <p:spPr>
          <a:xfrm>
            <a:off x="533520" y="4028040"/>
            <a:ext cx="3809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51" name="PlaceHolder 2"/>
          <p:cNvSpPr>
            <a:spLocks noGrp="1"/>
          </p:cNvSpPr>
          <p:nvPr>
            <p:ph type="body"/>
          </p:nvPr>
        </p:nvSpPr>
        <p:spPr>
          <a:xfrm>
            <a:off x="533520" y="1600200"/>
            <a:ext cx="3809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52" name="PlaceHolder 3"/>
          <p:cNvSpPr>
            <a:spLocks noGrp="1"/>
          </p:cNvSpPr>
          <p:nvPr>
            <p:ph type="body"/>
          </p:nvPr>
        </p:nvSpPr>
        <p:spPr>
          <a:xfrm>
            <a:off x="533520" y="4028040"/>
            <a:ext cx="3809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54" name="PlaceHolder 2"/>
          <p:cNvSpPr>
            <a:spLocks noGrp="1"/>
          </p:cNvSpPr>
          <p:nvPr>
            <p:ph type="body"/>
          </p:nvPr>
        </p:nvSpPr>
        <p:spPr>
          <a:xfrm>
            <a:off x="53352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55" name="PlaceHolder 3"/>
          <p:cNvSpPr>
            <a:spLocks noGrp="1"/>
          </p:cNvSpPr>
          <p:nvPr>
            <p:ph type="body"/>
          </p:nvPr>
        </p:nvSpPr>
        <p:spPr>
          <a:xfrm>
            <a:off x="248580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56" name="PlaceHolder 4"/>
          <p:cNvSpPr>
            <a:spLocks noGrp="1"/>
          </p:cNvSpPr>
          <p:nvPr>
            <p:ph type="body"/>
          </p:nvPr>
        </p:nvSpPr>
        <p:spPr>
          <a:xfrm>
            <a:off x="53352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57" name="PlaceHolder 5"/>
          <p:cNvSpPr>
            <a:spLocks noGrp="1"/>
          </p:cNvSpPr>
          <p:nvPr>
            <p:ph type="body"/>
          </p:nvPr>
        </p:nvSpPr>
        <p:spPr>
          <a:xfrm>
            <a:off x="248580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59" name="PlaceHolder 2"/>
          <p:cNvSpPr>
            <a:spLocks noGrp="1"/>
          </p:cNvSpPr>
          <p:nvPr>
            <p:ph type="body"/>
          </p:nvPr>
        </p:nvSpPr>
        <p:spPr>
          <a:xfrm>
            <a:off x="533520" y="160020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60" name="PlaceHolder 3"/>
          <p:cNvSpPr>
            <a:spLocks noGrp="1"/>
          </p:cNvSpPr>
          <p:nvPr>
            <p:ph type="body"/>
          </p:nvPr>
        </p:nvSpPr>
        <p:spPr>
          <a:xfrm>
            <a:off x="1821600" y="160020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61" name="PlaceHolder 4"/>
          <p:cNvSpPr>
            <a:spLocks noGrp="1"/>
          </p:cNvSpPr>
          <p:nvPr>
            <p:ph type="body"/>
          </p:nvPr>
        </p:nvSpPr>
        <p:spPr>
          <a:xfrm>
            <a:off x="3110040" y="160020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62" name="PlaceHolder 5"/>
          <p:cNvSpPr>
            <a:spLocks noGrp="1"/>
          </p:cNvSpPr>
          <p:nvPr>
            <p:ph type="body"/>
          </p:nvPr>
        </p:nvSpPr>
        <p:spPr>
          <a:xfrm>
            <a:off x="533520" y="402804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63" name="PlaceHolder 6"/>
          <p:cNvSpPr>
            <a:spLocks noGrp="1"/>
          </p:cNvSpPr>
          <p:nvPr>
            <p:ph type="body"/>
          </p:nvPr>
        </p:nvSpPr>
        <p:spPr>
          <a:xfrm>
            <a:off x="1821600" y="402804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64" name="PlaceHolder 7"/>
          <p:cNvSpPr>
            <a:spLocks noGrp="1"/>
          </p:cNvSpPr>
          <p:nvPr>
            <p:ph type="body"/>
          </p:nvPr>
        </p:nvSpPr>
        <p:spPr>
          <a:xfrm>
            <a:off x="3110040" y="4028040"/>
            <a:ext cx="1226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33520" y="228600"/>
            <a:ext cx="7772040" cy="5297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5" name="PlaceHolder 2"/>
          <p:cNvSpPr>
            <a:spLocks noGrp="1"/>
          </p:cNvSpPr>
          <p:nvPr>
            <p:ph type="body"/>
          </p:nvPr>
        </p:nvSpPr>
        <p:spPr>
          <a:xfrm>
            <a:off x="53352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6" name="PlaceHolder 3"/>
          <p:cNvSpPr>
            <a:spLocks noGrp="1"/>
          </p:cNvSpPr>
          <p:nvPr>
            <p:ph type="body"/>
          </p:nvPr>
        </p:nvSpPr>
        <p:spPr>
          <a:xfrm>
            <a:off x="248580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7" name="PlaceHolder 4"/>
          <p:cNvSpPr>
            <a:spLocks noGrp="1"/>
          </p:cNvSpPr>
          <p:nvPr>
            <p:ph type="body"/>
          </p:nvPr>
        </p:nvSpPr>
        <p:spPr>
          <a:xfrm>
            <a:off x="53352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19" name="PlaceHolder 2"/>
          <p:cNvSpPr>
            <a:spLocks noGrp="1"/>
          </p:cNvSpPr>
          <p:nvPr>
            <p:ph type="body"/>
          </p:nvPr>
        </p:nvSpPr>
        <p:spPr>
          <a:xfrm>
            <a:off x="533520" y="1600200"/>
            <a:ext cx="1859040" cy="46479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20" name="PlaceHolder 3"/>
          <p:cNvSpPr>
            <a:spLocks noGrp="1"/>
          </p:cNvSpPr>
          <p:nvPr>
            <p:ph type="body"/>
          </p:nvPr>
        </p:nvSpPr>
        <p:spPr>
          <a:xfrm>
            <a:off x="248580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21" name="PlaceHolder 4"/>
          <p:cNvSpPr>
            <a:spLocks noGrp="1"/>
          </p:cNvSpPr>
          <p:nvPr>
            <p:ph type="body"/>
          </p:nvPr>
        </p:nvSpPr>
        <p:spPr>
          <a:xfrm>
            <a:off x="2485800" y="402804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33520" y="228600"/>
            <a:ext cx="7772040" cy="1142640"/>
          </a:xfrm>
          <a:prstGeom prst="rect">
            <a:avLst/>
          </a:prstGeom>
        </p:spPr>
        <p:txBody>
          <a:bodyPr lIns="0" tIns="0" rIns="0" bIns="0" anchor="ctr">
            <a:noAutofit/>
          </a:bodyPr>
          <a:lstStyle/>
          <a:p>
            <a:endParaRPr lang="en-US" sz="2400" b="0" strike="noStrike" spc="-1">
              <a:solidFill>
                <a:srgbClr val="000000"/>
              </a:solidFill>
              <a:latin typeface="Comic Sans MS"/>
            </a:endParaRPr>
          </a:p>
        </p:txBody>
      </p:sp>
      <p:sp>
        <p:nvSpPr>
          <p:cNvPr id="23" name="PlaceHolder 2"/>
          <p:cNvSpPr>
            <a:spLocks noGrp="1"/>
          </p:cNvSpPr>
          <p:nvPr>
            <p:ph type="body"/>
          </p:nvPr>
        </p:nvSpPr>
        <p:spPr>
          <a:xfrm>
            <a:off x="53352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24" name="PlaceHolder 3"/>
          <p:cNvSpPr>
            <a:spLocks noGrp="1"/>
          </p:cNvSpPr>
          <p:nvPr>
            <p:ph type="body"/>
          </p:nvPr>
        </p:nvSpPr>
        <p:spPr>
          <a:xfrm>
            <a:off x="2485800" y="1600200"/>
            <a:ext cx="185904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25" name="PlaceHolder 4"/>
          <p:cNvSpPr>
            <a:spLocks noGrp="1"/>
          </p:cNvSpPr>
          <p:nvPr>
            <p:ph type="body"/>
          </p:nvPr>
        </p:nvSpPr>
        <p:spPr>
          <a:xfrm>
            <a:off x="533520" y="4028040"/>
            <a:ext cx="3809520" cy="22168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noAutofit/>
          </a:bodyPr>
          <a:lstStyle/>
          <a:p>
            <a:pPr>
              <a:lnSpc>
                <a:spcPct val="100000"/>
              </a:lnSpc>
            </a:pPr>
            <a:r>
              <a:rPr lang="en-US" sz="4000" b="1" u="sng" strike="noStrike" spc="-1">
                <a:solidFill>
                  <a:srgbClr val="3333CC"/>
                </a:solidFill>
                <a:uFillTx/>
                <a:latin typeface="Arial"/>
                <a:ea typeface="ＭＳ Ｐゴシック"/>
              </a:rPr>
              <a:t>Click to edit Master title style</a:t>
            </a:r>
            <a:endParaRPr lang="en-US" sz="4000" b="0" strike="noStrike" spc="-1">
              <a:solidFill>
                <a:srgbClr val="000000"/>
              </a:solidFill>
              <a:latin typeface="Comic Sans MS"/>
            </a:endParaRPr>
          </a:p>
        </p:txBody>
      </p:sp>
      <p:sp>
        <p:nvSpPr>
          <p:cNvPr id="6" name="PlaceHolder 2"/>
          <p:cNvSpPr>
            <a:spLocks noGrp="1"/>
          </p:cNvSpPr>
          <p:nvPr>
            <p:ph type="dt"/>
          </p:nvPr>
        </p:nvSpPr>
        <p:spPr>
          <a:xfrm>
            <a:off x="685800" y="6248520"/>
            <a:ext cx="1904760" cy="456840"/>
          </a:xfrm>
          <a:prstGeom prst="rect">
            <a:avLst/>
          </a:prstGeom>
        </p:spPr>
        <p:txBody>
          <a:bodyPr>
            <a:noAutofit/>
          </a:bodyPr>
          <a:lstStyle/>
          <a:p>
            <a:pPr>
              <a:lnSpc>
                <a:spcPct val="100000"/>
              </a:lnSpc>
            </a:pPr>
            <a:fld id="{9C8AF0C4-96FD-41DF-9D79-009FE9FBAF85}" type="datetime">
              <a:rPr lang="en-US" sz="1400" b="0" strike="noStrike" spc="-1">
                <a:solidFill>
                  <a:srgbClr val="000000"/>
                </a:solidFill>
                <a:latin typeface="Times New Roman"/>
              </a:rPr>
              <a:t>9/1/2023</a:t>
            </a:fld>
            <a:endParaRPr lang="en-IN" sz="1400" b="0" strike="noStrike" spc="-1">
              <a:latin typeface="Times New Roman"/>
            </a:endParaRPr>
          </a:p>
        </p:txBody>
      </p:sp>
      <p:sp>
        <p:nvSpPr>
          <p:cNvPr id="2" name="PlaceHolder 3"/>
          <p:cNvSpPr>
            <a:spLocks noGrp="1"/>
          </p:cNvSpPr>
          <p:nvPr>
            <p:ph type="ftr"/>
          </p:nvPr>
        </p:nvSpPr>
        <p:spPr>
          <a:xfrm>
            <a:off x="5410080" y="6400800"/>
            <a:ext cx="2895120" cy="456840"/>
          </a:xfrm>
          <a:prstGeom prst="rect">
            <a:avLst/>
          </a:prstGeom>
        </p:spPr>
        <p:txBody>
          <a:bodyPr>
            <a:noAutofit/>
          </a:bodyPr>
          <a:lstStyle/>
          <a:p>
            <a:endParaRPr lang="en-IN" sz="2400" b="0" strike="noStrike" spc="-1">
              <a:latin typeface="Times New Roman"/>
            </a:endParaRPr>
          </a:p>
        </p:txBody>
      </p:sp>
      <p:sp>
        <p:nvSpPr>
          <p:cNvPr id="3" name="PlaceHolder 4"/>
          <p:cNvSpPr>
            <a:spLocks noGrp="1"/>
          </p:cNvSpPr>
          <p:nvPr>
            <p:ph type="sldNum"/>
          </p:nvPr>
        </p:nvSpPr>
        <p:spPr>
          <a:xfrm>
            <a:off x="8305920" y="6400800"/>
            <a:ext cx="456840" cy="456840"/>
          </a:xfrm>
          <a:prstGeom prst="rect">
            <a:avLst/>
          </a:prstGeom>
        </p:spPr>
        <p:txBody>
          <a:bodyPr>
            <a:noAutofit/>
          </a:bodyPr>
          <a:lstStyle/>
          <a:p>
            <a:pPr algn="r">
              <a:lnSpc>
                <a:spcPct val="100000"/>
              </a:lnSpc>
            </a:pPr>
            <a:fld id="{18E4FF67-7E7D-4164-8BE2-E485CD563282}" type="slidenum">
              <a:rPr lang="en-US" sz="1400" b="0" strike="noStrike" spc="-1">
                <a:solidFill>
                  <a:srgbClr val="000000"/>
                </a:solidFill>
                <a:latin typeface="Times New Roman"/>
                <a:ea typeface="ＭＳ Ｐゴシック"/>
              </a:rPr>
              <a:t>‹#›</a:t>
            </a:fld>
            <a:endParaRPr lang="en-IN" sz="14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Times New Roman"/>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Times New Roman"/>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33520" y="228600"/>
            <a:ext cx="7772040" cy="1142640"/>
          </a:xfrm>
          <a:prstGeom prst="rect">
            <a:avLst/>
          </a:prstGeom>
        </p:spPr>
        <p:txBody>
          <a:bodyPr anchor="ctr">
            <a:noAutofit/>
          </a:bodyPr>
          <a:lstStyle/>
          <a:p>
            <a:pPr>
              <a:lnSpc>
                <a:spcPct val="100000"/>
              </a:lnSpc>
            </a:pPr>
            <a:r>
              <a:rPr lang="en-US" sz="4000" b="1" u="sng" strike="noStrike" spc="-1">
                <a:solidFill>
                  <a:srgbClr val="3333CC"/>
                </a:solidFill>
                <a:uFillTx/>
                <a:latin typeface="Arial"/>
                <a:ea typeface="ＭＳ Ｐゴシック"/>
              </a:rPr>
              <a:t>Click to edit Master title style</a:t>
            </a:r>
            <a:endParaRPr lang="en-US" sz="4000" b="0" strike="noStrike" spc="-1">
              <a:solidFill>
                <a:srgbClr val="000000"/>
              </a:solidFill>
              <a:latin typeface="Comic Sans MS"/>
            </a:endParaRPr>
          </a:p>
        </p:txBody>
      </p:sp>
      <p:sp>
        <p:nvSpPr>
          <p:cNvPr id="42" name="PlaceHolder 2"/>
          <p:cNvSpPr>
            <a:spLocks noGrp="1"/>
          </p:cNvSpPr>
          <p:nvPr>
            <p:ph type="body"/>
          </p:nvPr>
        </p:nvSpPr>
        <p:spPr>
          <a:xfrm>
            <a:off x="533520" y="1600200"/>
            <a:ext cx="7772040" cy="4647960"/>
          </a:xfrm>
          <a:prstGeom prst="rect">
            <a:avLst/>
          </a:prstGeom>
        </p:spPr>
        <p:txBody>
          <a:bodyPr>
            <a:noAutofit/>
          </a:bodyPr>
          <a:lstStyle/>
          <a:p>
            <a:pPr marL="343080" indent="-342720">
              <a:lnSpc>
                <a:spcPct val="100000"/>
              </a:lnSpc>
              <a:spcBef>
                <a:spcPts val="561"/>
              </a:spcBef>
              <a:buClr>
                <a:srgbClr val="3333CC"/>
              </a:buClr>
              <a:buSzPct val="85000"/>
              <a:buFont typeface="ZapfDingbats" charset="2"/>
              <a:buChar char=""/>
            </a:pPr>
            <a:r>
              <a:rPr lang="en-US" sz="2800" b="0" strike="noStrike" spc="-1">
                <a:solidFill>
                  <a:srgbClr val="000000"/>
                </a:solidFill>
                <a:latin typeface="Times New Roman"/>
                <a:ea typeface="ＭＳ Ｐゴシック"/>
              </a:rPr>
              <a:t>Click to edit Master text styles</a:t>
            </a:r>
            <a:endParaRPr lang="en-US" sz="2800" b="0" strike="noStrike" spc="-1">
              <a:solidFill>
                <a:srgbClr val="000000"/>
              </a:solidFill>
              <a:latin typeface="Times New Roman"/>
            </a:endParaRPr>
          </a:p>
          <a:p>
            <a:pPr marL="743040" lvl="1" indent="-285480">
              <a:lnSpc>
                <a:spcPct val="100000"/>
              </a:lnSpc>
              <a:spcBef>
                <a:spcPts val="479"/>
              </a:spcBef>
              <a:buClr>
                <a:srgbClr val="3333CC"/>
              </a:buClr>
              <a:buSzPct val="75000"/>
              <a:buFont typeface="Wingdings" charset="2"/>
              <a:buChar char=""/>
            </a:pPr>
            <a:r>
              <a:rPr lang="en-US" sz="2400" b="0" strike="noStrike" spc="-1">
                <a:solidFill>
                  <a:srgbClr val="000000"/>
                </a:solidFill>
                <a:latin typeface="Times New Roman"/>
                <a:ea typeface="ＭＳ Ｐゴシック"/>
              </a:rPr>
              <a:t>Second level</a:t>
            </a:r>
            <a:endParaRPr lang="en-US" sz="2400" b="0" strike="noStrike" spc="-1">
              <a:solidFill>
                <a:srgbClr val="000000"/>
              </a:solidFill>
              <a:latin typeface="Times New Roman"/>
            </a:endParaRPr>
          </a:p>
          <a:p>
            <a:pPr marL="1143000" lvl="2" indent="-228240">
              <a:lnSpc>
                <a:spcPct val="100000"/>
              </a:lnSpc>
              <a:spcBef>
                <a:spcPts val="400"/>
              </a:spcBef>
              <a:buClr>
                <a:srgbClr val="000000"/>
              </a:buClr>
              <a:buFont typeface="Symbol" charset="2"/>
              <a:buChar char=""/>
            </a:pPr>
            <a:r>
              <a:rPr lang="en-US" sz="2000" b="0" strike="noStrike" spc="-1">
                <a:solidFill>
                  <a:srgbClr val="000000"/>
                </a:solidFill>
                <a:latin typeface="Times New Roman"/>
                <a:ea typeface="ＭＳ Ｐゴシック"/>
              </a:rPr>
              <a:t>Third level</a:t>
            </a:r>
            <a:endParaRPr lang="en-US" sz="2000" b="0" strike="noStrike" spc="-1">
              <a:solidFill>
                <a:srgbClr val="000000"/>
              </a:solidFill>
              <a:latin typeface="Times New Roman"/>
            </a:endParaRPr>
          </a:p>
          <a:p>
            <a:pPr marL="1600200" lvl="3" indent="-228240">
              <a:lnSpc>
                <a:spcPct val="100000"/>
              </a:lnSpc>
              <a:spcBef>
                <a:spcPts val="400"/>
              </a:spcBef>
              <a:buClr>
                <a:srgbClr val="000000"/>
              </a:buClr>
              <a:buFont typeface="Symbol" charset="2"/>
              <a:buChar char=""/>
            </a:pPr>
            <a:r>
              <a:rPr lang="en-US" sz="2000" b="0" strike="noStrike" spc="-1">
                <a:solidFill>
                  <a:srgbClr val="000000"/>
                </a:solidFill>
                <a:latin typeface="Times New Roman"/>
                <a:ea typeface="ＭＳ Ｐゴシック"/>
              </a:rPr>
              <a:t>Fourth level</a:t>
            </a:r>
            <a:endParaRPr lang="en-US" sz="2000" b="0" strike="noStrike" spc="-1">
              <a:solidFill>
                <a:srgbClr val="000000"/>
              </a:solidFill>
              <a:latin typeface="Times New Roman"/>
            </a:endParaRPr>
          </a:p>
          <a:p>
            <a:pPr marL="2057400" lvl="4" indent="-228240">
              <a:lnSpc>
                <a:spcPct val="100000"/>
              </a:lnSpc>
              <a:spcBef>
                <a:spcPts val="400"/>
              </a:spcBef>
              <a:buClr>
                <a:srgbClr val="000000"/>
              </a:buClr>
              <a:buFont typeface="StarSymbol"/>
              <a:buChar char="»"/>
            </a:pPr>
            <a:r>
              <a:rPr lang="en-US" sz="2000" b="0" strike="noStrike" spc="-1">
                <a:solidFill>
                  <a:srgbClr val="000000"/>
                </a:solidFill>
                <a:latin typeface="Times New Roman"/>
                <a:ea typeface="ＭＳ Ｐゴシック"/>
              </a:rPr>
              <a:t>Fifth level</a:t>
            </a:r>
            <a:endParaRPr lang="en-US" sz="2000" b="0" strike="noStrike" spc="-1">
              <a:solidFill>
                <a:srgbClr val="000000"/>
              </a:solidFill>
              <a:latin typeface="Times New Roman"/>
            </a:endParaRPr>
          </a:p>
        </p:txBody>
      </p:sp>
      <p:sp>
        <p:nvSpPr>
          <p:cNvPr id="43" name="PlaceHolder 3"/>
          <p:cNvSpPr>
            <a:spLocks noGrp="1"/>
          </p:cNvSpPr>
          <p:nvPr>
            <p:ph type="dt"/>
          </p:nvPr>
        </p:nvSpPr>
        <p:spPr>
          <a:xfrm>
            <a:off x="685800" y="6248520"/>
            <a:ext cx="1904760" cy="456840"/>
          </a:xfrm>
          <a:prstGeom prst="rect">
            <a:avLst/>
          </a:prstGeom>
        </p:spPr>
        <p:txBody>
          <a:bodyPr>
            <a:noAutofit/>
          </a:bodyPr>
          <a:lstStyle/>
          <a:p>
            <a:pPr>
              <a:lnSpc>
                <a:spcPct val="100000"/>
              </a:lnSpc>
            </a:pPr>
            <a:fld id="{C5597CA9-4D1D-4AEC-AA09-D79C910311CE}" type="datetime">
              <a:rPr lang="en-US" sz="1400" b="0" strike="noStrike" spc="-1">
                <a:solidFill>
                  <a:srgbClr val="000000"/>
                </a:solidFill>
                <a:latin typeface="Times New Roman"/>
              </a:rPr>
              <a:t>9/1/2023</a:t>
            </a:fld>
            <a:endParaRPr lang="en-IN" sz="1400" b="0" strike="noStrike" spc="-1">
              <a:latin typeface="Times New Roman"/>
            </a:endParaRPr>
          </a:p>
        </p:txBody>
      </p:sp>
      <p:sp>
        <p:nvSpPr>
          <p:cNvPr id="44" name="PlaceHolder 4"/>
          <p:cNvSpPr>
            <a:spLocks noGrp="1"/>
          </p:cNvSpPr>
          <p:nvPr>
            <p:ph type="ftr"/>
          </p:nvPr>
        </p:nvSpPr>
        <p:spPr>
          <a:xfrm>
            <a:off x="5410080" y="6400800"/>
            <a:ext cx="2895120" cy="456840"/>
          </a:xfrm>
          <a:prstGeom prst="rect">
            <a:avLst/>
          </a:prstGeom>
        </p:spPr>
        <p:txBody>
          <a:bodyPr>
            <a:noAutofit/>
          </a:bodyPr>
          <a:lstStyle/>
          <a:p>
            <a:endParaRPr lang="en-IN" sz="2400" b="0" strike="noStrike" spc="-1">
              <a:latin typeface="Times New Roman"/>
            </a:endParaRPr>
          </a:p>
        </p:txBody>
      </p:sp>
      <p:sp>
        <p:nvSpPr>
          <p:cNvPr id="45" name="PlaceHolder 5"/>
          <p:cNvSpPr>
            <a:spLocks noGrp="1"/>
          </p:cNvSpPr>
          <p:nvPr>
            <p:ph type="sldNum"/>
          </p:nvPr>
        </p:nvSpPr>
        <p:spPr>
          <a:xfrm>
            <a:off x="8305920" y="6400800"/>
            <a:ext cx="456840" cy="456840"/>
          </a:xfrm>
          <a:prstGeom prst="rect">
            <a:avLst/>
          </a:prstGeom>
        </p:spPr>
        <p:txBody>
          <a:bodyPr>
            <a:noAutofit/>
          </a:bodyPr>
          <a:lstStyle/>
          <a:p>
            <a:pPr algn="r">
              <a:lnSpc>
                <a:spcPct val="100000"/>
              </a:lnSpc>
            </a:pPr>
            <a:fld id="{41E9A79E-0486-45E8-9869-F2436812EA63}" type="slidenum">
              <a:rPr lang="en-US" sz="1400" b="0" strike="noStrike" spc="-1">
                <a:solidFill>
                  <a:srgbClr val="000000"/>
                </a:solidFill>
                <a:latin typeface="Times New Roman"/>
                <a:ea typeface="ＭＳ Ｐゴシック"/>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33520" y="228600"/>
            <a:ext cx="7772040" cy="1142640"/>
          </a:xfrm>
          <a:prstGeom prst="rect">
            <a:avLst/>
          </a:prstGeom>
        </p:spPr>
        <p:txBody>
          <a:bodyPr anchor="ctr">
            <a:noAutofit/>
          </a:bodyPr>
          <a:lstStyle/>
          <a:p>
            <a:pPr>
              <a:lnSpc>
                <a:spcPct val="100000"/>
              </a:lnSpc>
            </a:pPr>
            <a:r>
              <a:rPr lang="en-US" sz="4000" b="1" u="sng" strike="noStrike" spc="-1">
                <a:solidFill>
                  <a:srgbClr val="3333CC"/>
                </a:solidFill>
                <a:uFillTx/>
                <a:latin typeface="Arial"/>
                <a:ea typeface="ＭＳ Ｐゴシック"/>
              </a:rPr>
              <a:t>Click to edit Master title style</a:t>
            </a:r>
            <a:endParaRPr lang="en-US" sz="4000" b="0" strike="noStrike" spc="-1">
              <a:solidFill>
                <a:srgbClr val="000000"/>
              </a:solidFill>
              <a:latin typeface="Comic Sans MS"/>
            </a:endParaRPr>
          </a:p>
        </p:txBody>
      </p:sp>
      <p:sp>
        <p:nvSpPr>
          <p:cNvPr id="83" name="PlaceHolder 2"/>
          <p:cNvSpPr>
            <a:spLocks noGrp="1"/>
          </p:cNvSpPr>
          <p:nvPr>
            <p:ph type="dt"/>
          </p:nvPr>
        </p:nvSpPr>
        <p:spPr>
          <a:xfrm>
            <a:off x="685800" y="6248520"/>
            <a:ext cx="1904760" cy="456840"/>
          </a:xfrm>
          <a:prstGeom prst="rect">
            <a:avLst/>
          </a:prstGeom>
        </p:spPr>
        <p:txBody>
          <a:bodyPr>
            <a:noAutofit/>
          </a:bodyPr>
          <a:lstStyle/>
          <a:p>
            <a:pPr>
              <a:lnSpc>
                <a:spcPct val="100000"/>
              </a:lnSpc>
            </a:pPr>
            <a:fld id="{68300FAD-84B4-4627-8BEF-11B68AE0AC38}" type="datetime">
              <a:rPr lang="en-US" sz="1400" b="0" strike="noStrike" spc="-1">
                <a:solidFill>
                  <a:srgbClr val="000000"/>
                </a:solidFill>
                <a:latin typeface="Times New Roman"/>
              </a:rPr>
              <a:t>9/1/2023</a:t>
            </a:fld>
            <a:endParaRPr lang="en-IN" sz="1400" b="0" strike="noStrike" spc="-1">
              <a:latin typeface="Times New Roman"/>
            </a:endParaRPr>
          </a:p>
        </p:txBody>
      </p:sp>
      <p:sp>
        <p:nvSpPr>
          <p:cNvPr id="84" name="PlaceHolder 3"/>
          <p:cNvSpPr>
            <a:spLocks noGrp="1"/>
          </p:cNvSpPr>
          <p:nvPr>
            <p:ph type="ftr"/>
          </p:nvPr>
        </p:nvSpPr>
        <p:spPr>
          <a:xfrm>
            <a:off x="5410080" y="6400800"/>
            <a:ext cx="2895120" cy="456840"/>
          </a:xfrm>
          <a:prstGeom prst="rect">
            <a:avLst/>
          </a:prstGeom>
        </p:spPr>
        <p:txBody>
          <a:bodyPr>
            <a:noAutofit/>
          </a:bodyPr>
          <a:lstStyle/>
          <a:p>
            <a:endParaRPr lang="en-IN" sz="2400" b="0" strike="noStrike" spc="-1">
              <a:latin typeface="Times New Roman"/>
            </a:endParaRPr>
          </a:p>
        </p:txBody>
      </p:sp>
      <p:sp>
        <p:nvSpPr>
          <p:cNvPr id="85" name="PlaceHolder 4"/>
          <p:cNvSpPr>
            <a:spLocks noGrp="1"/>
          </p:cNvSpPr>
          <p:nvPr>
            <p:ph type="sldNum"/>
          </p:nvPr>
        </p:nvSpPr>
        <p:spPr>
          <a:xfrm>
            <a:off x="8305920" y="6400800"/>
            <a:ext cx="456840" cy="456840"/>
          </a:xfrm>
          <a:prstGeom prst="rect">
            <a:avLst/>
          </a:prstGeom>
        </p:spPr>
        <p:txBody>
          <a:bodyPr>
            <a:noAutofit/>
          </a:bodyPr>
          <a:lstStyle/>
          <a:p>
            <a:pPr algn="r">
              <a:lnSpc>
                <a:spcPct val="100000"/>
              </a:lnSpc>
            </a:pPr>
            <a:fld id="{4D91EB0F-6F15-4CA0-8A05-0FF94260A7B3}" type="slidenum">
              <a:rPr lang="en-US" sz="1400" b="0" strike="noStrike" spc="-1">
                <a:solidFill>
                  <a:srgbClr val="000000"/>
                </a:solidFill>
                <a:latin typeface="Times New Roman"/>
                <a:ea typeface="ＭＳ Ｐゴシック"/>
              </a:rPr>
              <a:t>‹#›</a:t>
            </a:fld>
            <a:endParaRPr lang="en-IN" sz="1400" b="0" strike="noStrike" spc="-1">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Times New Roman"/>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Times New Roman"/>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33520" y="228600"/>
            <a:ext cx="7772040" cy="1142640"/>
          </a:xfrm>
          <a:prstGeom prst="rect">
            <a:avLst/>
          </a:prstGeom>
        </p:spPr>
        <p:txBody>
          <a:bodyPr anchor="ctr">
            <a:noAutofit/>
          </a:bodyPr>
          <a:lstStyle/>
          <a:p>
            <a:pPr>
              <a:lnSpc>
                <a:spcPct val="100000"/>
              </a:lnSpc>
            </a:pPr>
            <a:r>
              <a:rPr lang="en-US" sz="4000" b="1" u="sng" strike="noStrike" spc="-1">
                <a:solidFill>
                  <a:srgbClr val="3333CC"/>
                </a:solidFill>
                <a:uFillTx/>
                <a:latin typeface="Arial"/>
                <a:ea typeface="ＭＳ Ｐゴシック"/>
              </a:rPr>
              <a:t>Click to edit Master title style</a:t>
            </a:r>
            <a:endParaRPr lang="en-US" sz="4000" b="0" strike="noStrike" spc="-1">
              <a:solidFill>
                <a:srgbClr val="000000"/>
              </a:solidFill>
              <a:latin typeface="Comic Sans MS"/>
            </a:endParaRPr>
          </a:p>
        </p:txBody>
      </p:sp>
      <p:sp>
        <p:nvSpPr>
          <p:cNvPr id="124" name="PlaceHolder 2"/>
          <p:cNvSpPr>
            <a:spLocks noGrp="1"/>
          </p:cNvSpPr>
          <p:nvPr>
            <p:ph type="body"/>
          </p:nvPr>
        </p:nvSpPr>
        <p:spPr>
          <a:xfrm>
            <a:off x="533520" y="1600200"/>
            <a:ext cx="3809520" cy="4647960"/>
          </a:xfrm>
          <a:prstGeom prst="rect">
            <a:avLst/>
          </a:prstGeom>
        </p:spPr>
        <p:txBody>
          <a:bodyPr>
            <a:noAutofit/>
          </a:bodyPr>
          <a:lstStyle/>
          <a:p>
            <a:pPr marL="343080" indent="-342720">
              <a:lnSpc>
                <a:spcPct val="100000"/>
              </a:lnSpc>
              <a:spcBef>
                <a:spcPts val="561"/>
              </a:spcBef>
              <a:buClr>
                <a:srgbClr val="3333CC"/>
              </a:buClr>
              <a:buSzPct val="85000"/>
              <a:buFont typeface="ZapfDingbats" charset="2"/>
              <a:buChar char=""/>
            </a:pPr>
            <a:r>
              <a:rPr lang="en-US" sz="2800" b="0" strike="noStrike" spc="-1">
                <a:solidFill>
                  <a:srgbClr val="000000"/>
                </a:solidFill>
                <a:latin typeface="Times New Roman"/>
                <a:ea typeface="ＭＳ Ｐゴシック"/>
              </a:rPr>
              <a:t>Click to edit Master text styles</a:t>
            </a:r>
            <a:endParaRPr lang="en-US" sz="2800" b="0" strike="noStrike" spc="-1">
              <a:solidFill>
                <a:srgbClr val="000000"/>
              </a:solidFill>
              <a:latin typeface="Times New Roman"/>
            </a:endParaRPr>
          </a:p>
          <a:p>
            <a:pPr marL="743040" lvl="1" indent="-285480">
              <a:lnSpc>
                <a:spcPct val="100000"/>
              </a:lnSpc>
              <a:spcBef>
                <a:spcPts val="479"/>
              </a:spcBef>
              <a:buClr>
                <a:srgbClr val="3333CC"/>
              </a:buClr>
              <a:buSzPct val="75000"/>
              <a:buFont typeface="Wingdings" charset="2"/>
              <a:buChar char=""/>
            </a:pPr>
            <a:r>
              <a:rPr lang="en-US" sz="2400" b="0" strike="noStrike" spc="-1">
                <a:solidFill>
                  <a:srgbClr val="000000"/>
                </a:solidFill>
                <a:latin typeface="Times New Roman"/>
                <a:ea typeface="ＭＳ Ｐゴシック"/>
              </a:rPr>
              <a:t>Second level</a:t>
            </a:r>
            <a:endParaRPr lang="en-US" sz="2400" b="0" strike="noStrike" spc="-1">
              <a:solidFill>
                <a:srgbClr val="000000"/>
              </a:solidFill>
              <a:latin typeface="Times New Roman"/>
            </a:endParaRPr>
          </a:p>
          <a:p>
            <a:pPr marL="1143000" lvl="2" indent="-228240">
              <a:lnSpc>
                <a:spcPct val="100000"/>
              </a:lnSpc>
              <a:spcBef>
                <a:spcPts val="400"/>
              </a:spcBef>
              <a:buClr>
                <a:srgbClr val="000000"/>
              </a:buClr>
              <a:buFont typeface="Symbol" charset="2"/>
              <a:buChar char=""/>
            </a:pPr>
            <a:r>
              <a:rPr lang="en-US" sz="2000" b="0" strike="noStrike" spc="-1">
                <a:solidFill>
                  <a:srgbClr val="000000"/>
                </a:solidFill>
                <a:latin typeface="Times New Roman"/>
                <a:ea typeface="ＭＳ Ｐゴシック"/>
              </a:rPr>
              <a:t>Third level</a:t>
            </a:r>
            <a:endParaRPr lang="en-US" sz="2000" b="0" strike="noStrike" spc="-1">
              <a:solidFill>
                <a:srgbClr val="000000"/>
              </a:solidFill>
              <a:latin typeface="Times New Roman"/>
            </a:endParaRPr>
          </a:p>
          <a:p>
            <a:pPr marL="1600200" lvl="3" indent="-228240">
              <a:lnSpc>
                <a:spcPct val="100000"/>
              </a:lnSpc>
              <a:spcBef>
                <a:spcPts val="360"/>
              </a:spcBef>
              <a:buClr>
                <a:srgbClr val="000000"/>
              </a:buClr>
              <a:buFont typeface="Symbol" charset="2"/>
              <a:buChar char=""/>
            </a:pPr>
            <a:r>
              <a:rPr lang="en-US" sz="1800" b="0" strike="noStrike" spc="-1">
                <a:solidFill>
                  <a:srgbClr val="000000"/>
                </a:solidFill>
                <a:latin typeface="Times New Roman"/>
                <a:ea typeface="ＭＳ Ｐゴシック"/>
              </a:rPr>
              <a:t>Fourth level</a:t>
            </a:r>
            <a:endParaRPr lang="en-US" sz="1800" b="0" strike="noStrike" spc="-1">
              <a:solidFill>
                <a:srgbClr val="000000"/>
              </a:solidFill>
              <a:latin typeface="Times New Roman"/>
            </a:endParaRPr>
          </a:p>
          <a:p>
            <a:pPr marL="2057400" lvl="4" indent="-228240">
              <a:lnSpc>
                <a:spcPct val="100000"/>
              </a:lnSpc>
              <a:spcBef>
                <a:spcPts val="360"/>
              </a:spcBef>
              <a:buClr>
                <a:srgbClr val="000000"/>
              </a:buClr>
              <a:buFont typeface="StarSymbol"/>
              <a:buChar char="»"/>
            </a:pPr>
            <a:r>
              <a:rPr lang="en-US" sz="1800" b="0" strike="noStrike" spc="-1">
                <a:solidFill>
                  <a:srgbClr val="000000"/>
                </a:solidFill>
                <a:latin typeface="Times New Roman"/>
                <a:ea typeface="ＭＳ Ｐゴシック"/>
              </a:rPr>
              <a:t>Fifth level</a:t>
            </a:r>
            <a:endParaRPr lang="en-US" sz="1800" b="0" strike="noStrike" spc="-1">
              <a:solidFill>
                <a:srgbClr val="000000"/>
              </a:solidFill>
              <a:latin typeface="Times New Roman"/>
            </a:endParaRPr>
          </a:p>
        </p:txBody>
      </p:sp>
      <p:sp>
        <p:nvSpPr>
          <p:cNvPr id="125" name="PlaceHolder 3"/>
          <p:cNvSpPr>
            <a:spLocks noGrp="1"/>
          </p:cNvSpPr>
          <p:nvPr>
            <p:ph type="body"/>
          </p:nvPr>
        </p:nvSpPr>
        <p:spPr>
          <a:xfrm>
            <a:off x="4495680" y="1600200"/>
            <a:ext cx="3809520" cy="4647960"/>
          </a:xfrm>
          <a:prstGeom prst="rect">
            <a:avLst/>
          </a:prstGeom>
        </p:spPr>
        <p:txBody>
          <a:bodyPr>
            <a:noAutofit/>
          </a:bodyPr>
          <a:lstStyle/>
          <a:p>
            <a:pPr marL="343080" indent="-342720">
              <a:lnSpc>
                <a:spcPct val="100000"/>
              </a:lnSpc>
              <a:spcBef>
                <a:spcPts val="561"/>
              </a:spcBef>
              <a:buClr>
                <a:srgbClr val="3333CC"/>
              </a:buClr>
              <a:buSzPct val="85000"/>
              <a:buFont typeface="ZapfDingbats" charset="2"/>
              <a:buChar char=""/>
            </a:pPr>
            <a:r>
              <a:rPr lang="en-US" sz="2800" b="0" strike="noStrike" spc="-1">
                <a:solidFill>
                  <a:srgbClr val="000000"/>
                </a:solidFill>
                <a:latin typeface="Times New Roman"/>
                <a:ea typeface="ＭＳ Ｐゴシック"/>
              </a:rPr>
              <a:t>Click to edit Master text styles</a:t>
            </a:r>
            <a:endParaRPr lang="en-US" sz="2800" b="0" strike="noStrike" spc="-1">
              <a:solidFill>
                <a:srgbClr val="000000"/>
              </a:solidFill>
              <a:latin typeface="Times New Roman"/>
            </a:endParaRPr>
          </a:p>
          <a:p>
            <a:pPr marL="743040" lvl="1" indent="-285480">
              <a:lnSpc>
                <a:spcPct val="100000"/>
              </a:lnSpc>
              <a:spcBef>
                <a:spcPts val="479"/>
              </a:spcBef>
              <a:buClr>
                <a:srgbClr val="3333CC"/>
              </a:buClr>
              <a:buSzPct val="75000"/>
              <a:buFont typeface="Wingdings" charset="2"/>
              <a:buChar char=""/>
            </a:pPr>
            <a:r>
              <a:rPr lang="en-US" sz="2400" b="0" strike="noStrike" spc="-1">
                <a:solidFill>
                  <a:srgbClr val="000000"/>
                </a:solidFill>
                <a:latin typeface="Times New Roman"/>
                <a:ea typeface="ＭＳ Ｐゴシック"/>
              </a:rPr>
              <a:t>Second level</a:t>
            </a:r>
            <a:endParaRPr lang="en-US" sz="2400" b="0" strike="noStrike" spc="-1">
              <a:solidFill>
                <a:srgbClr val="000000"/>
              </a:solidFill>
              <a:latin typeface="Times New Roman"/>
            </a:endParaRPr>
          </a:p>
          <a:p>
            <a:pPr marL="1143000" lvl="2" indent="-228240">
              <a:lnSpc>
                <a:spcPct val="100000"/>
              </a:lnSpc>
              <a:spcBef>
                <a:spcPts val="400"/>
              </a:spcBef>
              <a:buClr>
                <a:srgbClr val="000000"/>
              </a:buClr>
              <a:buFont typeface="Symbol" charset="2"/>
              <a:buChar char=""/>
            </a:pPr>
            <a:r>
              <a:rPr lang="en-US" sz="2000" b="0" strike="noStrike" spc="-1">
                <a:solidFill>
                  <a:srgbClr val="000000"/>
                </a:solidFill>
                <a:latin typeface="Times New Roman"/>
                <a:ea typeface="ＭＳ Ｐゴシック"/>
              </a:rPr>
              <a:t>Third level</a:t>
            </a:r>
            <a:endParaRPr lang="en-US" sz="2000" b="0" strike="noStrike" spc="-1">
              <a:solidFill>
                <a:srgbClr val="000000"/>
              </a:solidFill>
              <a:latin typeface="Times New Roman"/>
            </a:endParaRPr>
          </a:p>
          <a:p>
            <a:pPr marL="1600200" lvl="3" indent="-228240">
              <a:lnSpc>
                <a:spcPct val="100000"/>
              </a:lnSpc>
              <a:spcBef>
                <a:spcPts val="360"/>
              </a:spcBef>
              <a:buClr>
                <a:srgbClr val="000000"/>
              </a:buClr>
              <a:buFont typeface="Symbol" charset="2"/>
              <a:buChar char=""/>
            </a:pPr>
            <a:r>
              <a:rPr lang="en-US" sz="1800" b="0" strike="noStrike" spc="-1">
                <a:solidFill>
                  <a:srgbClr val="000000"/>
                </a:solidFill>
                <a:latin typeface="Times New Roman"/>
                <a:ea typeface="ＭＳ Ｐゴシック"/>
              </a:rPr>
              <a:t>Fourth level</a:t>
            </a:r>
            <a:endParaRPr lang="en-US" sz="1800" b="0" strike="noStrike" spc="-1">
              <a:solidFill>
                <a:srgbClr val="000000"/>
              </a:solidFill>
              <a:latin typeface="Times New Roman"/>
            </a:endParaRPr>
          </a:p>
          <a:p>
            <a:pPr marL="2057400" lvl="4" indent="-228240">
              <a:lnSpc>
                <a:spcPct val="100000"/>
              </a:lnSpc>
              <a:spcBef>
                <a:spcPts val="360"/>
              </a:spcBef>
              <a:buClr>
                <a:srgbClr val="000000"/>
              </a:buClr>
              <a:buFont typeface="StarSymbol"/>
              <a:buChar char="»"/>
            </a:pPr>
            <a:r>
              <a:rPr lang="en-US" sz="1800" b="0" strike="noStrike" spc="-1">
                <a:solidFill>
                  <a:srgbClr val="000000"/>
                </a:solidFill>
                <a:latin typeface="Times New Roman"/>
                <a:ea typeface="ＭＳ Ｐゴシック"/>
              </a:rPr>
              <a:t>Fifth level</a:t>
            </a:r>
            <a:endParaRPr lang="en-US" sz="1800" b="0" strike="noStrike" spc="-1">
              <a:solidFill>
                <a:srgbClr val="000000"/>
              </a:solidFill>
              <a:latin typeface="Times New Roman"/>
            </a:endParaRPr>
          </a:p>
        </p:txBody>
      </p:sp>
      <p:sp>
        <p:nvSpPr>
          <p:cNvPr id="126" name="PlaceHolder 4"/>
          <p:cNvSpPr>
            <a:spLocks noGrp="1"/>
          </p:cNvSpPr>
          <p:nvPr>
            <p:ph type="dt"/>
          </p:nvPr>
        </p:nvSpPr>
        <p:spPr>
          <a:xfrm>
            <a:off x="685800" y="6248520"/>
            <a:ext cx="1904760" cy="456840"/>
          </a:xfrm>
          <a:prstGeom prst="rect">
            <a:avLst/>
          </a:prstGeom>
        </p:spPr>
        <p:txBody>
          <a:bodyPr>
            <a:noAutofit/>
          </a:bodyPr>
          <a:lstStyle/>
          <a:p>
            <a:pPr>
              <a:lnSpc>
                <a:spcPct val="100000"/>
              </a:lnSpc>
            </a:pPr>
            <a:fld id="{D3DD0158-7959-4087-AAB3-48905BA772E3}" type="datetime">
              <a:rPr lang="en-US" sz="1400" b="0" strike="noStrike" spc="-1">
                <a:solidFill>
                  <a:srgbClr val="000000"/>
                </a:solidFill>
                <a:latin typeface="Times New Roman"/>
              </a:rPr>
              <a:t>9/1/2023</a:t>
            </a:fld>
            <a:endParaRPr lang="en-IN" sz="1400" b="0" strike="noStrike" spc="-1">
              <a:latin typeface="Times New Roman"/>
            </a:endParaRPr>
          </a:p>
        </p:txBody>
      </p:sp>
      <p:sp>
        <p:nvSpPr>
          <p:cNvPr id="127" name="PlaceHolder 5"/>
          <p:cNvSpPr>
            <a:spLocks noGrp="1"/>
          </p:cNvSpPr>
          <p:nvPr>
            <p:ph type="ftr"/>
          </p:nvPr>
        </p:nvSpPr>
        <p:spPr>
          <a:xfrm>
            <a:off x="5410080" y="6400800"/>
            <a:ext cx="2895120" cy="456840"/>
          </a:xfrm>
          <a:prstGeom prst="rect">
            <a:avLst/>
          </a:prstGeom>
        </p:spPr>
        <p:txBody>
          <a:bodyPr>
            <a:noAutofit/>
          </a:bodyPr>
          <a:lstStyle/>
          <a:p>
            <a:endParaRPr lang="en-IN" sz="2400" b="0" strike="noStrike" spc="-1">
              <a:latin typeface="Times New Roman"/>
            </a:endParaRPr>
          </a:p>
        </p:txBody>
      </p:sp>
      <p:sp>
        <p:nvSpPr>
          <p:cNvPr id="128" name="PlaceHolder 6"/>
          <p:cNvSpPr>
            <a:spLocks noGrp="1"/>
          </p:cNvSpPr>
          <p:nvPr>
            <p:ph type="sldNum"/>
          </p:nvPr>
        </p:nvSpPr>
        <p:spPr>
          <a:xfrm>
            <a:off x="8305920" y="6400800"/>
            <a:ext cx="456840" cy="456840"/>
          </a:xfrm>
          <a:prstGeom prst="rect">
            <a:avLst/>
          </a:prstGeom>
        </p:spPr>
        <p:txBody>
          <a:bodyPr>
            <a:noAutofit/>
          </a:bodyPr>
          <a:lstStyle/>
          <a:p>
            <a:pPr algn="r">
              <a:lnSpc>
                <a:spcPct val="100000"/>
              </a:lnSpc>
            </a:pPr>
            <a:fld id="{D82B0163-F0D5-41CE-9CDF-0F6259920527}" type="slidenum">
              <a:rPr lang="en-US" sz="1400" b="0" strike="noStrike" spc="-1">
                <a:solidFill>
                  <a:srgbClr val="000000"/>
                </a:solidFill>
                <a:latin typeface="Times New Roman"/>
                <a:ea typeface="ＭＳ Ｐゴシック"/>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9.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9.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685800" y="2130480"/>
            <a:ext cx="7772040" cy="1469520"/>
          </a:xfrm>
          <a:prstGeom prst="rect">
            <a:avLst/>
          </a:prstGeom>
          <a:noFill/>
          <a:ln>
            <a:noFill/>
          </a:ln>
        </p:spPr>
        <p:txBody>
          <a:bodyPr anchor="ctr">
            <a:noAutofit/>
          </a:bodyPr>
          <a:lstStyle/>
          <a:p>
            <a:pPr>
              <a:lnSpc>
                <a:spcPct val="100000"/>
              </a:lnSpc>
            </a:pPr>
            <a:r>
              <a:rPr lang="en-US" sz="4000" b="1" u="sng" strike="noStrike" spc="-1">
                <a:solidFill>
                  <a:srgbClr val="3333CC"/>
                </a:solidFill>
                <a:uFillTx/>
                <a:latin typeface="Arial"/>
                <a:ea typeface="ＭＳ Ｐゴシック"/>
              </a:rPr>
              <a:t>Socket Programming (MP-1)</a:t>
            </a:r>
            <a:endParaRPr lang="en-US" sz="4000" b="0" strike="noStrike" spc="-1">
              <a:solidFill>
                <a:srgbClr val="000000"/>
              </a:solidFill>
              <a:latin typeface="Comic Sans MS"/>
            </a:endParaRPr>
          </a:p>
        </p:txBody>
      </p:sp>
      <p:sp>
        <p:nvSpPr>
          <p:cNvPr id="172" name="CustomShape 2"/>
          <p:cNvSpPr/>
          <p:nvPr/>
        </p:nvSpPr>
        <p:spPr>
          <a:xfrm>
            <a:off x="685800" y="4159080"/>
            <a:ext cx="5859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1800" b="0" strike="noStrike" spc="-1" dirty="0">
                <a:solidFill>
                  <a:srgbClr val="000000"/>
                </a:solidFill>
                <a:latin typeface="Comic Sans MS"/>
                <a:ea typeface="ＭＳ Ｐゴシック"/>
              </a:rPr>
              <a:t>Modified by </a:t>
            </a:r>
            <a:r>
              <a:rPr lang="en-US" spc="-1" dirty="0">
                <a:solidFill>
                  <a:srgbClr val="000000"/>
                </a:solidFill>
                <a:latin typeface="Comic Sans MS"/>
                <a:ea typeface="ＭＳ Ｐゴシック"/>
              </a:rPr>
              <a:t>Subhajit Gorai</a:t>
            </a:r>
            <a:r>
              <a:rPr lang="en-US" sz="1800" b="0" strike="noStrike" spc="-1" dirty="0">
                <a:solidFill>
                  <a:srgbClr val="000000"/>
                </a:solidFill>
                <a:latin typeface="Comic Sans MS"/>
                <a:ea typeface="ＭＳ Ｐゴシック"/>
              </a:rPr>
              <a:t>, </a:t>
            </a:r>
            <a:r>
              <a:rPr lang="en-US" spc="-1" dirty="0">
                <a:solidFill>
                  <a:srgbClr val="000000"/>
                </a:solidFill>
                <a:latin typeface="Comic Sans MS"/>
                <a:ea typeface="ＭＳ Ｐゴシック"/>
              </a:rPr>
              <a:t>2023/9/01</a:t>
            </a:r>
            <a:endParaRPr lang="en-IN" sz="1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533520" y="228600"/>
            <a:ext cx="7772040" cy="1142640"/>
          </a:xfrm>
          <a:prstGeom prst="rect">
            <a:avLst/>
          </a:prstGeom>
          <a:noFill/>
          <a:ln>
            <a:noFill/>
          </a:ln>
        </p:spPr>
        <p:txBody>
          <a:bodyPr lIns="91440" tIns="45720" rIns="91440" bIns="45720" anchor="ctr">
            <a:noAutofit/>
          </a:bodyPr>
          <a:lstStyle/>
          <a:p>
            <a:r>
              <a:rPr lang="en-US" sz="3200" b="1" u="sng" spc="-1" dirty="0">
                <a:solidFill>
                  <a:srgbClr val="3333CC"/>
                </a:solidFill>
                <a:latin typeface="Arial"/>
                <a:ea typeface="ＭＳ Ｐゴシック"/>
              </a:rPr>
              <a:t>System Calls - I</a:t>
            </a:r>
            <a:endParaRPr lang="en-US" sz="3200" b="0" strike="noStrike" spc="-1" dirty="0">
              <a:solidFill>
                <a:srgbClr val="000000"/>
              </a:solidFill>
              <a:latin typeface="Comic Sans MS"/>
            </a:endParaRPr>
          </a:p>
        </p:txBody>
      </p:sp>
      <p:sp>
        <p:nvSpPr>
          <p:cNvPr id="296" name="CustomShape 2"/>
          <p:cNvSpPr/>
          <p:nvPr/>
        </p:nvSpPr>
        <p:spPr>
          <a:xfrm>
            <a:off x="464641" y="4727683"/>
            <a:ext cx="7115879" cy="174583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endParaRPr lang="en-US" sz="1400" b="0" strike="noStrike" spc="-1" dirty="0">
              <a:latin typeface="Comic Sans MS"/>
              <a:ea typeface="ＭＳ Ｐゴシック"/>
            </a:endParaRPr>
          </a:p>
        </p:txBody>
      </p:sp>
      <p:sp>
        <p:nvSpPr>
          <p:cNvPr id="3" name="CustomShape 5">
            <a:extLst>
              <a:ext uri="{FF2B5EF4-FFF2-40B4-BE49-F238E27FC236}">
                <a16:creationId xmlns:a16="http://schemas.microsoft.com/office/drawing/2014/main" id="{F494B324-753B-0B28-9C12-B673F78371C0}"/>
              </a:ext>
            </a:extLst>
          </p:cNvPr>
          <p:cNvSpPr/>
          <p:nvPr/>
        </p:nvSpPr>
        <p:spPr>
          <a:xfrm>
            <a:off x="761995" y="1907984"/>
            <a:ext cx="7008139"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endParaRPr lang="en-US" sz="2000" b="0" strike="noStrike" spc="-1" dirty="0">
              <a:latin typeface="Comic Sans MS"/>
              <a:ea typeface="ＭＳ Ｐゴシック"/>
            </a:endParaRPr>
          </a:p>
        </p:txBody>
      </p:sp>
      <p:pic>
        <p:nvPicPr>
          <p:cNvPr id="8" name="Picture 7" descr="A screenshot of a computer code&#10;&#10;Description automatically generated">
            <a:extLst>
              <a:ext uri="{FF2B5EF4-FFF2-40B4-BE49-F238E27FC236}">
                <a16:creationId xmlns:a16="http://schemas.microsoft.com/office/drawing/2014/main" id="{7F8DA2FA-F16B-60BA-7EDA-4D862689516C}"/>
              </a:ext>
            </a:extLst>
          </p:cNvPr>
          <p:cNvPicPr>
            <a:picLocks noChangeAspect="1"/>
          </p:cNvPicPr>
          <p:nvPr/>
        </p:nvPicPr>
        <p:blipFill>
          <a:blip r:embed="rId3"/>
          <a:stretch>
            <a:fillRect/>
          </a:stretch>
        </p:blipFill>
        <p:spPr>
          <a:xfrm>
            <a:off x="687613" y="1493639"/>
            <a:ext cx="7015843" cy="1884079"/>
          </a:xfrm>
          <a:prstGeom prst="rect">
            <a:avLst/>
          </a:prstGeom>
        </p:spPr>
      </p:pic>
      <p:sp>
        <p:nvSpPr>
          <p:cNvPr id="9" name="TextBox 8">
            <a:extLst>
              <a:ext uri="{FF2B5EF4-FFF2-40B4-BE49-F238E27FC236}">
                <a16:creationId xmlns:a16="http://schemas.microsoft.com/office/drawing/2014/main" id="{557941DE-F6DB-23A1-CA11-703E9BB0A209}"/>
              </a:ext>
            </a:extLst>
          </p:cNvPr>
          <p:cNvSpPr txBox="1"/>
          <p:nvPr/>
        </p:nvSpPr>
        <p:spPr>
          <a:xfrm>
            <a:off x="498928" y="3909786"/>
            <a:ext cx="818605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node : hostname or IP as string</a:t>
            </a:r>
            <a:br>
              <a:rPr lang="en-GB" dirty="0"/>
            </a:br>
            <a:r>
              <a:rPr lang="en-GB" dirty="0"/>
              <a:t>service : protocol name or port number as string</a:t>
            </a:r>
            <a:br>
              <a:rPr lang="en-GB" dirty="0"/>
            </a:br>
            <a:r>
              <a:rPr lang="en-GB" dirty="0"/>
              <a:t>hints : </a:t>
            </a:r>
            <a:r>
              <a:rPr lang="en-GB" b="1" i="1" dirty="0">
                <a:cs typeface="Arial"/>
              </a:rPr>
              <a:t>struct</a:t>
            </a:r>
            <a:r>
              <a:rPr lang="en-GB" b="1" i="1" dirty="0">
                <a:ea typeface="+mn-lt"/>
                <a:cs typeface="+mn-lt"/>
              </a:rPr>
              <a:t> </a:t>
            </a:r>
            <a:r>
              <a:rPr lang="en-GB" b="1" i="1" err="1">
                <a:ea typeface="+mn-lt"/>
                <a:cs typeface="+mn-lt"/>
              </a:rPr>
              <a:t>addrinfo</a:t>
            </a:r>
            <a:r>
              <a:rPr lang="en-GB" dirty="0">
                <a:ea typeface="+mn-lt"/>
                <a:cs typeface="+mn-lt"/>
              </a:rPr>
              <a:t> that you’ve already filled out with relevant information</a:t>
            </a:r>
            <a:endParaRPr lang="en-US" dirty="0"/>
          </a:p>
          <a:p>
            <a:r>
              <a:rPr lang="en-GB" dirty="0"/>
              <a:t>res : returned </a:t>
            </a:r>
            <a:r>
              <a:rPr lang="en-GB" i="1" dirty="0" err="1"/>
              <a:t>addrinfo</a:t>
            </a:r>
            <a:r>
              <a:rPr lang="en-GB" i="1" dirty="0"/>
              <a:t> (note the type, i.e. struct </a:t>
            </a:r>
            <a:r>
              <a:rPr lang="en-GB" i="1" dirty="0" err="1"/>
              <a:t>addrinfo</a:t>
            </a:r>
            <a:r>
              <a:rPr lang="en-GB" i="1" dirty="0"/>
              <a:t> </a:t>
            </a:r>
            <a:r>
              <a:rPr lang="en-GB" b="1" i="1" dirty="0"/>
              <a:t>**</a:t>
            </a:r>
            <a:r>
              <a:rPr lang="en-GB" i="1" dirty="0"/>
              <a:t> )</a:t>
            </a:r>
          </a:p>
          <a:p>
            <a:br>
              <a:rPr lang="en-GB" dirty="0"/>
            </a:br>
            <a:endParaRPr lang="en-US"/>
          </a:p>
        </p:txBody>
      </p:sp>
      <p:sp>
        <p:nvSpPr>
          <p:cNvPr id="4" name="TextBox 3">
            <a:extLst>
              <a:ext uri="{FF2B5EF4-FFF2-40B4-BE49-F238E27FC236}">
                <a16:creationId xmlns:a16="http://schemas.microsoft.com/office/drawing/2014/main" id="{34ECC6BB-DCE3-53C3-04AF-1C7C73292A26}"/>
              </a:ext>
            </a:extLst>
          </p:cNvPr>
          <p:cNvSpPr txBox="1"/>
          <p:nvPr/>
        </p:nvSpPr>
        <p:spPr>
          <a:xfrm>
            <a:off x="6676571" y="6368143"/>
            <a:ext cx="2108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800" dirty="0">
                <a:solidFill>
                  <a:srgbClr val="000000"/>
                </a:solidFill>
                <a:cs typeface="Arial"/>
              </a:rPr>
              <a:t>https://beej.us/guide/bgnet/html/split-wide/index.html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533520" y="228600"/>
            <a:ext cx="7772040" cy="1142640"/>
          </a:xfrm>
          <a:prstGeom prst="rect">
            <a:avLst/>
          </a:prstGeom>
          <a:noFill/>
          <a:ln>
            <a:noFill/>
          </a:ln>
        </p:spPr>
        <p:txBody>
          <a:bodyPr lIns="91440" tIns="45720" rIns="91440" bIns="45720" anchor="ctr">
            <a:noAutofit/>
          </a:bodyPr>
          <a:lstStyle/>
          <a:p>
            <a:r>
              <a:rPr lang="en-US" sz="3200" b="1" u="sng" spc="-1" dirty="0">
                <a:solidFill>
                  <a:srgbClr val="3333CC"/>
                </a:solidFill>
                <a:latin typeface="Arial"/>
                <a:ea typeface="ＭＳ Ｐゴシック"/>
              </a:rPr>
              <a:t>System Calls - II</a:t>
            </a:r>
            <a:endParaRPr lang="en-US" sz="3200" b="0" strike="noStrike" spc="-1" dirty="0">
              <a:solidFill>
                <a:srgbClr val="000000"/>
              </a:solidFill>
              <a:latin typeface="Comic Sans MS"/>
            </a:endParaRPr>
          </a:p>
        </p:txBody>
      </p:sp>
      <p:sp>
        <p:nvSpPr>
          <p:cNvPr id="296" name="CustomShape 2"/>
          <p:cNvSpPr/>
          <p:nvPr/>
        </p:nvSpPr>
        <p:spPr>
          <a:xfrm>
            <a:off x="464641" y="4727683"/>
            <a:ext cx="7115879" cy="174583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endParaRPr lang="en-US" sz="1400" b="0" strike="noStrike" spc="-1" dirty="0">
              <a:latin typeface="Comic Sans MS"/>
              <a:ea typeface="ＭＳ Ｐゴシック"/>
            </a:endParaRPr>
          </a:p>
        </p:txBody>
      </p:sp>
      <p:sp>
        <p:nvSpPr>
          <p:cNvPr id="3" name="CustomShape 5">
            <a:extLst>
              <a:ext uri="{FF2B5EF4-FFF2-40B4-BE49-F238E27FC236}">
                <a16:creationId xmlns:a16="http://schemas.microsoft.com/office/drawing/2014/main" id="{F494B324-753B-0B28-9C12-B673F78371C0}"/>
              </a:ext>
            </a:extLst>
          </p:cNvPr>
          <p:cNvSpPr/>
          <p:nvPr/>
        </p:nvSpPr>
        <p:spPr>
          <a:xfrm>
            <a:off x="761995" y="1907984"/>
            <a:ext cx="7008139"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endParaRPr lang="en-US" sz="2000" b="0" strike="noStrike" spc="-1" dirty="0">
              <a:latin typeface="Comic Sans MS"/>
              <a:ea typeface="ＭＳ Ｐゴシック"/>
            </a:endParaRPr>
          </a:p>
        </p:txBody>
      </p:sp>
      <p:sp>
        <p:nvSpPr>
          <p:cNvPr id="9" name="TextBox 8">
            <a:extLst>
              <a:ext uri="{FF2B5EF4-FFF2-40B4-BE49-F238E27FC236}">
                <a16:creationId xmlns:a16="http://schemas.microsoft.com/office/drawing/2014/main" id="{557941DE-F6DB-23A1-CA11-703E9BB0A209}"/>
              </a:ext>
            </a:extLst>
          </p:cNvPr>
          <p:cNvSpPr txBox="1"/>
          <p:nvPr/>
        </p:nvSpPr>
        <p:spPr>
          <a:xfrm>
            <a:off x="535214" y="2304143"/>
            <a:ext cx="818605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domain: </a:t>
            </a:r>
            <a:r>
              <a:rPr lang="en-GB" dirty="0">
                <a:ea typeface="+mn-lt"/>
                <a:cs typeface="+mn-lt"/>
              </a:rPr>
              <a:t>PF_INET or PF_INET6(IPv4 or IPv6)</a:t>
            </a:r>
            <a:endParaRPr lang="en-US" dirty="0"/>
          </a:p>
          <a:p>
            <a:r>
              <a:rPr lang="en-GB" dirty="0"/>
              <a:t>type: </a:t>
            </a:r>
            <a:r>
              <a:rPr lang="en-GB" dirty="0">
                <a:ea typeface="+mn-lt"/>
                <a:cs typeface="+mn-lt"/>
              </a:rPr>
              <a:t>SOCK_STREAM or SOCK_DGRAM (TCP or UDP)</a:t>
            </a:r>
            <a:br>
              <a:rPr lang="en-GB" dirty="0"/>
            </a:br>
            <a:r>
              <a:rPr lang="en-GB" dirty="0"/>
              <a:t>protocol: </a:t>
            </a:r>
            <a:r>
              <a:rPr lang="en-GB" dirty="0">
                <a:ea typeface="+mn-lt"/>
                <a:cs typeface="+mn-lt"/>
              </a:rPr>
              <a:t>can be set to 0 to choose the proper protocol for the given type("</a:t>
            </a:r>
            <a:r>
              <a:rPr lang="en-GB" dirty="0" err="1">
                <a:ea typeface="+mn-lt"/>
                <a:cs typeface="+mn-lt"/>
              </a:rPr>
              <a:t>tcp</a:t>
            </a:r>
            <a:r>
              <a:rPr lang="en-GB" dirty="0">
                <a:ea typeface="+mn-lt"/>
                <a:cs typeface="+mn-lt"/>
              </a:rPr>
              <a:t>" or "</a:t>
            </a:r>
            <a:r>
              <a:rPr lang="en-GB" dirty="0" err="1">
                <a:ea typeface="+mn-lt"/>
                <a:cs typeface="+mn-lt"/>
              </a:rPr>
              <a:t>udp</a:t>
            </a:r>
            <a:r>
              <a:rPr lang="en-GB" dirty="0">
                <a:ea typeface="+mn-lt"/>
                <a:cs typeface="+mn-lt"/>
              </a:rPr>
              <a:t>")</a:t>
            </a:r>
            <a:br>
              <a:rPr lang="en-GB" dirty="0"/>
            </a:br>
            <a:endParaRPr lang="en-US"/>
          </a:p>
        </p:txBody>
      </p:sp>
      <p:pic>
        <p:nvPicPr>
          <p:cNvPr id="2" name="Picture 1">
            <a:extLst>
              <a:ext uri="{FF2B5EF4-FFF2-40B4-BE49-F238E27FC236}">
                <a16:creationId xmlns:a16="http://schemas.microsoft.com/office/drawing/2014/main" id="{C8749349-6C23-44EC-18C8-84F0AF667A49}"/>
              </a:ext>
            </a:extLst>
          </p:cNvPr>
          <p:cNvPicPr>
            <a:picLocks noChangeAspect="1"/>
          </p:cNvPicPr>
          <p:nvPr/>
        </p:nvPicPr>
        <p:blipFill>
          <a:blip r:embed="rId3"/>
          <a:stretch>
            <a:fillRect/>
          </a:stretch>
        </p:blipFill>
        <p:spPr>
          <a:xfrm>
            <a:off x="587829" y="1414729"/>
            <a:ext cx="4276270" cy="844469"/>
          </a:xfrm>
          <a:prstGeom prst="rect">
            <a:avLst/>
          </a:prstGeom>
        </p:spPr>
      </p:pic>
      <p:pic>
        <p:nvPicPr>
          <p:cNvPr id="4" name="Picture 3" descr="A close-up of a white background&#10;&#10;Description automatically generated">
            <a:extLst>
              <a:ext uri="{FF2B5EF4-FFF2-40B4-BE49-F238E27FC236}">
                <a16:creationId xmlns:a16="http://schemas.microsoft.com/office/drawing/2014/main" id="{3D9819D3-6F56-AC1D-E035-2080964E4B12}"/>
              </a:ext>
            </a:extLst>
          </p:cNvPr>
          <p:cNvPicPr>
            <a:picLocks noChangeAspect="1"/>
          </p:cNvPicPr>
          <p:nvPr/>
        </p:nvPicPr>
        <p:blipFill>
          <a:blip r:embed="rId4"/>
          <a:stretch>
            <a:fillRect/>
          </a:stretch>
        </p:blipFill>
        <p:spPr>
          <a:xfrm>
            <a:off x="533400" y="4034413"/>
            <a:ext cx="4947557" cy="757673"/>
          </a:xfrm>
          <a:prstGeom prst="rect">
            <a:avLst/>
          </a:prstGeom>
        </p:spPr>
      </p:pic>
      <p:sp>
        <p:nvSpPr>
          <p:cNvPr id="5" name="TextBox 4">
            <a:extLst>
              <a:ext uri="{FF2B5EF4-FFF2-40B4-BE49-F238E27FC236}">
                <a16:creationId xmlns:a16="http://schemas.microsoft.com/office/drawing/2014/main" id="{1110CB01-EC84-C10E-8400-1BFAE6169BDA}"/>
              </a:ext>
            </a:extLst>
          </p:cNvPr>
          <p:cNvSpPr txBox="1"/>
          <p:nvPr/>
        </p:nvSpPr>
        <p:spPr>
          <a:xfrm>
            <a:off x="507999" y="4971142"/>
            <a:ext cx="818605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t>sockfd</a:t>
            </a:r>
            <a:r>
              <a:rPr lang="en-GB" dirty="0"/>
              <a:t>: </a:t>
            </a:r>
            <a:r>
              <a:rPr lang="en-GB">
                <a:ea typeface="+mn-lt"/>
                <a:cs typeface="+mn-lt"/>
              </a:rPr>
              <a:t>socket file descriptor returned by socket()</a:t>
            </a:r>
            <a:endParaRPr lang="en-US"/>
          </a:p>
          <a:p>
            <a:r>
              <a:rPr lang="en-GB" dirty="0" err="1">
                <a:cs typeface="Arial"/>
              </a:rPr>
              <a:t>my</a:t>
            </a:r>
            <a:r>
              <a:rPr lang="en-GB" dirty="0" err="1">
                <a:ea typeface="+mn-lt"/>
                <a:cs typeface="+mn-lt"/>
              </a:rPr>
              <a:t>_addr</a:t>
            </a:r>
            <a:r>
              <a:rPr lang="en-GB" dirty="0">
                <a:ea typeface="+mn-lt"/>
                <a:cs typeface="+mn-lt"/>
              </a:rPr>
              <a:t> : a pointer to a struct </a:t>
            </a:r>
            <a:r>
              <a:rPr lang="en-GB" dirty="0" err="1">
                <a:ea typeface="+mn-lt"/>
                <a:cs typeface="+mn-lt"/>
              </a:rPr>
              <a:t>sockaddr</a:t>
            </a:r>
            <a:r>
              <a:rPr lang="en-GB" dirty="0">
                <a:ea typeface="+mn-lt"/>
                <a:cs typeface="+mn-lt"/>
              </a:rPr>
              <a:t> that contains information about your address, namely, port and IP address</a:t>
            </a:r>
            <a:endParaRPr lang="en-US" dirty="0">
              <a:ea typeface="+mn-lt"/>
              <a:cs typeface="+mn-lt"/>
            </a:endParaRPr>
          </a:p>
          <a:p>
            <a:r>
              <a:rPr lang="en-GB" dirty="0" err="1"/>
              <a:t>addrlen</a:t>
            </a:r>
            <a:r>
              <a:rPr lang="en-GB" dirty="0"/>
              <a:t> : size of </a:t>
            </a:r>
            <a:r>
              <a:rPr lang="en-GB" dirty="0" err="1"/>
              <a:t>my_addr</a:t>
            </a:r>
            <a:r>
              <a:rPr lang="en-GB" dirty="0"/>
              <a:t> </a:t>
            </a:r>
            <a:br>
              <a:rPr lang="en-GB" dirty="0"/>
            </a:br>
            <a:endParaRPr lang="en-US"/>
          </a:p>
        </p:txBody>
      </p:sp>
      <p:sp>
        <p:nvSpPr>
          <p:cNvPr id="7" name="TextBox 6">
            <a:extLst>
              <a:ext uri="{FF2B5EF4-FFF2-40B4-BE49-F238E27FC236}">
                <a16:creationId xmlns:a16="http://schemas.microsoft.com/office/drawing/2014/main" id="{D8DAFF3A-7BF3-1AB8-086E-7EAF9A7115C4}"/>
              </a:ext>
            </a:extLst>
          </p:cNvPr>
          <p:cNvSpPr txBox="1"/>
          <p:nvPr/>
        </p:nvSpPr>
        <p:spPr>
          <a:xfrm>
            <a:off x="6975928" y="6313714"/>
            <a:ext cx="2108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800" dirty="0">
                <a:solidFill>
                  <a:srgbClr val="000000"/>
                </a:solidFill>
                <a:cs typeface="Arial"/>
              </a:rPr>
              <a:t>https://beej.us/guide/bgnet/html/split-wide/index.html</a:t>
            </a:r>
          </a:p>
        </p:txBody>
      </p:sp>
    </p:spTree>
    <p:extLst>
      <p:ext uri="{BB962C8B-B14F-4D97-AF65-F5344CB8AC3E}">
        <p14:creationId xmlns:p14="http://schemas.microsoft.com/office/powerpoint/2010/main" val="49502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533520" y="165100"/>
            <a:ext cx="7772040" cy="1142640"/>
          </a:xfrm>
          <a:prstGeom prst="rect">
            <a:avLst/>
          </a:prstGeom>
          <a:noFill/>
          <a:ln>
            <a:noFill/>
          </a:ln>
        </p:spPr>
        <p:txBody>
          <a:bodyPr lIns="91440" tIns="45720" rIns="91440" bIns="45720" anchor="ctr">
            <a:noAutofit/>
          </a:bodyPr>
          <a:lstStyle/>
          <a:p>
            <a:r>
              <a:rPr lang="en-US" sz="3200" b="1" u="sng" spc="-1" dirty="0">
                <a:solidFill>
                  <a:srgbClr val="3333CC"/>
                </a:solidFill>
                <a:latin typeface="Arial"/>
                <a:ea typeface="ＭＳ Ｐゴシック"/>
              </a:rPr>
              <a:t>System Calls- III</a:t>
            </a:r>
            <a:endParaRPr lang="en-US" sz="3200" b="0" strike="noStrike" spc="-1" dirty="0">
              <a:solidFill>
                <a:srgbClr val="000000"/>
              </a:solidFill>
              <a:latin typeface="Comic Sans MS"/>
            </a:endParaRPr>
          </a:p>
        </p:txBody>
      </p:sp>
      <p:sp>
        <p:nvSpPr>
          <p:cNvPr id="296" name="CustomShape 2"/>
          <p:cNvSpPr/>
          <p:nvPr/>
        </p:nvSpPr>
        <p:spPr>
          <a:xfrm>
            <a:off x="464641" y="4727683"/>
            <a:ext cx="7115879" cy="174583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endParaRPr lang="en-US" sz="1400" b="0" strike="noStrike" spc="-1" dirty="0">
              <a:latin typeface="Comic Sans MS"/>
              <a:ea typeface="ＭＳ Ｐゴシック"/>
            </a:endParaRPr>
          </a:p>
        </p:txBody>
      </p:sp>
      <p:sp>
        <p:nvSpPr>
          <p:cNvPr id="3" name="CustomShape 5">
            <a:extLst>
              <a:ext uri="{FF2B5EF4-FFF2-40B4-BE49-F238E27FC236}">
                <a16:creationId xmlns:a16="http://schemas.microsoft.com/office/drawing/2014/main" id="{F494B324-753B-0B28-9C12-B673F78371C0}"/>
              </a:ext>
            </a:extLst>
          </p:cNvPr>
          <p:cNvSpPr/>
          <p:nvPr/>
        </p:nvSpPr>
        <p:spPr>
          <a:xfrm>
            <a:off x="761995" y="1907984"/>
            <a:ext cx="7008139"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endParaRPr lang="en-US" sz="2000" b="0" strike="noStrike" spc="-1" dirty="0">
              <a:latin typeface="Comic Sans MS"/>
              <a:ea typeface="ＭＳ Ｐゴシック"/>
            </a:endParaRPr>
          </a:p>
        </p:txBody>
      </p:sp>
      <p:sp>
        <p:nvSpPr>
          <p:cNvPr id="9" name="TextBox 8">
            <a:extLst>
              <a:ext uri="{FF2B5EF4-FFF2-40B4-BE49-F238E27FC236}">
                <a16:creationId xmlns:a16="http://schemas.microsoft.com/office/drawing/2014/main" id="{557941DE-F6DB-23A1-CA11-703E9BB0A209}"/>
              </a:ext>
            </a:extLst>
          </p:cNvPr>
          <p:cNvSpPr txBox="1"/>
          <p:nvPr/>
        </p:nvSpPr>
        <p:spPr>
          <a:xfrm>
            <a:off x="535214" y="1968500"/>
            <a:ext cx="81860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err="1">
                <a:cs typeface="Arial"/>
              </a:rPr>
              <a:t>sockfd</a:t>
            </a:r>
            <a:r>
              <a:rPr lang="en-GB" sz="1600" dirty="0">
                <a:cs typeface="Arial"/>
              </a:rPr>
              <a:t>: socket </a:t>
            </a:r>
            <a:r>
              <a:rPr lang="en-GB" sz="1600" dirty="0">
                <a:ea typeface="+mn-lt"/>
                <a:cs typeface="+mn-lt"/>
              </a:rPr>
              <a:t>file descriptor returned by socket()</a:t>
            </a:r>
            <a:endParaRPr lang="en-US" sz="1600"/>
          </a:p>
          <a:p>
            <a:r>
              <a:rPr lang="en-GB" sz="1600" err="1"/>
              <a:t>serv_addr</a:t>
            </a:r>
            <a:r>
              <a:rPr lang="en-GB" sz="1600" dirty="0"/>
              <a:t>: </a:t>
            </a:r>
            <a:r>
              <a:rPr lang="en-GB" sz="1600" dirty="0">
                <a:ea typeface="+mn-lt"/>
                <a:cs typeface="+mn-lt"/>
              </a:rPr>
              <a:t>a struct </a:t>
            </a:r>
            <a:r>
              <a:rPr lang="en-GB" sz="1600" err="1">
                <a:ea typeface="+mn-lt"/>
                <a:cs typeface="+mn-lt"/>
              </a:rPr>
              <a:t>sockaddr</a:t>
            </a:r>
            <a:r>
              <a:rPr lang="en-GB" sz="1600" dirty="0">
                <a:ea typeface="+mn-lt"/>
                <a:cs typeface="+mn-lt"/>
              </a:rPr>
              <a:t> containing the </a:t>
            </a:r>
            <a:r>
              <a:rPr lang="en-GB" sz="1600" b="1" dirty="0">
                <a:ea typeface="+mn-lt"/>
                <a:cs typeface="+mn-lt"/>
              </a:rPr>
              <a:t>destination</a:t>
            </a:r>
            <a:r>
              <a:rPr lang="en-GB" sz="1600" dirty="0">
                <a:ea typeface="+mn-lt"/>
                <a:cs typeface="+mn-lt"/>
              </a:rPr>
              <a:t> port and IP address</a:t>
            </a:r>
            <a:endParaRPr lang="en-US" sz="1600">
              <a:ea typeface="+mn-lt"/>
              <a:cs typeface="+mn-lt"/>
            </a:endParaRPr>
          </a:p>
          <a:p>
            <a:r>
              <a:rPr lang="en-GB" sz="1600" err="1">
                <a:cs typeface="Arial"/>
              </a:rPr>
              <a:t>addrlen</a:t>
            </a:r>
            <a:r>
              <a:rPr lang="en-GB" sz="1600" dirty="0">
                <a:ea typeface="+mn-lt"/>
                <a:cs typeface="+mn-lt"/>
              </a:rPr>
              <a:t> </a:t>
            </a:r>
            <a:r>
              <a:rPr lang="en-GB" sz="1600" dirty="0">
                <a:cs typeface="Arial"/>
              </a:rPr>
              <a:t>: </a:t>
            </a:r>
            <a:r>
              <a:rPr lang="en-GB" sz="1600" dirty="0">
                <a:ea typeface="+mn-lt"/>
                <a:cs typeface="+mn-lt"/>
              </a:rPr>
              <a:t>size of </a:t>
            </a:r>
            <a:r>
              <a:rPr lang="en-GB" sz="1600" err="1">
                <a:ea typeface="+mn-lt"/>
                <a:cs typeface="+mn-lt"/>
              </a:rPr>
              <a:t>serv_addr</a:t>
            </a:r>
            <a:r>
              <a:rPr lang="en-GB" sz="1600" dirty="0">
                <a:ea typeface="+mn-lt"/>
                <a:cs typeface="+mn-lt"/>
              </a:rPr>
              <a:t> </a:t>
            </a:r>
          </a:p>
        </p:txBody>
      </p:sp>
      <p:sp>
        <p:nvSpPr>
          <p:cNvPr id="5" name="TextBox 4">
            <a:extLst>
              <a:ext uri="{FF2B5EF4-FFF2-40B4-BE49-F238E27FC236}">
                <a16:creationId xmlns:a16="http://schemas.microsoft.com/office/drawing/2014/main" id="{1110CB01-EC84-C10E-8400-1BFAE6169BDA}"/>
              </a:ext>
            </a:extLst>
          </p:cNvPr>
          <p:cNvSpPr txBox="1"/>
          <p:nvPr/>
        </p:nvSpPr>
        <p:spPr>
          <a:xfrm>
            <a:off x="535213" y="5460999"/>
            <a:ext cx="8186054"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err="1"/>
              <a:t>sockfd</a:t>
            </a:r>
            <a:r>
              <a:rPr lang="en-GB" sz="1600" dirty="0"/>
              <a:t>: </a:t>
            </a:r>
            <a:r>
              <a:rPr lang="en-GB" sz="1600" dirty="0">
                <a:ea typeface="+mn-lt"/>
                <a:cs typeface="+mn-lt"/>
              </a:rPr>
              <a:t>socket file descriptor returned by socket()</a:t>
            </a:r>
            <a:endParaRPr lang="en-US" sz="1600">
              <a:cs typeface="Arial"/>
            </a:endParaRPr>
          </a:p>
          <a:p>
            <a:r>
              <a:rPr lang="en-GB" sz="1600" err="1">
                <a:cs typeface="Arial"/>
              </a:rPr>
              <a:t>addr</a:t>
            </a:r>
            <a:r>
              <a:rPr lang="en-GB" sz="1600" dirty="0">
                <a:ea typeface="+mn-lt"/>
                <a:cs typeface="+mn-lt"/>
              </a:rPr>
              <a:t> : a pointer to a </a:t>
            </a:r>
            <a:r>
              <a:rPr lang="en-GB" sz="1600" i="1" dirty="0">
                <a:ea typeface="+mn-lt"/>
                <a:cs typeface="+mn-lt"/>
              </a:rPr>
              <a:t>struct </a:t>
            </a:r>
            <a:r>
              <a:rPr lang="en-GB" sz="1600" i="1" err="1">
                <a:ea typeface="+mn-lt"/>
                <a:cs typeface="+mn-lt"/>
              </a:rPr>
              <a:t>sockaddr</a:t>
            </a:r>
            <a:r>
              <a:rPr lang="en-GB" sz="1600" dirty="0">
                <a:ea typeface="+mn-lt"/>
                <a:cs typeface="+mn-lt"/>
              </a:rPr>
              <a:t>, information about the incoming connection(a pointer to a local </a:t>
            </a:r>
            <a:r>
              <a:rPr lang="en-GB" sz="1600" i="1" dirty="0">
                <a:ea typeface="+mn-lt"/>
                <a:cs typeface="+mn-lt"/>
              </a:rPr>
              <a:t>struct </a:t>
            </a:r>
            <a:r>
              <a:rPr lang="en-GB" sz="1600" i="1" err="1">
                <a:ea typeface="+mn-lt"/>
                <a:cs typeface="+mn-lt"/>
              </a:rPr>
              <a:t>sockaddr_storage</a:t>
            </a:r>
            <a:r>
              <a:rPr lang="en-GB" sz="1600" dirty="0">
                <a:ea typeface="+mn-lt"/>
                <a:cs typeface="+mn-lt"/>
              </a:rPr>
              <a:t>)</a:t>
            </a:r>
            <a:endParaRPr lang="en-GB" sz="1600" dirty="0">
              <a:solidFill>
                <a:srgbClr val="000000"/>
              </a:solidFill>
              <a:latin typeface="Arial"/>
              <a:ea typeface="+mn-lt"/>
              <a:cs typeface="Arial"/>
            </a:endParaRPr>
          </a:p>
          <a:p>
            <a:r>
              <a:rPr lang="en-GB" sz="1600" dirty="0" err="1">
                <a:cs typeface="Arial"/>
              </a:rPr>
              <a:t>addrlen</a:t>
            </a:r>
            <a:r>
              <a:rPr lang="en-GB" sz="1600" dirty="0">
                <a:cs typeface="Arial"/>
              </a:rPr>
              <a:t> : </a:t>
            </a:r>
            <a:r>
              <a:rPr lang="en-GB" sz="1600" dirty="0">
                <a:ea typeface="+mn-lt"/>
                <a:cs typeface="+mn-lt"/>
              </a:rPr>
              <a:t>should be set to </a:t>
            </a:r>
            <a:r>
              <a:rPr lang="en-GB" sz="1600" i="1" dirty="0" err="1">
                <a:ea typeface="+mn-lt"/>
                <a:cs typeface="+mn-lt"/>
              </a:rPr>
              <a:t>sizeof</a:t>
            </a:r>
            <a:r>
              <a:rPr lang="en-GB" sz="1600" i="1" dirty="0">
                <a:ea typeface="+mn-lt"/>
                <a:cs typeface="+mn-lt"/>
              </a:rPr>
              <a:t>(struct </a:t>
            </a:r>
            <a:r>
              <a:rPr lang="en-GB" sz="1600" i="1" dirty="0" err="1">
                <a:ea typeface="+mn-lt"/>
                <a:cs typeface="+mn-lt"/>
              </a:rPr>
              <a:t>sockaddr_storage</a:t>
            </a:r>
            <a:r>
              <a:rPr lang="en-GB" sz="1600" i="1" dirty="0">
                <a:ea typeface="+mn-lt"/>
                <a:cs typeface="+mn-lt"/>
              </a:rPr>
              <a:t>)</a:t>
            </a:r>
            <a:r>
              <a:rPr lang="en-GB" sz="1600" i="1" dirty="0">
                <a:cs typeface="Arial"/>
              </a:rPr>
              <a:t> </a:t>
            </a:r>
            <a:br>
              <a:rPr lang="en-GB" i="1" dirty="0"/>
            </a:br>
            <a:endParaRPr lang="en-US"/>
          </a:p>
        </p:txBody>
      </p:sp>
      <p:pic>
        <p:nvPicPr>
          <p:cNvPr id="6" name="Picture 5" descr="A close-up of a white background&#10;&#10;Description automatically generated">
            <a:extLst>
              <a:ext uri="{FF2B5EF4-FFF2-40B4-BE49-F238E27FC236}">
                <a16:creationId xmlns:a16="http://schemas.microsoft.com/office/drawing/2014/main" id="{9AA3E0D0-AE4A-1B64-51A8-A94661451A65}"/>
              </a:ext>
            </a:extLst>
          </p:cNvPr>
          <p:cNvPicPr>
            <a:picLocks noChangeAspect="1"/>
          </p:cNvPicPr>
          <p:nvPr/>
        </p:nvPicPr>
        <p:blipFill>
          <a:blip r:embed="rId3"/>
          <a:stretch>
            <a:fillRect/>
          </a:stretch>
        </p:blipFill>
        <p:spPr>
          <a:xfrm>
            <a:off x="605971" y="1185674"/>
            <a:ext cx="5355771" cy="749223"/>
          </a:xfrm>
          <a:prstGeom prst="rect">
            <a:avLst/>
          </a:prstGeom>
        </p:spPr>
      </p:pic>
      <p:pic>
        <p:nvPicPr>
          <p:cNvPr id="7" name="Picture 6">
            <a:extLst>
              <a:ext uri="{FF2B5EF4-FFF2-40B4-BE49-F238E27FC236}">
                <a16:creationId xmlns:a16="http://schemas.microsoft.com/office/drawing/2014/main" id="{67FDF2AA-4E74-2D2E-F64F-109DEE81DA1D}"/>
              </a:ext>
            </a:extLst>
          </p:cNvPr>
          <p:cNvPicPr>
            <a:picLocks noChangeAspect="1"/>
          </p:cNvPicPr>
          <p:nvPr/>
        </p:nvPicPr>
        <p:blipFill>
          <a:blip r:embed="rId4"/>
          <a:stretch>
            <a:fillRect/>
          </a:stretch>
        </p:blipFill>
        <p:spPr>
          <a:xfrm>
            <a:off x="569686" y="3218274"/>
            <a:ext cx="4230913" cy="312595"/>
          </a:xfrm>
          <a:prstGeom prst="rect">
            <a:avLst/>
          </a:prstGeom>
        </p:spPr>
      </p:pic>
      <p:pic>
        <p:nvPicPr>
          <p:cNvPr id="8" name="Picture 7" descr="A close-up of a computer screen&#10;&#10;Description automatically generated">
            <a:extLst>
              <a:ext uri="{FF2B5EF4-FFF2-40B4-BE49-F238E27FC236}">
                <a16:creationId xmlns:a16="http://schemas.microsoft.com/office/drawing/2014/main" id="{D80B993C-493F-73AE-CC0E-F5ED17534646}"/>
              </a:ext>
            </a:extLst>
          </p:cNvPr>
          <p:cNvPicPr>
            <a:picLocks noChangeAspect="1"/>
          </p:cNvPicPr>
          <p:nvPr/>
        </p:nvPicPr>
        <p:blipFill>
          <a:blip r:embed="rId5"/>
          <a:stretch>
            <a:fillRect/>
          </a:stretch>
        </p:blipFill>
        <p:spPr>
          <a:xfrm>
            <a:off x="596900" y="4416062"/>
            <a:ext cx="6326414" cy="892447"/>
          </a:xfrm>
          <a:prstGeom prst="rect">
            <a:avLst/>
          </a:prstGeom>
        </p:spPr>
      </p:pic>
      <p:sp>
        <p:nvSpPr>
          <p:cNvPr id="11" name="TextBox 10">
            <a:extLst>
              <a:ext uri="{FF2B5EF4-FFF2-40B4-BE49-F238E27FC236}">
                <a16:creationId xmlns:a16="http://schemas.microsoft.com/office/drawing/2014/main" id="{5603AA54-72CF-A20F-60E6-2294C823D575}"/>
              </a:ext>
            </a:extLst>
          </p:cNvPr>
          <p:cNvSpPr txBox="1"/>
          <p:nvPr/>
        </p:nvSpPr>
        <p:spPr>
          <a:xfrm>
            <a:off x="462642" y="3492498"/>
            <a:ext cx="818605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err="1"/>
              <a:t>sockfd</a:t>
            </a:r>
            <a:r>
              <a:rPr lang="en-GB" sz="1600" dirty="0"/>
              <a:t>: </a:t>
            </a:r>
            <a:r>
              <a:rPr lang="en-GB" sz="1600" dirty="0">
                <a:ea typeface="+mn-lt"/>
                <a:cs typeface="+mn-lt"/>
              </a:rPr>
              <a:t>socket file descriptor returned by socket()</a:t>
            </a:r>
            <a:endParaRPr lang="en-US" sz="1600">
              <a:cs typeface="Arial"/>
            </a:endParaRPr>
          </a:p>
          <a:p>
            <a:r>
              <a:rPr lang="en-GB" sz="1600" dirty="0">
                <a:cs typeface="Arial"/>
              </a:rPr>
              <a:t>backlog : </a:t>
            </a:r>
            <a:r>
              <a:rPr lang="en-GB" sz="1600" dirty="0">
                <a:ea typeface="+mn-lt"/>
                <a:cs typeface="+mn-lt"/>
              </a:rPr>
              <a:t>number of connections allowed on the incoming queue</a:t>
            </a:r>
            <a:br>
              <a:rPr lang="en-GB" dirty="0"/>
            </a:br>
            <a:endParaRPr lang="en-US"/>
          </a:p>
        </p:txBody>
      </p:sp>
      <p:sp>
        <p:nvSpPr>
          <p:cNvPr id="4" name="TextBox 3">
            <a:extLst>
              <a:ext uri="{FF2B5EF4-FFF2-40B4-BE49-F238E27FC236}">
                <a16:creationId xmlns:a16="http://schemas.microsoft.com/office/drawing/2014/main" id="{AD272968-C747-BF7B-3700-D6C0EDCD1804}"/>
              </a:ext>
            </a:extLst>
          </p:cNvPr>
          <p:cNvSpPr txBox="1"/>
          <p:nvPr/>
        </p:nvSpPr>
        <p:spPr>
          <a:xfrm>
            <a:off x="6975928" y="6413500"/>
            <a:ext cx="2108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800" dirty="0">
                <a:solidFill>
                  <a:srgbClr val="000000"/>
                </a:solidFill>
                <a:cs typeface="Arial"/>
              </a:rPr>
              <a:t>https://beej.us/guide/bgnet/html/split-wide/index.html</a:t>
            </a:r>
          </a:p>
        </p:txBody>
      </p:sp>
    </p:spTree>
    <p:extLst>
      <p:ext uri="{BB962C8B-B14F-4D97-AF65-F5344CB8AC3E}">
        <p14:creationId xmlns:p14="http://schemas.microsoft.com/office/powerpoint/2010/main" val="3597927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533520" y="165100"/>
            <a:ext cx="7772040" cy="1142640"/>
          </a:xfrm>
          <a:prstGeom prst="rect">
            <a:avLst/>
          </a:prstGeom>
          <a:noFill/>
          <a:ln>
            <a:noFill/>
          </a:ln>
        </p:spPr>
        <p:txBody>
          <a:bodyPr lIns="91440" tIns="45720" rIns="91440" bIns="45720" anchor="ctr">
            <a:noAutofit/>
          </a:bodyPr>
          <a:lstStyle/>
          <a:p>
            <a:r>
              <a:rPr lang="en-US" sz="3200" b="1" u="sng" spc="-1" dirty="0">
                <a:solidFill>
                  <a:srgbClr val="3333CC"/>
                </a:solidFill>
                <a:latin typeface="Arial"/>
                <a:ea typeface="ＭＳ Ｐゴシック"/>
              </a:rPr>
              <a:t>System Calls- IV</a:t>
            </a:r>
            <a:endParaRPr lang="en-US" sz="3200" b="0" strike="noStrike" spc="-1" dirty="0">
              <a:solidFill>
                <a:srgbClr val="000000"/>
              </a:solidFill>
              <a:latin typeface="Comic Sans MS"/>
            </a:endParaRPr>
          </a:p>
        </p:txBody>
      </p:sp>
      <p:sp>
        <p:nvSpPr>
          <p:cNvPr id="3" name="CustomShape 5">
            <a:extLst>
              <a:ext uri="{FF2B5EF4-FFF2-40B4-BE49-F238E27FC236}">
                <a16:creationId xmlns:a16="http://schemas.microsoft.com/office/drawing/2014/main" id="{F494B324-753B-0B28-9C12-B673F78371C0}"/>
              </a:ext>
            </a:extLst>
          </p:cNvPr>
          <p:cNvSpPr/>
          <p:nvPr/>
        </p:nvSpPr>
        <p:spPr>
          <a:xfrm>
            <a:off x="761995" y="1907984"/>
            <a:ext cx="7008139"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endParaRPr lang="en-US" sz="2000" b="0" strike="noStrike" spc="-1" dirty="0">
              <a:latin typeface="Comic Sans MS"/>
              <a:ea typeface="ＭＳ Ｐゴシック"/>
            </a:endParaRPr>
          </a:p>
        </p:txBody>
      </p:sp>
      <p:sp>
        <p:nvSpPr>
          <p:cNvPr id="9" name="TextBox 8">
            <a:extLst>
              <a:ext uri="{FF2B5EF4-FFF2-40B4-BE49-F238E27FC236}">
                <a16:creationId xmlns:a16="http://schemas.microsoft.com/office/drawing/2014/main" id="{557941DE-F6DB-23A1-CA11-703E9BB0A209}"/>
              </a:ext>
            </a:extLst>
          </p:cNvPr>
          <p:cNvSpPr txBox="1"/>
          <p:nvPr/>
        </p:nvSpPr>
        <p:spPr>
          <a:xfrm>
            <a:off x="535214" y="1714500"/>
            <a:ext cx="818605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err="1">
                <a:cs typeface="Arial"/>
              </a:rPr>
              <a:t>sockfd</a:t>
            </a:r>
            <a:r>
              <a:rPr lang="en-GB" sz="1600" dirty="0">
                <a:cs typeface="Arial"/>
              </a:rPr>
              <a:t>: socket </a:t>
            </a:r>
            <a:r>
              <a:rPr lang="en-GB" sz="1600" dirty="0">
                <a:ea typeface="+mn-lt"/>
                <a:cs typeface="+mn-lt"/>
              </a:rPr>
              <a:t>file descriptor returned by socket()</a:t>
            </a:r>
            <a:endParaRPr lang="en-US" sz="1600"/>
          </a:p>
          <a:p>
            <a:r>
              <a:rPr lang="en-GB" sz="1600" dirty="0" err="1">
                <a:ea typeface="+mn-lt"/>
                <a:cs typeface="+mn-lt"/>
              </a:rPr>
              <a:t>msg</a:t>
            </a:r>
            <a:r>
              <a:rPr lang="en-GB" sz="1600" dirty="0">
                <a:ea typeface="+mn-lt"/>
                <a:cs typeface="+mn-lt"/>
              </a:rPr>
              <a:t> : a pointer to the data you want to send</a:t>
            </a:r>
            <a:endParaRPr lang="en-US" sz="1600" dirty="0">
              <a:ea typeface="+mn-lt"/>
              <a:cs typeface="+mn-lt"/>
            </a:endParaRPr>
          </a:p>
          <a:p>
            <a:r>
              <a:rPr lang="en-GB" sz="1600" err="1">
                <a:cs typeface="Arial"/>
              </a:rPr>
              <a:t>len</a:t>
            </a:r>
            <a:r>
              <a:rPr lang="en-GB" sz="1600" dirty="0">
                <a:ea typeface="+mn-lt"/>
                <a:cs typeface="+mn-lt"/>
              </a:rPr>
              <a:t> </a:t>
            </a:r>
            <a:r>
              <a:rPr lang="en-GB" sz="1600" dirty="0">
                <a:cs typeface="Arial"/>
              </a:rPr>
              <a:t>: </a:t>
            </a:r>
            <a:r>
              <a:rPr lang="en-GB" sz="1600" dirty="0">
                <a:ea typeface="+mn-lt"/>
                <a:cs typeface="+mn-lt"/>
              </a:rPr>
              <a:t>length of the data in bytes</a:t>
            </a:r>
            <a:br>
              <a:rPr lang="en-GB" sz="1600" dirty="0">
                <a:ea typeface="+mn-lt"/>
                <a:cs typeface="+mn-lt"/>
              </a:rPr>
            </a:br>
            <a:r>
              <a:rPr lang="en-GB" sz="1600" dirty="0">
                <a:ea typeface="+mn-lt"/>
                <a:cs typeface="+mn-lt"/>
              </a:rPr>
              <a:t>flags : default to 0</a:t>
            </a:r>
            <a:br>
              <a:rPr lang="en-GB" sz="1600" dirty="0">
                <a:ea typeface="+mn-lt"/>
                <a:cs typeface="+mn-lt"/>
              </a:rPr>
            </a:br>
            <a:r>
              <a:rPr lang="en-GB" sz="1600" dirty="0">
                <a:ea typeface="+mn-lt"/>
                <a:cs typeface="+mn-lt"/>
              </a:rPr>
              <a:t>// returns </a:t>
            </a:r>
            <a:r>
              <a:rPr lang="en-GB" sz="1600" b="1" dirty="0">
                <a:ea typeface="+mn-lt"/>
                <a:cs typeface="+mn-lt"/>
              </a:rPr>
              <a:t>actual bytes send</a:t>
            </a:r>
          </a:p>
        </p:txBody>
      </p:sp>
      <p:sp>
        <p:nvSpPr>
          <p:cNvPr id="5" name="TextBox 4">
            <a:extLst>
              <a:ext uri="{FF2B5EF4-FFF2-40B4-BE49-F238E27FC236}">
                <a16:creationId xmlns:a16="http://schemas.microsoft.com/office/drawing/2014/main" id="{1110CB01-EC84-C10E-8400-1BFAE6169BDA}"/>
              </a:ext>
            </a:extLst>
          </p:cNvPr>
          <p:cNvSpPr txBox="1"/>
          <p:nvPr/>
        </p:nvSpPr>
        <p:spPr>
          <a:xfrm>
            <a:off x="462642" y="5043713"/>
            <a:ext cx="82041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UPD variants </a:t>
            </a:r>
            <a:br>
              <a:rPr lang="en-GB" i="1" dirty="0"/>
            </a:br>
            <a:endParaRPr lang="en-US"/>
          </a:p>
        </p:txBody>
      </p:sp>
      <p:sp>
        <p:nvSpPr>
          <p:cNvPr id="11" name="TextBox 10">
            <a:extLst>
              <a:ext uri="{FF2B5EF4-FFF2-40B4-BE49-F238E27FC236}">
                <a16:creationId xmlns:a16="http://schemas.microsoft.com/office/drawing/2014/main" id="{5603AA54-72CF-A20F-60E6-2294C823D575}"/>
              </a:ext>
            </a:extLst>
          </p:cNvPr>
          <p:cNvSpPr txBox="1"/>
          <p:nvPr/>
        </p:nvSpPr>
        <p:spPr>
          <a:xfrm>
            <a:off x="480785" y="3755569"/>
            <a:ext cx="818605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err="1"/>
              <a:t>sockfd</a:t>
            </a:r>
            <a:r>
              <a:rPr lang="en-GB" sz="1600" dirty="0"/>
              <a:t>: </a:t>
            </a:r>
            <a:r>
              <a:rPr lang="en-GB" sz="1600" dirty="0">
                <a:ea typeface="+mn-lt"/>
                <a:cs typeface="+mn-lt"/>
              </a:rPr>
              <a:t>socket file descriptor returned by socket()</a:t>
            </a:r>
            <a:endParaRPr lang="en-US" sz="1600">
              <a:cs typeface="Arial"/>
            </a:endParaRPr>
          </a:p>
          <a:p>
            <a:r>
              <a:rPr lang="en-GB" sz="1600" err="1">
                <a:cs typeface="Arial"/>
              </a:rPr>
              <a:t>buf</a:t>
            </a:r>
            <a:r>
              <a:rPr lang="en-GB" sz="1600" dirty="0">
                <a:cs typeface="Arial"/>
              </a:rPr>
              <a:t>: </a:t>
            </a:r>
            <a:r>
              <a:rPr lang="en-GB" sz="1600" dirty="0">
                <a:ea typeface="+mn-lt"/>
                <a:cs typeface="+mn-lt"/>
              </a:rPr>
              <a:t>buffer to read the information into</a:t>
            </a:r>
            <a:br>
              <a:rPr lang="en-GB" sz="1600" dirty="0">
                <a:ea typeface="+mn-lt"/>
                <a:cs typeface="+mn-lt"/>
              </a:rPr>
            </a:br>
            <a:r>
              <a:rPr lang="en-GB" sz="1600" err="1">
                <a:cs typeface="Arial"/>
              </a:rPr>
              <a:t>len</a:t>
            </a:r>
            <a:r>
              <a:rPr lang="en-GB" sz="1600" dirty="0">
                <a:cs typeface="Arial"/>
              </a:rPr>
              <a:t> : maximum length of the buffer</a:t>
            </a:r>
            <a:br>
              <a:rPr lang="en-GB" sz="1600" dirty="0">
                <a:cs typeface="Arial"/>
              </a:rPr>
            </a:br>
            <a:r>
              <a:rPr lang="en-GB" sz="1600" dirty="0">
                <a:cs typeface="Arial"/>
              </a:rPr>
              <a:t>//returns </a:t>
            </a:r>
            <a:r>
              <a:rPr lang="en-GB" sz="1600" b="1" dirty="0">
                <a:cs typeface="Arial"/>
              </a:rPr>
              <a:t>actual bytes read</a:t>
            </a:r>
            <a:endParaRPr lang="en-GB" b="1" dirty="0"/>
          </a:p>
        </p:txBody>
      </p:sp>
      <p:pic>
        <p:nvPicPr>
          <p:cNvPr id="2" name="Picture 1">
            <a:extLst>
              <a:ext uri="{FF2B5EF4-FFF2-40B4-BE49-F238E27FC236}">
                <a16:creationId xmlns:a16="http://schemas.microsoft.com/office/drawing/2014/main" id="{E6730207-C2BA-9815-E58E-25B23C7D0E14}"/>
              </a:ext>
            </a:extLst>
          </p:cNvPr>
          <p:cNvPicPr>
            <a:picLocks noChangeAspect="1"/>
          </p:cNvPicPr>
          <p:nvPr/>
        </p:nvPicPr>
        <p:blipFill>
          <a:blip r:embed="rId3"/>
          <a:stretch>
            <a:fillRect/>
          </a:stretch>
        </p:blipFill>
        <p:spPr>
          <a:xfrm>
            <a:off x="533400" y="1280828"/>
            <a:ext cx="7242628" cy="332130"/>
          </a:xfrm>
          <a:prstGeom prst="rect">
            <a:avLst/>
          </a:prstGeom>
        </p:spPr>
      </p:pic>
      <p:pic>
        <p:nvPicPr>
          <p:cNvPr id="4" name="Picture 3">
            <a:extLst>
              <a:ext uri="{FF2B5EF4-FFF2-40B4-BE49-F238E27FC236}">
                <a16:creationId xmlns:a16="http://schemas.microsoft.com/office/drawing/2014/main" id="{D4110DB0-A358-DDE1-5734-E067008F1EF6}"/>
              </a:ext>
            </a:extLst>
          </p:cNvPr>
          <p:cNvPicPr>
            <a:picLocks noChangeAspect="1"/>
          </p:cNvPicPr>
          <p:nvPr/>
        </p:nvPicPr>
        <p:blipFill>
          <a:blip r:embed="rId4"/>
          <a:stretch>
            <a:fillRect/>
          </a:stretch>
        </p:blipFill>
        <p:spPr>
          <a:xfrm>
            <a:off x="533400" y="3363529"/>
            <a:ext cx="6435270" cy="339586"/>
          </a:xfrm>
          <a:prstGeom prst="rect">
            <a:avLst/>
          </a:prstGeom>
        </p:spPr>
      </p:pic>
      <p:pic>
        <p:nvPicPr>
          <p:cNvPr id="10" name="Picture 9" descr="A close-up of a computer screen&#10;&#10;Description automatically generated">
            <a:extLst>
              <a:ext uri="{FF2B5EF4-FFF2-40B4-BE49-F238E27FC236}">
                <a16:creationId xmlns:a16="http://schemas.microsoft.com/office/drawing/2014/main" id="{D69F7CEF-40BE-5B46-622A-778D2B556A3A}"/>
              </a:ext>
            </a:extLst>
          </p:cNvPr>
          <p:cNvPicPr>
            <a:picLocks noChangeAspect="1"/>
          </p:cNvPicPr>
          <p:nvPr/>
        </p:nvPicPr>
        <p:blipFill>
          <a:blip r:embed="rId5"/>
          <a:stretch>
            <a:fillRect/>
          </a:stretch>
        </p:blipFill>
        <p:spPr>
          <a:xfrm>
            <a:off x="569686" y="5461704"/>
            <a:ext cx="5600699" cy="406804"/>
          </a:xfrm>
          <a:prstGeom prst="rect">
            <a:avLst/>
          </a:prstGeom>
        </p:spPr>
      </p:pic>
      <p:pic>
        <p:nvPicPr>
          <p:cNvPr id="12" name="Picture 11">
            <a:extLst>
              <a:ext uri="{FF2B5EF4-FFF2-40B4-BE49-F238E27FC236}">
                <a16:creationId xmlns:a16="http://schemas.microsoft.com/office/drawing/2014/main" id="{50DBA291-5AB4-4C9B-81C8-1081FECA0666}"/>
              </a:ext>
            </a:extLst>
          </p:cNvPr>
          <p:cNvPicPr>
            <a:picLocks noChangeAspect="1"/>
          </p:cNvPicPr>
          <p:nvPr/>
        </p:nvPicPr>
        <p:blipFill>
          <a:blip r:embed="rId6"/>
          <a:stretch>
            <a:fillRect/>
          </a:stretch>
        </p:blipFill>
        <p:spPr>
          <a:xfrm>
            <a:off x="533400" y="6034759"/>
            <a:ext cx="5682342" cy="403697"/>
          </a:xfrm>
          <a:prstGeom prst="rect">
            <a:avLst/>
          </a:prstGeom>
        </p:spPr>
      </p:pic>
      <p:sp>
        <p:nvSpPr>
          <p:cNvPr id="7" name="TextBox 6">
            <a:extLst>
              <a:ext uri="{FF2B5EF4-FFF2-40B4-BE49-F238E27FC236}">
                <a16:creationId xmlns:a16="http://schemas.microsoft.com/office/drawing/2014/main" id="{21BFEB8D-31DC-D6E8-D881-FEA55CACD4AA}"/>
              </a:ext>
            </a:extLst>
          </p:cNvPr>
          <p:cNvSpPr txBox="1"/>
          <p:nvPr/>
        </p:nvSpPr>
        <p:spPr>
          <a:xfrm>
            <a:off x="6966857" y="6440714"/>
            <a:ext cx="2108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800" dirty="0">
                <a:solidFill>
                  <a:srgbClr val="000000"/>
                </a:solidFill>
                <a:cs typeface="Arial"/>
              </a:rPr>
              <a:t>https://beej.us/guide/bgnet/html/split-wide/index.html</a:t>
            </a:r>
          </a:p>
        </p:txBody>
      </p:sp>
    </p:spTree>
    <p:extLst>
      <p:ext uri="{BB962C8B-B14F-4D97-AF65-F5344CB8AC3E}">
        <p14:creationId xmlns:p14="http://schemas.microsoft.com/office/powerpoint/2010/main" val="369526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533520" y="228600"/>
            <a:ext cx="7772040" cy="1142640"/>
          </a:xfrm>
          <a:prstGeom prst="rect">
            <a:avLst/>
          </a:prstGeom>
          <a:noFill/>
          <a:ln>
            <a:noFill/>
          </a:ln>
        </p:spPr>
        <p:txBody>
          <a:bodyPr anchor="ctr">
            <a:noAutofit/>
          </a:bodyPr>
          <a:lstStyle/>
          <a:p>
            <a:pPr>
              <a:lnSpc>
                <a:spcPct val="100000"/>
              </a:lnSpc>
            </a:pPr>
            <a:r>
              <a:rPr lang="en-US" sz="3200" b="1" u="sng" strike="noStrike" spc="-1">
                <a:solidFill>
                  <a:srgbClr val="3333CC"/>
                </a:solidFill>
                <a:uFillTx/>
                <a:latin typeface="Arial"/>
                <a:ea typeface="ＭＳ Ｐゴシック"/>
              </a:rPr>
              <a:t>Linux Process Creation: fork()</a:t>
            </a:r>
            <a:endParaRPr lang="en-US" sz="3200" b="0" strike="noStrike" spc="-1">
              <a:solidFill>
                <a:srgbClr val="000000"/>
              </a:solidFill>
              <a:latin typeface="Comic Sans MS"/>
            </a:endParaRPr>
          </a:p>
        </p:txBody>
      </p:sp>
      <p:pic>
        <p:nvPicPr>
          <p:cNvPr id="294" name="Picture 2"/>
          <p:cNvPicPr/>
          <p:nvPr/>
        </p:nvPicPr>
        <p:blipFill>
          <a:blip r:embed="rId3"/>
          <a:stretch/>
        </p:blipFill>
        <p:spPr>
          <a:xfrm>
            <a:off x="725040" y="4646160"/>
            <a:ext cx="6540840" cy="1359720"/>
          </a:xfrm>
          <a:prstGeom prst="rect">
            <a:avLst/>
          </a:prstGeom>
          <a:ln>
            <a:noFill/>
          </a:ln>
        </p:spPr>
      </p:pic>
      <p:pic>
        <p:nvPicPr>
          <p:cNvPr id="295" name="Picture 4"/>
          <p:cNvPicPr/>
          <p:nvPr/>
        </p:nvPicPr>
        <p:blipFill>
          <a:blip r:embed="rId4"/>
          <a:stretch/>
        </p:blipFill>
        <p:spPr>
          <a:xfrm>
            <a:off x="725040" y="1281240"/>
            <a:ext cx="6206400" cy="3077280"/>
          </a:xfrm>
          <a:prstGeom prst="rect">
            <a:avLst/>
          </a:prstGeom>
          <a:ln>
            <a:noFill/>
          </a:ln>
        </p:spPr>
      </p:pic>
      <p:sp>
        <p:nvSpPr>
          <p:cNvPr id="296" name="CustomShape 2"/>
          <p:cNvSpPr/>
          <p:nvPr/>
        </p:nvSpPr>
        <p:spPr>
          <a:xfrm>
            <a:off x="845640" y="6170040"/>
            <a:ext cx="67348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omic Sans MS"/>
                <a:ea typeface="ＭＳ Ｐゴシック"/>
              </a:rPr>
              <a:t>https://man7.org/linux/man-pages/man2/fork.2.html</a:t>
            </a:r>
            <a:endParaRPr lang="en-IN" sz="1400" b="0" strike="noStrike" spc="-1">
              <a:latin typeface="Arial"/>
            </a:endParaRPr>
          </a:p>
        </p:txBody>
      </p:sp>
    </p:spTree>
    <p:extLst>
      <p:ext uri="{BB962C8B-B14F-4D97-AF65-F5344CB8AC3E}">
        <p14:creationId xmlns:p14="http://schemas.microsoft.com/office/powerpoint/2010/main" val="230142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533520" y="228600"/>
            <a:ext cx="7772040" cy="1142640"/>
          </a:xfrm>
          <a:prstGeom prst="rect">
            <a:avLst/>
          </a:prstGeom>
          <a:noFill/>
          <a:ln>
            <a:noFill/>
          </a:ln>
        </p:spPr>
        <p:txBody>
          <a:bodyPr anchor="ctr">
            <a:noAutofit/>
          </a:bodyPr>
          <a:lstStyle/>
          <a:p>
            <a:pPr>
              <a:lnSpc>
                <a:spcPct val="100000"/>
              </a:lnSpc>
            </a:pPr>
            <a:r>
              <a:rPr lang="en-US" sz="3200" b="1" u="sng" strike="noStrike" spc="-1">
                <a:solidFill>
                  <a:srgbClr val="3333CC"/>
                </a:solidFill>
                <a:uFillTx/>
                <a:latin typeface="Arial"/>
                <a:ea typeface="ＭＳ Ｐゴシック"/>
              </a:rPr>
              <a:t>Client/server socket interaction: TCP</a:t>
            </a:r>
            <a:endParaRPr lang="en-US" sz="3200" b="0" strike="noStrike" spc="-1">
              <a:solidFill>
                <a:srgbClr val="000000"/>
              </a:solidFill>
              <a:latin typeface="Comic Sans MS"/>
            </a:endParaRPr>
          </a:p>
        </p:txBody>
      </p:sp>
      <p:pic>
        <p:nvPicPr>
          <p:cNvPr id="291" name="Picture 7"/>
          <p:cNvPicPr/>
          <p:nvPr/>
        </p:nvPicPr>
        <p:blipFill>
          <a:blip r:embed="rId3"/>
          <a:stretch/>
        </p:blipFill>
        <p:spPr>
          <a:xfrm>
            <a:off x="533520" y="2052360"/>
            <a:ext cx="7413120" cy="4361040"/>
          </a:xfrm>
          <a:prstGeom prst="rect">
            <a:avLst/>
          </a:prstGeom>
          <a:ln>
            <a:noFill/>
          </a:ln>
        </p:spPr>
      </p:pic>
      <p:sp>
        <p:nvSpPr>
          <p:cNvPr id="292" name="CustomShape 2"/>
          <p:cNvSpPr/>
          <p:nvPr/>
        </p:nvSpPr>
        <p:spPr>
          <a:xfrm>
            <a:off x="533520" y="1371600"/>
            <a:ext cx="72338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a:solidFill>
                  <a:srgbClr val="000000"/>
                </a:solidFill>
                <a:latin typeface="Comic Sans MS"/>
                <a:ea typeface="ＭＳ Ｐゴシック"/>
              </a:rPr>
              <a:t>What happens when a new connection comes in?</a:t>
            </a:r>
            <a:endParaRPr lang="en-IN" sz="2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5410080" y="6400800"/>
            <a:ext cx="2895120" cy="456840"/>
          </a:xfrm>
          <a:prstGeom prst="rect">
            <a:avLst/>
          </a:prstGeom>
          <a:noFill/>
          <a:ln w="9360">
            <a:noFill/>
          </a:ln>
        </p:spPr>
        <p:txBody>
          <a:bodyPr>
            <a:noAutofit/>
          </a:bodyPr>
          <a:lstStyle/>
          <a:p>
            <a:pPr algn="r">
              <a:lnSpc>
                <a:spcPct val="100000"/>
              </a:lnSpc>
            </a:pPr>
            <a:r>
              <a:rPr lang="en-US" sz="1400" b="0" strike="noStrike" spc="-1">
                <a:solidFill>
                  <a:srgbClr val="000000"/>
                </a:solidFill>
                <a:latin typeface="Comic Sans MS"/>
                <a:ea typeface="ＭＳ Ｐゴシック"/>
              </a:rPr>
              <a:t>2: Application Layer</a:t>
            </a:r>
            <a:endParaRPr lang="en-IN" sz="1400" b="0" strike="noStrike" spc="-1">
              <a:latin typeface="Times New Roman"/>
            </a:endParaRPr>
          </a:p>
        </p:txBody>
      </p:sp>
      <p:sp>
        <p:nvSpPr>
          <p:cNvPr id="298" name="TextShape 2"/>
          <p:cNvSpPr txBox="1"/>
          <p:nvPr/>
        </p:nvSpPr>
        <p:spPr>
          <a:xfrm>
            <a:off x="8305920" y="6400800"/>
            <a:ext cx="456840" cy="456840"/>
          </a:xfrm>
          <a:prstGeom prst="rect">
            <a:avLst/>
          </a:prstGeom>
          <a:noFill/>
          <a:ln w="9360">
            <a:noFill/>
          </a:ln>
        </p:spPr>
        <p:txBody>
          <a:bodyPr>
            <a:noAutofit/>
          </a:bodyPr>
          <a:lstStyle/>
          <a:p>
            <a:pPr algn="r">
              <a:lnSpc>
                <a:spcPct val="100000"/>
              </a:lnSpc>
            </a:pPr>
            <a:fld id="{683A8C4D-F280-40AF-A56B-36A04714909C}" type="slidenum">
              <a:rPr lang="en-US" sz="1400" b="0" strike="noStrike" spc="-1">
                <a:solidFill>
                  <a:srgbClr val="000000"/>
                </a:solidFill>
                <a:latin typeface="Times New Roman"/>
                <a:ea typeface="ＭＳ Ｐゴシック"/>
              </a:rPr>
              <a:t>16</a:t>
            </a:fld>
            <a:endParaRPr lang="en-IN" sz="1400" b="0" strike="noStrike" spc="-1">
              <a:latin typeface="Times New Roman"/>
            </a:endParaRPr>
          </a:p>
        </p:txBody>
      </p:sp>
      <p:sp>
        <p:nvSpPr>
          <p:cNvPr id="299" name="TextShape 3"/>
          <p:cNvSpPr txBox="1"/>
          <p:nvPr/>
        </p:nvSpPr>
        <p:spPr>
          <a:xfrm>
            <a:off x="533520" y="228600"/>
            <a:ext cx="7772040" cy="1142640"/>
          </a:xfrm>
          <a:prstGeom prst="rect">
            <a:avLst/>
          </a:prstGeom>
          <a:noFill/>
          <a:ln>
            <a:noFill/>
          </a:ln>
        </p:spPr>
        <p:txBody>
          <a:bodyPr anchor="ctr">
            <a:noAutofit/>
          </a:bodyPr>
          <a:lstStyle/>
          <a:p>
            <a:pPr>
              <a:lnSpc>
                <a:spcPct val="100000"/>
              </a:lnSpc>
            </a:pPr>
            <a:r>
              <a:rPr lang="en-US" sz="3600" b="1" u="sng" strike="noStrike" spc="-1">
                <a:solidFill>
                  <a:srgbClr val="3333CC"/>
                </a:solidFill>
                <a:uFillTx/>
                <a:latin typeface="Arial"/>
                <a:ea typeface="ＭＳ Ｐゴシック"/>
              </a:rPr>
              <a:t>Socket programming </a:t>
            </a:r>
            <a:r>
              <a:rPr lang="en-US" sz="3600" b="1" i="1" u="sng" strike="noStrike" spc="-1">
                <a:solidFill>
                  <a:srgbClr val="FF0000"/>
                </a:solidFill>
                <a:uFillTx/>
                <a:latin typeface="Arial"/>
                <a:ea typeface="ＭＳ Ｐゴシック"/>
              </a:rPr>
              <a:t>with UDP</a:t>
            </a:r>
            <a:endParaRPr lang="en-US" sz="3600" b="0" strike="noStrike" spc="-1">
              <a:solidFill>
                <a:srgbClr val="000000"/>
              </a:solidFill>
              <a:latin typeface="Comic Sans MS"/>
            </a:endParaRPr>
          </a:p>
        </p:txBody>
      </p:sp>
      <p:sp>
        <p:nvSpPr>
          <p:cNvPr id="300" name="CustomShape 4"/>
          <p:cNvSpPr/>
          <p:nvPr/>
        </p:nvSpPr>
        <p:spPr>
          <a:xfrm>
            <a:off x="717840" y="1593000"/>
            <a:ext cx="7079040" cy="15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a:solidFill>
                  <a:srgbClr val="000000"/>
                </a:solidFill>
                <a:latin typeface="Comic Sans MS"/>
                <a:ea typeface="ＭＳ Ｐゴシック"/>
              </a:rPr>
              <a:t>You won’t need UDP for MP1, but you will need it for MP2.</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p:txBody>
      </p:sp>
      <p:pic>
        <p:nvPicPr>
          <p:cNvPr id="301" name="Picture 2" descr="Lightbox"/>
          <p:cNvPicPr/>
          <p:nvPr/>
        </p:nvPicPr>
        <p:blipFill>
          <a:blip r:embed="rId3"/>
          <a:stretch/>
        </p:blipFill>
        <p:spPr>
          <a:xfrm>
            <a:off x="882360" y="2377800"/>
            <a:ext cx="7074000" cy="3536640"/>
          </a:xfrm>
          <a:prstGeom prst="rect">
            <a:avLst/>
          </a:prstGeom>
          <a:ln>
            <a:noFill/>
          </a:ln>
        </p:spPr>
      </p:pic>
      <p:sp>
        <p:nvSpPr>
          <p:cNvPr id="302" name="CustomShape 5"/>
          <p:cNvSpPr/>
          <p:nvPr/>
        </p:nvSpPr>
        <p:spPr>
          <a:xfrm>
            <a:off x="926640" y="5761080"/>
            <a:ext cx="72903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omic Sans MS"/>
                <a:ea typeface="ＭＳ Ｐゴシック"/>
              </a:rPr>
              <a:t>https://www.geeksforgeeks.org/udp-server-client-implementation-c/</a:t>
            </a:r>
            <a:endParaRPr lang="en-IN" sz="1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extShape 1"/>
          <p:cNvSpPr txBox="1"/>
          <p:nvPr/>
        </p:nvSpPr>
        <p:spPr>
          <a:xfrm>
            <a:off x="533520" y="228600"/>
            <a:ext cx="7772040" cy="1142640"/>
          </a:xfrm>
          <a:prstGeom prst="rect">
            <a:avLst/>
          </a:prstGeom>
          <a:noFill/>
          <a:ln>
            <a:noFill/>
          </a:ln>
        </p:spPr>
        <p:txBody>
          <a:bodyPr anchor="ctr">
            <a:noAutofit/>
          </a:bodyPr>
          <a:lstStyle/>
          <a:p>
            <a:pPr>
              <a:lnSpc>
                <a:spcPct val="100000"/>
              </a:lnSpc>
            </a:pPr>
            <a:r>
              <a:rPr lang="en-US" sz="3200" b="1" u="sng" strike="noStrike" spc="-1">
                <a:solidFill>
                  <a:srgbClr val="3333CC"/>
                </a:solidFill>
                <a:uFillTx/>
                <a:latin typeface="Arial"/>
                <a:ea typeface="ＭＳ Ｐゴシック"/>
              </a:rPr>
              <a:t>Client/server socket interaction: UDP</a:t>
            </a:r>
            <a:br/>
            <a:r>
              <a:rPr lang="en-US" sz="3200" b="1" u="sng" strike="noStrike" spc="-1">
                <a:solidFill>
                  <a:srgbClr val="3333CC"/>
                </a:solidFill>
                <a:uFillTx/>
                <a:latin typeface="Arial"/>
                <a:ea typeface="ＭＳ Ｐゴシック"/>
              </a:rPr>
              <a:t>Only a brief introduction</a:t>
            </a:r>
            <a:endParaRPr lang="en-US" sz="3200" b="0" strike="noStrike" spc="-1">
              <a:solidFill>
                <a:srgbClr val="000000"/>
              </a:solidFill>
              <a:latin typeface="Comic Sans MS"/>
            </a:endParaRPr>
          </a:p>
        </p:txBody>
      </p:sp>
      <p:sp>
        <p:nvSpPr>
          <p:cNvPr id="304" name="CustomShape 2"/>
          <p:cNvSpPr/>
          <p:nvPr/>
        </p:nvSpPr>
        <p:spPr>
          <a:xfrm>
            <a:off x="533520" y="1563480"/>
            <a:ext cx="8403840" cy="59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StarSymbol"/>
              <a:buChar char="-"/>
            </a:pPr>
            <a:r>
              <a:rPr lang="en-US" sz="2400" b="0" strike="noStrike" spc="-1">
                <a:solidFill>
                  <a:srgbClr val="000000"/>
                </a:solidFill>
                <a:latin typeface="Comic Sans MS"/>
                <a:ea typeface="ＭＳ Ｐゴシック"/>
              </a:rPr>
              <a:t>No connect(), listen(), accept(), basically there is no connection for a UDP.</a:t>
            </a:r>
            <a:endParaRPr lang="en-IN" sz="2400" b="0" strike="noStrike" spc="-1">
              <a:latin typeface="Arial"/>
            </a:endParaRPr>
          </a:p>
          <a:p>
            <a:pPr>
              <a:lnSpc>
                <a:spcPct val="100000"/>
              </a:lnSpc>
            </a:pPr>
            <a:endParaRPr lang="en-IN" sz="2400" b="0" strike="noStrike" spc="-1">
              <a:latin typeface="Arial"/>
            </a:endParaRPr>
          </a:p>
          <a:p>
            <a:pPr marL="343080" indent="-342720">
              <a:lnSpc>
                <a:spcPct val="100000"/>
              </a:lnSpc>
              <a:buClr>
                <a:srgbClr val="000000"/>
              </a:buClr>
              <a:buFont typeface="StarSymbol"/>
              <a:buChar char="-"/>
            </a:pPr>
            <a:r>
              <a:rPr lang="en-US" sz="2400" b="0" strike="noStrike" spc="-1">
                <a:solidFill>
                  <a:srgbClr val="000000"/>
                </a:solidFill>
                <a:latin typeface="Comic Sans MS"/>
                <a:ea typeface="ＭＳ Ｐゴシック"/>
              </a:rPr>
              <a:t>So no need to spawn a new thread for every accept(), because accept() is only for TCP.</a:t>
            </a:r>
            <a:endParaRPr lang="en-IN" sz="2400" b="0" strike="noStrike" spc="-1">
              <a:latin typeface="Arial"/>
            </a:endParaRPr>
          </a:p>
          <a:p>
            <a:pPr>
              <a:lnSpc>
                <a:spcPct val="100000"/>
              </a:lnSpc>
            </a:pPr>
            <a:endParaRPr lang="en-IN" sz="2400" b="0" strike="noStrike" spc="-1">
              <a:latin typeface="Arial"/>
            </a:endParaRPr>
          </a:p>
          <a:p>
            <a:pPr marL="343080" indent="-342720">
              <a:lnSpc>
                <a:spcPct val="100000"/>
              </a:lnSpc>
              <a:buClr>
                <a:srgbClr val="000000"/>
              </a:buClr>
              <a:buFont typeface="StarSymbol"/>
              <a:buChar char="-"/>
            </a:pPr>
            <a:r>
              <a:rPr lang="en-US" sz="2400" b="0" strike="noStrike" spc="-1">
                <a:solidFill>
                  <a:srgbClr val="000000"/>
                </a:solidFill>
                <a:latin typeface="Comic Sans MS"/>
                <a:ea typeface="ＭＳ Ｐゴシック"/>
              </a:rPr>
              <a:t>Use sendto() and recvfrom(). Since we don’t need connection in UDP, when you want to send, you have to specify where to send, very natural idea.</a:t>
            </a:r>
            <a:endParaRPr lang="en-IN" sz="2400" b="0" strike="noStrike" spc="-1">
              <a:latin typeface="Arial"/>
            </a:endParaRPr>
          </a:p>
          <a:p>
            <a:pPr>
              <a:lnSpc>
                <a:spcPct val="100000"/>
              </a:lnSpc>
            </a:pPr>
            <a:endParaRPr lang="en-IN" sz="2400" b="0" strike="noStrike" spc="-1">
              <a:latin typeface="Arial"/>
            </a:endParaRPr>
          </a:p>
          <a:p>
            <a:pPr marL="343080" indent="-342720">
              <a:lnSpc>
                <a:spcPct val="100000"/>
              </a:lnSpc>
              <a:buClr>
                <a:srgbClr val="000000"/>
              </a:buClr>
              <a:buFont typeface="StarSymbol"/>
              <a:buChar char="-"/>
            </a:pPr>
            <a:r>
              <a:rPr lang="en-US" sz="2400" b="0" strike="noStrike" spc="-1">
                <a:solidFill>
                  <a:srgbClr val="000000"/>
                </a:solidFill>
                <a:latin typeface="Comic Sans MS"/>
                <a:ea typeface="ＭＳ Ｐゴシック"/>
              </a:rPr>
              <a:t>UDP is like throwing any data to your mailbox, and don’t care if I can throw it in or if you will open the mailbox and check in the future. </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5410080" y="6400800"/>
            <a:ext cx="2895120" cy="456840"/>
          </a:xfrm>
          <a:prstGeom prst="rect">
            <a:avLst/>
          </a:prstGeom>
          <a:noFill/>
          <a:ln w="9360">
            <a:noFill/>
          </a:ln>
        </p:spPr>
        <p:txBody>
          <a:bodyPr>
            <a:noAutofit/>
          </a:bodyPr>
          <a:lstStyle/>
          <a:p>
            <a:pPr algn="r">
              <a:lnSpc>
                <a:spcPct val="100000"/>
              </a:lnSpc>
            </a:pPr>
            <a:r>
              <a:rPr lang="en-US" sz="1400" b="0" strike="noStrike" spc="-1">
                <a:solidFill>
                  <a:srgbClr val="000000"/>
                </a:solidFill>
                <a:latin typeface="Comic Sans MS"/>
                <a:ea typeface="ＭＳ Ｐゴシック"/>
              </a:rPr>
              <a:t>2: Application Layer</a:t>
            </a:r>
            <a:endParaRPr lang="en-IN" sz="1400" b="0" strike="noStrike" spc="-1">
              <a:latin typeface="Times New Roman"/>
            </a:endParaRPr>
          </a:p>
        </p:txBody>
      </p:sp>
      <p:sp>
        <p:nvSpPr>
          <p:cNvPr id="174" name="TextShape 2"/>
          <p:cNvSpPr txBox="1"/>
          <p:nvPr/>
        </p:nvSpPr>
        <p:spPr>
          <a:xfrm>
            <a:off x="8305920" y="6400800"/>
            <a:ext cx="456840" cy="456840"/>
          </a:xfrm>
          <a:prstGeom prst="rect">
            <a:avLst/>
          </a:prstGeom>
          <a:noFill/>
          <a:ln w="9360">
            <a:noFill/>
          </a:ln>
        </p:spPr>
        <p:txBody>
          <a:bodyPr>
            <a:noAutofit/>
          </a:bodyPr>
          <a:lstStyle/>
          <a:p>
            <a:pPr algn="r">
              <a:lnSpc>
                <a:spcPct val="100000"/>
              </a:lnSpc>
            </a:pPr>
            <a:fld id="{D32BA127-0757-4813-8A8E-9A138E84E79F}" type="slidenum">
              <a:rPr lang="en-US" sz="1400" b="0" strike="noStrike" spc="-1">
                <a:solidFill>
                  <a:srgbClr val="000000"/>
                </a:solidFill>
                <a:latin typeface="Times New Roman"/>
                <a:ea typeface="ＭＳ Ｐゴシック"/>
              </a:rPr>
              <a:t>2</a:t>
            </a:fld>
            <a:endParaRPr lang="en-IN" sz="1400" b="0" strike="noStrike" spc="-1">
              <a:latin typeface="Times New Roman"/>
            </a:endParaRPr>
          </a:p>
        </p:txBody>
      </p:sp>
      <p:sp>
        <p:nvSpPr>
          <p:cNvPr id="175" name="TextShape 3"/>
          <p:cNvSpPr txBox="1"/>
          <p:nvPr/>
        </p:nvSpPr>
        <p:spPr>
          <a:xfrm>
            <a:off x="533520" y="247680"/>
            <a:ext cx="7772040" cy="856800"/>
          </a:xfrm>
          <a:prstGeom prst="rect">
            <a:avLst/>
          </a:prstGeom>
          <a:noFill/>
          <a:ln>
            <a:noFill/>
          </a:ln>
        </p:spPr>
        <p:txBody>
          <a:bodyPr anchor="ctr">
            <a:noAutofit/>
          </a:bodyPr>
          <a:lstStyle/>
          <a:p>
            <a:pPr>
              <a:lnSpc>
                <a:spcPct val="100000"/>
              </a:lnSpc>
            </a:pPr>
            <a:r>
              <a:rPr lang="en-US" sz="4000" b="1" u="sng" strike="noStrike" spc="-1">
                <a:solidFill>
                  <a:srgbClr val="3333CC"/>
                </a:solidFill>
                <a:uFillTx/>
                <a:latin typeface="Arial"/>
                <a:ea typeface="ＭＳ Ｐゴシック"/>
              </a:rPr>
              <a:t>Socket programming</a:t>
            </a:r>
            <a:endParaRPr lang="en-US" sz="4000" b="0" strike="noStrike" spc="-1">
              <a:solidFill>
                <a:srgbClr val="000000"/>
              </a:solidFill>
              <a:latin typeface="Comic Sans MS"/>
            </a:endParaRPr>
          </a:p>
        </p:txBody>
      </p:sp>
      <p:sp>
        <p:nvSpPr>
          <p:cNvPr id="176" name="TextShape 4"/>
          <p:cNvSpPr txBox="1"/>
          <p:nvPr/>
        </p:nvSpPr>
        <p:spPr>
          <a:xfrm>
            <a:off x="4562640" y="2347200"/>
            <a:ext cx="3962160" cy="3695400"/>
          </a:xfrm>
          <a:prstGeom prst="rect">
            <a:avLst/>
          </a:prstGeom>
          <a:noFill/>
          <a:ln>
            <a:noFill/>
          </a:ln>
        </p:spPr>
        <p:txBody>
          <a:bodyPr>
            <a:noAutofit/>
          </a:bodyPr>
          <a:lstStyle/>
          <a:p>
            <a:pPr marL="343080" indent="-342720">
              <a:lnSpc>
                <a:spcPct val="100000"/>
              </a:lnSpc>
              <a:spcBef>
                <a:spcPts val="479"/>
              </a:spcBef>
              <a:tabLst>
                <a:tab pos="0" algn="l"/>
              </a:tabLst>
            </a:pPr>
            <a:r>
              <a:rPr lang="en-US" sz="2400" b="0" strike="noStrike" spc="-1">
                <a:solidFill>
                  <a:srgbClr val="FF0000"/>
                </a:solidFill>
                <a:latin typeface="Times New Roman"/>
                <a:ea typeface="ＭＳ Ｐゴシック"/>
              </a:rPr>
              <a:t>Socket API</a:t>
            </a:r>
            <a:endParaRPr lang="en-US" sz="2400" b="0" strike="noStrike" spc="-1">
              <a:solidFill>
                <a:srgbClr val="000000"/>
              </a:solidFill>
              <a:latin typeface="Times New Roman"/>
            </a:endParaRPr>
          </a:p>
          <a:p>
            <a:pPr marL="343080" indent="-342720">
              <a:lnSpc>
                <a:spcPct val="100000"/>
              </a:lnSpc>
              <a:spcBef>
                <a:spcPts val="400"/>
              </a:spcBef>
              <a:buClr>
                <a:srgbClr val="3333CC"/>
              </a:buClr>
              <a:buSzPct val="85000"/>
              <a:buFont typeface="ZapfDingbats" charset="2"/>
              <a:buChar char=""/>
              <a:tabLst>
                <a:tab pos="0" algn="l"/>
              </a:tabLst>
            </a:pPr>
            <a:r>
              <a:rPr lang="en-US" sz="2000" b="0" strike="noStrike" spc="-1">
                <a:solidFill>
                  <a:srgbClr val="000000"/>
                </a:solidFill>
                <a:latin typeface="Times New Roman"/>
                <a:ea typeface="ＭＳ Ｐゴシック"/>
              </a:rPr>
              <a:t>introduced in BSD4.1 UNIX, 1981</a:t>
            </a:r>
            <a:endParaRPr lang="en-US" sz="2000" b="0" strike="noStrike" spc="-1">
              <a:solidFill>
                <a:srgbClr val="000000"/>
              </a:solidFill>
              <a:latin typeface="Times New Roman"/>
            </a:endParaRPr>
          </a:p>
          <a:p>
            <a:pPr marL="343080" indent="-342720">
              <a:lnSpc>
                <a:spcPct val="100000"/>
              </a:lnSpc>
              <a:spcBef>
                <a:spcPts val="400"/>
              </a:spcBef>
              <a:buClr>
                <a:srgbClr val="3333CC"/>
              </a:buClr>
              <a:buSzPct val="85000"/>
              <a:buFont typeface="ZapfDingbats" charset="2"/>
              <a:buChar char=""/>
              <a:tabLst>
                <a:tab pos="0" algn="l"/>
              </a:tabLst>
            </a:pPr>
            <a:r>
              <a:rPr lang="en-US" sz="2000" b="0" strike="noStrike" spc="-1">
                <a:solidFill>
                  <a:srgbClr val="000000"/>
                </a:solidFill>
                <a:latin typeface="Times New Roman"/>
                <a:ea typeface="ＭＳ Ｐゴシック"/>
              </a:rPr>
              <a:t>explicitly created, used, released by apps </a:t>
            </a:r>
            <a:endParaRPr lang="en-US" sz="2000" b="0" strike="noStrike" spc="-1">
              <a:solidFill>
                <a:srgbClr val="000000"/>
              </a:solidFill>
              <a:latin typeface="Times New Roman"/>
            </a:endParaRPr>
          </a:p>
          <a:p>
            <a:pPr marL="343080" indent="-342720">
              <a:lnSpc>
                <a:spcPct val="100000"/>
              </a:lnSpc>
              <a:spcBef>
                <a:spcPts val="400"/>
              </a:spcBef>
              <a:buClr>
                <a:srgbClr val="3333CC"/>
              </a:buClr>
              <a:buSzPct val="85000"/>
              <a:buFont typeface="ZapfDingbats" charset="2"/>
              <a:buChar char=""/>
              <a:tabLst>
                <a:tab pos="0" algn="l"/>
              </a:tabLst>
            </a:pPr>
            <a:r>
              <a:rPr lang="en-US" sz="2000" b="0" strike="noStrike" spc="-1">
                <a:solidFill>
                  <a:srgbClr val="000000"/>
                </a:solidFill>
                <a:latin typeface="Times New Roman"/>
                <a:ea typeface="ＭＳ Ｐゴシック"/>
              </a:rPr>
              <a:t>client/server paradigm </a:t>
            </a:r>
            <a:endParaRPr lang="en-US" sz="2000" b="0" strike="noStrike" spc="-1">
              <a:solidFill>
                <a:srgbClr val="000000"/>
              </a:solidFill>
              <a:latin typeface="Times New Roman"/>
            </a:endParaRPr>
          </a:p>
          <a:p>
            <a:pPr marL="343080" indent="-342720">
              <a:lnSpc>
                <a:spcPct val="100000"/>
              </a:lnSpc>
              <a:spcBef>
                <a:spcPts val="400"/>
              </a:spcBef>
              <a:buClr>
                <a:srgbClr val="3333CC"/>
              </a:buClr>
              <a:buSzPct val="85000"/>
              <a:buFont typeface="ZapfDingbats" charset="2"/>
              <a:buChar char=""/>
              <a:tabLst>
                <a:tab pos="0" algn="l"/>
              </a:tabLst>
            </a:pPr>
            <a:r>
              <a:rPr lang="en-US" sz="2000" b="0" strike="noStrike" spc="-1">
                <a:solidFill>
                  <a:srgbClr val="000000"/>
                </a:solidFill>
                <a:latin typeface="Times New Roman"/>
                <a:ea typeface="ＭＳ Ｐゴシック"/>
              </a:rPr>
              <a:t>two types of transport service via socket API: </a:t>
            </a:r>
            <a:endParaRPr lang="en-US" sz="2000" b="0" strike="noStrike" spc="-1">
              <a:solidFill>
                <a:srgbClr val="000000"/>
              </a:solidFill>
              <a:latin typeface="Times New Roman"/>
            </a:endParaRPr>
          </a:p>
          <a:p>
            <a:pPr marL="743040" lvl="1" indent="-285480">
              <a:lnSpc>
                <a:spcPct val="100000"/>
              </a:lnSpc>
              <a:spcBef>
                <a:spcPts val="400"/>
              </a:spcBef>
              <a:buClr>
                <a:srgbClr val="3333CC"/>
              </a:buClr>
              <a:buSzPct val="75000"/>
              <a:buFont typeface="Wingdings" charset="2"/>
              <a:buChar char=""/>
              <a:tabLst>
                <a:tab pos="0" algn="l"/>
              </a:tabLst>
            </a:pPr>
            <a:r>
              <a:rPr lang="en-US" sz="2000" b="0" strike="noStrike" spc="-1">
                <a:solidFill>
                  <a:srgbClr val="FF0000"/>
                </a:solidFill>
                <a:latin typeface="Times New Roman"/>
                <a:ea typeface="ＭＳ Ｐゴシック"/>
              </a:rPr>
              <a:t>unreliable datagram </a:t>
            </a:r>
            <a:endParaRPr lang="en-US" sz="2000" b="0" strike="noStrike" spc="-1">
              <a:solidFill>
                <a:srgbClr val="000000"/>
              </a:solidFill>
              <a:latin typeface="Times New Roman"/>
            </a:endParaRPr>
          </a:p>
          <a:p>
            <a:pPr marL="743040" lvl="1" indent="-285480">
              <a:lnSpc>
                <a:spcPct val="100000"/>
              </a:lnSpc>
              <a:spcBef>
                <a:spcPts val="400"/>
              </a:spcBef>
              <a:buClr>
                <a:srgbClr val="3333CC"/>
              </a:buClr>
              <a:buSzPct val="75000"/>
              <a:buFont typeface="Wingdings" charset="2"/>
              <a:buChar char=""/>
              <a:tabLst>
                <a:tab pos="0" algn="l"/>
              </a:tabLst>
            </a:pPr>
            <a:r>
              <a:rPr lang="en-US" sz="2000" b="0" strike="noStrike" spc="-1">
                <a:solidFill>
                  <a:srgbClr val="FF0000"/>
                </a:solidFill>
                <a:latin typeface="Times New Roman"/>
                <a:ea typeface="ＭＳ Ｐゴシック"/>
              </a:rPr>
              <a:t>reliable, byte stream-oriented </a:t>
            </a:r>
            <a:endParaRPr lang="en-US" sz="2000" b="0" strike="noStrike" spc="-1">
              <a:solidFill>
                <a:srgbClr val="000000"/>
              </a:solidFill>
              <a:latin typeface="Times New Roman"/>
            </a:endParaRPr>
          </a:p>
        </p:txBody>
      </p:sp>
      <p:grpSp>
        <p:nvGrpSpPr>
          <p:cNvPr id="177" name="Group 5"/>
          <p:cNvGrpSpPr/>
          <p:nvPr/>
        </p:nvGrpSpPr>
        <p:grpSpPr>
          <a:xfrm>
            <a:off x="619200" y="2223360"/>
            <a:ext cx="3337920" cy="3719160"/>
            <a:chOff x="619200" y="2223360"/>
            <a:chExt cx="3337920" cy="3719160"/>
          </a:xfrm>
        </p:grpSpPr>
        <p:sp>
          <p:nvSpPr>
            <p:cNvPr id="178" name="CustomShape 6"/>
            <p:cNvSpPr/>
            <p:nvPr/>
          </p:nvSpPr>
          <p:spPr>
            <a:xfrm>
              <a:off x="658800" y="2742480"/>
              <a:ext cx="3298320" cy="320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2000" b="0" strike="noStrike" spc="-1">
                  <a:solidFill>
                    <a:srgbClr val="000000"/>
                  </a:solidFill>
                  <a:latin typeface="Comic Sans MS"/>
                  <a:ea typeface="ＭＳ Ｐゴシック"/>
                </a:rPr>
                <a:t>a </a:t>
              </a:r>
              <a:r>
                <a:rPr lang="en-US" sz="2000" b="0" i="1" strike="noStrike" spc="-1">
                  <a:solidFill>
                    <a:srgbClr val="FF0000"/>
                  </a:solidFill>
                  <a:latin typeface="Comic Sans MS"/>
                  <a:ea typeface="ＭＳ Ｐゴシック"/>
                </a:rPr>
                <a:t>host-local</a:t>
              </a:r>
              <a:r>
                <a:rPr lang="en-US" sz="2000" b="0" strike="noStrike" spc="-1">
                  <a:solidFill>
                    <a:srgbClr val="000000"/>
                  </a:solidFill>
                  <a:latin typeface="Comic Sans MS"/>
                  <a:ea typeface="ＭＳ Ｐゴシック"/>
                </a:rPr>
                <a:t>, </a:t>
              </a:r>
              <a:endParaRPr lang="en-IN" sz="2000" b="0" strike="noStrike" spc="-1">
                <a:latin typeface="Arial"/>
              </a:endParaRPr>
            </a:p>
            <a:p>
              <a:pPr algn="ctr">
                <a:lnSpc>
                  <a:spcPct val="100000"/>
                </a:lnSpc>
              </a:pPr>
              <a:r>
                <a:rPr lang="en-US" sz="2000" b="0" i="1" strike="noStrike" spc="-1">
                  <a:solidFill>
                    <a:srgbClr val="FF0000"/>
                  </a:solidFill>
                  <a:latin typeface="Comic Sans MS"/>
                  <a:ea typeface="ＭＳ Ｐゴシック"/>
                </a:rPr>
                <a:t>application-created</a:t>
              </a:r>
              <a:r>
                <a:rPr lang="en-US" sz="2000" b="0" strike="noStrike" spc="-1">
                  <a:solidFill>
                    <a:srgbClr val="000000"/>
                  </a:solidFill>
                  <a:latin typeface="Comic Sans MS"/>
                  <a:ea typeface="ＭＳ Ｐゴシック"/>
                </a:rPr>
                <a:t>, </a:t>
              </a:r>
              <a:endParaRPr lang="en-IN" sz="2000" b="0" strike="noStrike" spc="-1">
                <a:latin typeface="Arial"/>
              </a:endParaRPr>
            </a:p>
            <a:p>
              <a:pPr algn="ctr">
                <a:lnSpc>
                  <a:spcPct val="100000"/>
                </a:lnSpc>
              </a:pPr>
              <a:r>
                <a:rPr lang="en-US" sz="2000" b="0" i="1" strike="noStrike" spc="-1">
                  <a:solidFill>
                    <a:srgbClr val="FF0000"/>
                  </a:solidFill>
                  <a:latin typeface="Comic Sans MS"/>
                  <a:ea typeface="ＭＳ Ｐゴシック"/>
                </a:rPr>
                <a:t>OS-controlled</a:t>
              </a:r>
              <a:r>
                <a:rPr lang="en-US" sz="2000" b="0" strike="noStrike" spc="-1">
                  <a:solidFill>
                    <a:srgbClr val="000000"/>
                  </a:solidFill>
                  <a:latin typeface="Comic Sans MS"/>
                  <a:ea typeface="ＭＳ Ｐゴシック"/>
                </a:rPr>
                <a:t> interface (a “door”) into which</a:t>
              </a:r>
              <a:endParaRPr lang="en-IN" sz="2000" b="0" strike="noStrike" spc="-1">
                <a:latin typeface="Arial"/>
              </a:endParaRPr>
            </a:p>
            <a:p>
              <a:pPr algn="ctr">
                <a:lnSpc>
                  <a:spcPct val="100000"/>
                </a:lnSpc>
              </a:pPr>
              <a:r>
                <a:rPr lang="en-US" sz="2000" b="0" strike="noStrike" spc="-1">
                  <a:solidFill>
                    <a:srgbClr val="000000"/>
                  </a:solidFill>
                  <a:latin typeface="Comic Sans MS"/>
                  <a:ea typeface="ＭＳ Ｐゴシック"/>
                </a:rPr>
                <a:t>application process can </a:t>
              </a:r>
              <a:r>
                <a:rPr lang="en-US" sz="2000" b="0" strike="noStrike" spc="-1">
                  <a:solidFill>
                    <a:srgbClr val="FF0000"/>
                  </a:solidFill>
                  <a:latin typeface="Comic Sans MS"/>
                  <a:ea typeface="ＭＳ Ｐゴシック"/>
                </a:rPr>
                <a:t>both send and </a:t>
              </a:r>
              <a:endParaRPr lang="en-IN" sz="2000" b="0" strike="noStrike" spc="-1">
                <a:latin typeface="Arial"/>
              </a:endParaRPr>
            </a:p>
            <a:p>
              <a:pPr algn="ctr">
                <a:lnSpc>
                  <a:spcPct val="100000"/>
                </a:lnSpc>
              </a:pPr>
              <a:r>
                <a:rPr lang="en-US" sz="2000" b="0" strike="noStrike" spc="-1">
                  <a:solidFill>
                    <a:srgbClr val="FF0000"/>
                  </a:solidFill>
                  <a:latin typeface="Comic Sans MS"/>
                  <a:ea typeface="ＭＳ Ｐゴシック"/>
                </a:rPr>
                <a:t>receive</a:t>
              </a:r>
              <a:r>
                <a:rPr lang="en-US" sz="2000" b="0" strike="noStrike" spc="-1">
                  <a:solidFill>
                    <a:srgbClr val="000000"/>
                  </a:solidFill>
                  <a:latin typeface="Comic Sans MS"/>
                  <a:ea typeface="ＭＳ Ｐゴシック"/>
                </a:rPr>
                <a:t> messages to/from another application process</a:t>
              </a:r>
              <a:endParaRPr lang="en-IN" sz="2000" b="0" strike="noStrike" spc="-1">
                <a:latin typeface="Arial"/>
              </a:endParaRPr>
            </a:p>
            <a:p>
              <a:pPr algn="ctr">
                <a:lnSpc>
                  <a:spcPct val="100000"/>
                </a:lnSpc>
              </a:pPr>
              <a:endParaRPr lang="en-IN" sz="2000" b="0" strike="noStrike" spc="-1">
                <a:latin typeface="Arial"/>
              </a:endParaRPr>
            </a:p>
          </p:txBody>
        </p:sp>
        <p:sp>
          <p:nvSpPr>
            <p:cNvPr id="179" name="CustomShape 7"/>
            <p:cNvSpPr/>
            <p:nvPr/>
          </p:nvSpPr>
          <p:spPr>
            <a:xfrm>
              <a:off x="619200" y="2451960"/>
              <a:ext cx="3295440" cy="3485880"/>
            </a:xfrm>
            <a:prstGeom prst="rect">
              <a:avLst/>
            </a:prstGeom>
            <a:noFill/>
            <a:ln w="28440">
              <a:solidFill>
                <a:schemeClr val="accent2"/>
              </a:solidFill>
              <a:miter/>
            </a:ln>
          </p:spPr>
          <p:style>
            <a:lnRef idx="0">
              <a:scrgbClr r="0" g="0" b="0"/>
            </a:lnRef>
            <a:fillRef idx="0">
              <a:scrgbClr r="0" g="0" b="0"/>
            </a:fillRef>
            <a:effectRef idx="0">
              <a:scrgbClr r="0" g="0" b="0"/>
            </a:effectRef>
            <a:fontRef idx="minor"/>
          </p:style>
        </p:sp>
        <p:grpSp>
          <p:nvGrpSpPr>
            <p:cNvPr id="180" name="Group 8"/>
            <p:cNvGrpSpPr/>
            <p:nvPr/>
          </p:nvGrpSpPr>
          <p:grpSpPr>
            <a:xfrm>
              <a:off x="785160" y="2223360"/>
              <a:ext cx="1121400" cy="456480"/>
              <a:chOff x="785160" y="2223360"/>
              <a:chExt cx="1121400" cy="456480"/>
            </a:xfrm>
          </p:grpSpPr>
          <p:sp>
            <p:nvSpPr>
              <p:cNvPr id="181" name="CustomShape 9"/>
              <p:cNvSpPr/>
              <p:nvPr/>
            </p:nvSpPr>
            <p:spPr>
              <a:xfrm>
                <a:off x="790560" y="2251800"/>
                <a:ext cx="1076040" cy="39960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82" name="CustomShape 10"/>
              <p:cNvSpPr/>
              <p:nvPr/>
            </p:nvSpPr>
            <p:spPr>
              <a:xfrm>
                <a:off x="785160" y="2223360"/>
                <a:ext cx="1121400" cy="456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2400" b="0" strike="noStrike" spc="-1">
                    <a:solidFill>
                      <a:srgbClr val="3333CC"/>
                    </a:solidFill>
                    <a:latin typeface="Comic Sans MS"/>
                    <a:ea typeface="ＭＳ Ｐゴシック"/>
                  </a:rPr>
                  <a:t>socket</a:t>
                </a:r>
                <a:endParaRPr lang="en-IN" sz="2400" b="0" strike="noStrike" spc="-1">
                  <a:latin typeface="Arial"/>
                </a:endParaRPr>
              </a:p>
            </p:txBody>
          </p:sp>
        </p:grpSp>
      </p:grpSp>
      <p:sp>
        <p:nvSpPr>
          <p:cNvPr id="183" name="CustomShape 11"/>
          <p:cNvSpPr/>
          <p:nvPr/>
        </p:nvSpPr>
        <p:spPr>
          <a:xfrm>
            <a:off x="619200" y="1276200"/>
            <a:ext cx="8162640" cy="89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spcBef>
                <a:spcPts val="479"/>
              </a:spcBef>
              <a:tabLst>
                <a:tab pos="0" algn="l"/>
              </a:tabLst>
            </a:pPr>
            <a:r>
              <a:rPr lang="en-US" sz="2400" b="0" u="sng" strike="noStrike" spc="-1">
                <a:solidFill>
                  <a:srgbClr val="FF0000"/>
                </a:solidFill>
                <a:uFillTx/>
                <a:latin typeface="Times New Roman"/>
                <a:ea typeface="ＭＳ Ｐゴシック"/>
              </a:rPr>
              <a:t>Goal:</a:t>
            </a:r>
            <a:r>
              <a:rPr lang="en-US" sz="2400" b="0" strike="noStrike" spc="-1">
                <a:solidFill>
                  <a:srgbClr val="000000"/>
                </a:solidFill>
                <a:latin typeface="Times New Roman"/>
                <a:ea typeface="ＭＳ Ｐゴシック"/>
              </a:rPr>
              <a:t> learn how to build client/server application that communicate using sockets</a:t>
            </a:r>
            <a:endParaRPr lang="en-IN"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5410080" y="6400800"/>
            <a:ext cx="2895120" cy="456840"/>
          </a:xfrm>
          <a:prstGeom prst="rect">
            <a:avLst/>
          </a:prstGeom>
          <a:noFill/>
          <a:ln w="9360">
            <a:noFill/>
          </a:ln>
        </p:spPr>
        <p:txBody>
          <a:bodyPr>
            <a:noAutofit/>
          </a:bodyPr>
          <a:lstStyle/>
          <a:p>
            <a:pPr algn="r">
              <a:lnSpc>
                <a:spcPct val="100000"/>
              </a:lnSpc>
            </a:pPr>
            <a:r>
              <a:rPr lang="en-US" sz="1400" b="0" strike="noStrike" spc="-1">
                <a:solidFill>
                  <a:srgbClr val="000000"/>
                </a:solidFill>
                <a:latin typeface="Comic Sans MS"/>
                <a:ea typeface="ＭＳ Ｐゴシック"/>
              </a:rPr>
              <a:t>2: Application Layer</a:t>
            </a:r>
            <a:endParaRPr lang="en-IN" sz="1400" b="0" strike="noStrike" spc="-1">
              <a:latin typeface="Times New Roman"/>
            </a:endParaRPr>
          </a:p>
        </p:txBody>
      </p:sp>
      <p:sp>
        <p:nvSpPr>
          <p:cNvPr id="185" name="TextShape 2"/>
          <p:cNvSpPr txBox="1"/>
          <p:nvPr/>
        </p:nvSpPr>
        <p:spPr>
          <a:xfrm>
            <a:off x="8305920" y="6400800"/>
            <a:ext cx="456840" cy="456840"/>
          </a:xfrm>
          <a:prstGeom prst="rect">
            <a:avLst/>
          </a:prstGeom>
          <a:noFill/>
          <a:ln w="9360">
            <a:noFill/>
          </a:ln>
        </p:spPr>
        <p:txBody>
          <a:bodyPr>
            <a:noAutofit/>
          </a:bodyPr>
          <a:lstStyle/>
          <a:p>
            <a:pPr algn="r">
              <a:lnSpc>
                <a:spcPct val="100000"/>
              </a:lnSpc>
            </a:pPr>
            <a:fld id="{3B3A10EA-7288-4D26-AB73-9ECFC1A5F157}" type="slidenum">
              <a:rPr lang="en-US" sz="1400" b="0" strike="noStrike" spc="-1">
                <a:solidFill>
                  <a:srgbClr val="000000"/>
                </a:solidFill>
                <a:latin typeface="Times New Roman"/>
                <a:ea typeface="ＭＳ Ｐゴシック"/>
              </a:rPr>
              <a:t>3</a:t>
            </a:fld>
            <a:endParaRPr lang="en-IN" sz="1400" b="0" strike="noStrike" spc="-1">
              <a:latin typeface="Times New Roman"/>
            </a:endParaRPr>
          </a:p>
        </p:txBody>
      </p:sp>
      <p:sp>
        <p:nvSpPr>
          <p:cNvPr id="186" name="TextShape 3"/>
          <p:cNvSpPr txBox="1"/>
          <p:nvPr/>
        </p:nvSpPr>
        <p:spPr>
          <a:xfrm>
            <a:off x="533520" y="228600"/>
            <a:ext cx="7772040" cy="1142640"/>
          </a:xfrm>
          <a:prstGeom prst="rect">
            <a:avLst/>
          </a:prstGeom>
          <a:noFill/>
          <a:ln>
            <a:noFill/>
          </a:ln>
        </p:spPr>
        <p:txBody>
          <a:bodyPr anchor="ctr">
            <a:noAutofit/>
          </a:bodyPr>
          <a:lstStyle/>
          <a:p>
            <a:pPr>
              <a:lnSpc>
                <a:spcPct val="100000"/>
              </a:lnSpc>
            </a:pPr>
            <a:r>
              <a:rPr lang="en-US" sz="3600" b="1" u="sng" strike="noStrike" spc="-1">
                <a:solidFill>
                  <a:srgbClr val="3333CC"/>
                </a:solidFill>
                <a:uFillTx/>
                <a:latin typeface="Arial"/>
                <a:ea typeface="ＭＳ Ｐゴシック"/>
              </a:rPr>
              <a:t>Socket-programming using TCP</a:t>
            </a:r>
            <a:endParaRPr lang="en-US" sz="3600" b="0" strike="noStrike" spc="-1">
              <a:solidFill>
                <a:srgbClr val="000000"/>
              </a:solidFill>
              <a:latin typeface="Comic Sans MS"/>
            </a:endParaRPr>
          </a:p>
        </p:txBody>
      </p:sp>
      <p:sp>
        <p:nvSpPr>
          <p:cNvPr id="187" name="TextShape 4"/>
          <p:cNvSpPr txBox="1"/>
          <p:nvPr/>
        </p:nvSpPr>
        <p:spPr>
          <a:xfrm>
            <a:off x="600120" y="1419120"/>
            <a:ext cx="7772040" cy="1533240"/>
          </a:xfrm>
          <a:prstGeom prst="rect">
            <a:avLst/>
          </a:prstGeom>
          <a:noFill/>
          <a:ln>
            <a:noFill/>
          </a:ln>
        </p:spPr>
        <p:txBody>
          <a:bodyPr lIns="91440" tIns="45720" rIns="91440" bIns="45720" anchor="t">
            <a:noAutofit/>
          </a:bodyPr>
          <a:lstStyle/>
          <a:p>
            <a:pPr marL="342900" indent="-342265">
              <a:lnSpc>
                <a:spcPct val="100000"/>
              </a:lnSpc>
              <a:spcBef>
                <a:spcPts val="479"/>
              </a:spcBef>
              <a:tabLst>
                <a:tab pos="0" algn="l"/>
              </a:tabLst>
            </a:pPr>
            <a:r>
              <a:rPr lang="en-US" sz="2400" b="0" u="sng" strike="noStrike" spc="-1" dirty="0">
                <a:solidFill>
                  <a:srgbClr val="FF0000"/>
                </a:solidFill>
                <a:uFillTx/>
                <a:latin typeface="Times New Roman"/>
                <a:ea typeface="ＭＳ Ｐゴシック"/>
              </a:rPr>
              <a:t>Socket:</a:t>
            </a:r>
            <a:r>
              <a:rPr lang="en-US" sz="2400" b="0" strike="noStrike" spc="-1" dirty="0">
                <a:solidFill>
                  <a:srgbClr val="000000"/>
                </a:solidFill>
                <a:latin typeface="Times New Roman"/>
                <a:ea typeface="ＭＳ Ｐゴシック"/>
              </a:rPr>
              <a:t> a door between application process and end-end-transport protocol (</a:t>
            </a:r>
            <a:r>
              <a:rPr lang="en-US" sz="2400" spc="-1" dirty="0">
                <a:solidFill>
                  <a:srgbClr val="000000"/>
                </a:solidFill>
                <a:latin typeface="Times New Roman"/>
                <a:ea typeface="ＭＳ Ｐゴシック"/>
              </a:rPr>
              <a:t>UDP</a:t>
            </a:r>
            <a:r>
              <a:rPr lang="en-US" sz="2400" b="0" strike="noStrike" spc="-1" dirty="0">
                <a:solidFill>
                  <a:srgbClr val="000000"/>
                </a:solidFill>
                <a:latin typeface="Times New Roman"/>
                <a:ea typeface="ＭＳ Ｐゴシック"/>
              </a:rPr>
              <a:t> or TCP)</a:t>
            </a:r>
            <a:endParaRPr lang="en-US" sz="2400" b="0" strike="noStrike" spc="-1" dirty="0">
              <a:solidFill>
                <a:srgbClr val="000000"/>
              </a:solidFill>
              <a:latin typeface="Times New Roman"/>
            </a:endParaRPr>
          </a:p>
          <a:p>
            <a:pPr marL="342900" indent="-342265">
              <a:lnSpc>
                <a:spcPct val="100000"/>
              </a:lnSpc>
              <a:spcBef>
                <a:spcPts val="479"/>
              </a:spcBef>
              <a:tabLst>
                <a:tab pos="0" algn="l"/>
              </a:tabLst>
            </a:pPr>
            <a:r>
              <a:rPr lang="en-US" sz="2400" b="0" u="sng" strike="noStrike" spc="-1" dirty="0">
                <a:solidFill>
                  <a:srgbClr val="FF0000"/>
                </a:solidFill>
                <a:uFillTx/>
                <a:latin typeface="Times New Roman"/>
                <a:ea typeface="ＭＳ Ｐゴシック"/>
              </a:rPr>
              <a:t>TCP service:</a:t>
            </a:r>
            <a:r>
              <a:rPr lang="en-US" sz="2400" b="0" strike="noStrike" spc="-1" dirty="0">
                <a:solidFill>
                  <a:srgbClr val="000000"/>
                </a:solidFill>
                <a:latin typeface="Times New Roman"/>
                <a:ea typeface="ＭＳ Ｐゴシック"/>
              </a:rPr>
              <a:t> reliable transfer of </a:t>
            </a:r>
            <a:r>
              <a:rPr lang="en-US" sz="2400" b="1" strike="noStrike" spc="-1" dirty="0">
                <a:solidFill>
                  <a:srgbClr val="3333CC"/>
                </a:solidFill>
                <a:latin typeface="Times New Roman"/>
                <a:ea typeface="ＭＳ Ｐゴシック"/>
              </a:rPr>
              <a:t>bytes</a:t>
            </a:r>
            <a:r>
              <a:rPr lang="en-US" sz="2400" b="0" strike="noStrike" spc="-1" dirty="0">
                <a:solidFill>
                  <a:srgbClr val="3333CC"/>
                </a:solidFill>
                <a:latin typeface="Times New Roman"/>
                <a:ea typeface="ＭＳ Ｐゴシック"/>
              </a:rPr>
              <a:t> </a:t>
            </a:r>
            <a:r>
              <a:rPr lang="en-US" sz="2400" b="0" strike="noStrike" spc="-1" dirty="0">
                <a:solidFill>
                  <a:srgbClr val="000000"/>
                </a:solidFill>
                <a:latin typeface="Times New Roman"/>
                <a:ea typeface="ＭＳ Ｐゴシック"/>
              </a:rPr>
              <a:t>from one process to another</a:t>
            </a:r>
            <a:endParaRPr lang="en-US" sz="2400" b="0" strike="noStrike" spc="-1" dirty="0">
              <a:solidFill>
                <a:srgbClr val="000000"/>
              </a:solidFill>
              <a:latin typeface="Times New Roman"/>
            </a:endParaRPr>
          </a:p>
        </p:txBody>
      </p:sp>
      <p:grpSp>
        <p:nvGrpSpPr>
          <p:cNvPr id="188" name="Group 5"/>
          <p:cNvGrpSpPr/>
          <p:nvPr/>
        </p:nvGrpSpPr>
        <p:grpSpPr>
          <a:xfrm>
            <a:off x="2117520" y="3855240"/>
            <a:ext cx="1135080" cy="1583280"/>
            <a:chOff x="2117520" y="3855240"/>
            <a:chExt cx="1135080" cy="1583280"/>
          </a:xfrm>
        </p:grpSpPr>
        <p:sp>
          <p:nvSpPr>
            <p:cNvPr id="189" name="CustomShape 6"/>
            <p:cNvSpPr/>
            <p:nvPr/>
          </p:nvSpPr>
          <p:spPr>
            <a:xfrm>
              <a:off x="2162160" y="3886200"/>
              <a:ext cx="1018800" cy="456840"/>
            </a:xfrm>
            <a:prstGeom prst="rect">
              <a:avLst/>
            </a:prstGeom>
            <a:solidFill>
              <a:schemeClr val="bg1"/>
            </a:solidFill>
            <a:ln w="28440">
              <a:solidFill>
                <a:schemeClr val="tx1"/>
              </a:solidFill>
              <a:miter/>
            </a:ln>
          </p:spPr>
          <p:style>
            <a:lnRef idx="0">
              <a:scrgbClr r="0" g="0" b="0"/>
            </a:lnRef>
            <a:fillRef idx="0">
              <a:scrgbClr r="0" g="0" b="0"/>
            </a:fillRef>
            <a:effectRef idx="0">
              <a:scrgbClr r="0" g="0" b="0"/>
            </a:effectRef>
            <a:fontRef idx="minor"/>
          </p:style>
        </p:sp>
        <p:sp>
          <p:nvSpPr>
            <p:cNvPr id="190" name="CustomShape 7"/>
            <p:cNvSpPr/>
            <p:nvPr/>
          </p:nvSpPr>
          <p:spPr>
            <a:xfrm>
              <a:off x="2189520" y="3855240"/>
              <a:ext cx="997920" cy="365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800" b="0" strike="noStrike" spc="-1">
                  <a:solidFill>
                    <a:srgbClr val="000000"/>
                  </a:solidFill>
                  <a:latin typeface="Comic Sans MS"/>
                  <a:ea typeface="ＭＳ Ｐゴシック"/>
                </a:rPr>
                <a:t>process</a:t>
              </a:r>
              <a:endParaRPr lang="en-IN" sz="1800" b="0" strike="noStrike" spc="-1">
                <a:latin typeface="Arial"/>
              </a:endParaRPr>
            </a:p>
          </p:txBody>
        </p:sp>
        <p:grpSp>
          <p:nvGrpSpPr>
            <p:cNvPr id="191" name="Group 8"/>
            <p:cNvGrpSpPr/>
            <p:nvPr/>
          </p:nvGrpSpPr>
          <p:grpSpPr>
            <a:xfrm>
              <a:off x="2117520" y="4438800"/>
              <a:ext cx="1135080" cy="999720"/>
              <a:chOff x="2117520" y="4438800"/>
              <a:chExt cx="1135080" cy="999720"/>
            </a:xfrm>
          </p:grpSpPr>
          <p:sp>
            <p:nvSpPr>
              <p:cNvPr id="192" name="CustomShape 9"/>
              <p:cNvSpPr/>
              <p:nvPr/>
            </p:nvSpPr>
            <p:spPr>
              <a:xfrm>
                <a:off x="2117520" y="4515480"/>
                <a:ext cx="1135080" cy="913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800" b="0" strike="noStrike" spc="-1">
                    <a:solidFill>
                      <a:srgbClr val="000000"/>
                    </a:solidFill>
                    <a:latin typeface="Comic Sans MS"/>
                    <a:ea typeface="ＭＳ Ｐゴシック"/>
                  </a:rPr>
                  <a:t>TCP with</a:t>
                </a:r>
                <a:endParaRPr lang="en-IN" sz="1800" b="0" strike="noStrike" spc="-1">
                  <a:latin typeface="Arial"/>
                </a:endParaRPr>
              </a:p>
              <a:p>
                <a:pPr algn="ctr">
                  <a:lnSpc>
                    <a:spcPct val="100000"/>
                  </a:lnSpc>
                </a:pPr>
                <a:r>
                  <a:rPr lang="en-US" sz="1800" b="0" strike="noStrike" spc="-1">
                    <a:solidFill>
                      <a:srgbClr val="000000"/>
                    </a:solidFill>
                    <a:latin typeface="Comic Sans MS"/>
                    <a:ea typeface="ＭＳ Ｐゴシック"/>
                  </a:rPr>
                  <a:t>buffers,</a:t>
                </a:r>
                <a:endParaRPr lang="en-IN" sz="1800" b="0" strike="noStrike" spc="-1">
                  <a:latin typeface="Arial"/>
                </a:endParaRPr>
              </a:p>
              <a:p>
                <a:pPr algn="ctr">
                  <a:lnSpc>
                    <a:spcPct val="100000"/>
                  </a:lnSpc>
                </a:pPr>
                <a:r>
                  <a:rPr lang="en-US" sz="1800" b="0" strike="noStrike" spc="-1">
                    <a:solidFill>
                      <a:srgbClr val="000000"/>
                    </a:solidFill>
                    <a:latin typeface="Comic Sans MS"/>
                    <a:ea typeface="ＭＳ Ｐゴシック"/>
                  </a:rPr>
                  <a:t>variables</a:t>
                </a:r>
                <a:endParaRPr lang="en-IN" sz="1800" b="0" strike="noStrike" spc="-1">
                  <a:latin typeface="Arial"/>
                </a:endParaRPr>
              </a:p>
            </p:txBody>
          </p:sp>
          <p:sp>
            <p:nvSpPr>
              <p:cNvPr id="193" name="CustomShape 10"/>
              <p:cNvSpPr/>
              <p:nvPr/>
            </p:nvSpPr>
            <p:spPr>
              <a:xfrm>
                <a:off x="2171880" y="4438800"/>
                <a:ext cx="1018800" cy="999720"/>
              </a:xfrm>
              <a:prstGeom prst="rect">
                <a:avLst/>
              </a:prstGeom>
              <a:noFill/>
              <a:ln w="28440">
                <a:solidFill>
                  <a:schemeClr val="tx1"/>
                </a:solidFill>
                <a:miter/>
              </a:ln>
            </p:spPr>
            <p:style>
              <a:lnRef idx="0">
                <a:scrgbClr r="0" g="0" b="0"/>
              </a:lnRef>
              <a:fillRef idx="0">
                <a:scrgbClr r="0" g="0" b="0"/>
              </a:fillRef>
              <a:effectRef idx="0">
                <a:scrgbClr r="0" g="0" b="0"/>
              </a:effectRef>
              <a:fontRef idx="minor"/>
            </p:style>
          </p:sp>
        </p:grpSp>
        <p:grpSp>
          <p:nvGrpSpPr>
            <p:cNvPr id="194" name="Group 11"/>
            <p:cNvGrpSpPr/>
            <p:nvPr/>
          </p:nvGrpSpPr>
          <p:grpSpPr>
            <a:xfrm>
              <a:off x="2264400" y="4236120"/>
              <a:ext cx="886680" cy="365040"/>
              <a:chOff x="2264400" y="4236120"/>
              <a:chExt cx="886680" cy="365040"/>
            </a:xfrm>
          </p:grpSpPr>
          <p:sp>
            <p:nvSpPr>
              <p:cNvPr id="195" name="CustomShape 12"/>
              <p:cNvSpPr/>
              <p:nvPr/>
            </p:nvSpPr>
            <p:spPr>
              <a:xfrm>
                <a:off x="2305080" y="4295880"/>
                <a:ext cx="780840" cy="247320"/>
              </a:xfrm>
              <a:prstGeom prst="rect">
                <a:avLst/>
              </a:prstGeom>
              <a:solidFill>
                <a:srgbClr val="FF0000"/>
              </a:solidFill>
              <a:ln>
                <a:noFill/>
              </a:ln>
            </p:spPr>
            <p:style>
              <a:lnRef idx="0">
                <a:scrgbClr r="0" g="0" b="0"/>
              </a:lnRef>
              <a:fillRef idx="0">
                <a:scrgbClr r="0" g="0" b="0"/>
              </a:fillRef>
              <a:effectRef idx="0">
                <a:scrgbClr r="0" g="0" b="0"/>
              </a:effectRef>
              <a:fontRef idx="minor"/>
            </p:style>
          </p:sp>
          <p:sp>
            <p:nvSpPr>
              <p:cNvPr id="196" name="CustomShape 13"/>
              <p:cNvSpPr/>
              <p:nvPr/>
            </p:nvSpPr>
            <p:spPr>
              <a:xfrm>
                <a:off x="2264400" y="4236120"/>
                <a:ext cx="886680" cy="365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800" b="0" strike="noStrike" spc="-1">
                    <a:solidFill>
                      <a:srgbClr val="FFFFFF"/>
                    </a:solidFill>
                    <a:latin typeface="Comic Sans MS"/>
                    <a:ea typeface="ＭＳ Ｐゴシック"/>
                  </a:rPr>
                  <a:t>socket</a:t>
                </a:r>
                <a:endParaRPr lang="en-IN" sz="1800" b="0" strike="noStrike" spc="-1">
                  <a:latin typeface="Arial"/>
                </a:endParaRPr>
              </a:p>
            </p:txBody>
          </p:sp>
        </p:grpSp>
      </p:grpSp>
      <p:sp>
        <p:nvSpPr>
          <p:cNvPr id="197" name="CustomShape 14"/>
          <p:cNvSpPr/>
          <p:nvPr/>
        </p:nvSpPr>
        <p:spPr>
          <a:xfrm>
            <a:off x="520200" y="3683520"/>
            <a:ext cx="1424520" cy="820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r">
              <a:lnSpc>
                <a:spcPct val="100000"/>
              </a:lnSpc>
            </a:pPr>
            <a:r>
              <a:rPr lang="en-US" sz="1600" b="0" strike="noStrike" spc="-1">
                <a:solidFill>
                  <a:srgbClr val="000000"/>
                </a:solidFill>
                <a:latin typeface="Comic Sans MS"/>
                <a:ea typeface="ＭＳ Ｐゴシック"/>
              </a:rPr>
              <a:t>controlled by</a:t>
            </a:r>
            <a:endParaRPr lang="en-IN" sz="1600" b="0" strike="noStrike" spc="-1">
              <a:latin typeface="Arial"/>
            </a:endParaRPr>
          </a:p>
          <a:p>
            <a:pPr algn="r">
              <a:lnSpc>
                <a:spcPct val="100000"/>
              </a:lnSpc>
            </a:pPr>
            <a:r>
              <a:rPr lang="en-US" sz="1600" b="0" strike="noStrike" spc="-1">
                <a:solidFill>
                  <a:srgbClr val="000000"/>
                </a:solidFill>
                <a:latin typeface="Comic Sans MS"/>
                <a:ea typeface="ＭＳ Ｐゴシック"/>
              </a:rPr>
              <a:t>application</a:t>
            </a:r>
            <a:endParaRPr lang="en-IN" sz="1600" b="0" strike="noStrike" spc="-1">
              <a:latin typeface="Arial"/>
            </a:endParaRPr>
          </a:p>
          <a:p>
            <a:pPr algn="r">
              <a:lnSpc>
                <a:spcPct val="100000"/>
              </a:lnSpc>
            </a:pPr>
            <a:r>
              <a:rPr lang="en-US" sz="1600" b="0" strike="noStrike" spc="-1">
                <a:solidFill>
                  <a:srgbClr val="000000"/>
                </a:solidFill>
                <a:latin typeface="Comic Sans MS"/>
                <a:ea typeface="ＭＳ Ｐゴシック"/>
              </a:rPr>
              <a:t>developer</a:t>
            </a:r>
            <a:endParaRPr lang="en-IN" sz="1600" b="0" strike="noStrike" spc="-1">
              <a:latin typeface="Arial"/>
            </a:endParaRPr>
          </a:p>
        </p:txBody>
      </p:sp>
      <p:sp>
        <p:nvSpPr>
          <p:cNvPr id="198" name="CustomShape 15"/>
          <p:cNvSpPr/>
          <p:nvPr/>
        </p:nvSpPr>
        <p:spPr>
          <a:xfrm>
            <a:off x="525960" y="4550400"/>
            <a:ext cx="1424520" cy="820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r">
              <a:lnSpc>
                <a:spcPct val="100000"/>
              </a:lnSpc>
            </a:pPr>
            <a:r>
              <a:rPr lang="en-US" sz="1600" b="0" strike="noStrike" spc="-1">
                <a:solidFill>
                  <a:srgbClr val="000000"/>
                </a:solidFill>
                <a:latin typeface="Comic Sans MS"/>
                <a:ea typeface="ＭＳ Ｐゴシック"/>
              </a:rPr>
              <a:t>controlled by</a:t>
            </a:r>
            <a:endParaRPr lang="en-IN" sz="1600" b="0" strike="noStrike" spc="-1">
              <a:latin typeface="Arial"/>
            </a:endParaRPr>
          </a:p>
          <a:p>
            <a:pPr algn="r">
              <a:lnSpc>
                <a:spcPct val="100000"/>
              </a:lnSpc>
            </a:pPr>
            <a:r>
              <a:rPr lang="en-US" sz="1600" b="0" strike="noStrike" spc="-1">
                <a:solidFill>
                  <a:srgbClr val="000000"/>
                </a:solidFill>
                <a:latin typeface="Comic Sans MS"/>
                <a:ea typeface="ＭＳ Ｐゴシック"/>
              </a:rPr>
              <a:t>operating</a:t>
            </a:r>
            <a:endParaRPr lang="en-IN" sz="1600" b="0" strike="noStrike" spc="-1">
              <a:latin typeface="Arial"/>
            </a:endParaRPr>
          </a:p>
          <a:p>
            <a:pPr algn="r">
              <a:lnSpc>
                <a:spcPct val="100000"/>
              </a:lnSpc>
            </a:pPr>
            <a:r>
              <a:rPr lang="en-US" sz="1600" b="0" strike="noStrike" spc="-1">
                <a:solidFill>
                  <a:srgbClr val="000000"/>
                </a:solidFill>
                <a:latin typeface="Comic Sans MS"/>
                <a:ea typeface="ＭＳ Ｐゴシック"/>
              </a:rPr>
              <a:t>system</a:t>
            </a:r>
            <a:endParaRPr lang="en-IN" sz="1600" b="0" strike="noStrike" spc="-1">
              <a:latin typeface="Arial"/>
            </a:endParaRPr>
          </a:p>
        </p:txBody>
      </p:sp>
      <p:sp>
        <p:nvSpPr>
          <p:cNvPr id="199" name="Line 16"/>
          <p:cNvSpPr/>
          <p:nvPr/>
        </p:nvSpPr>
        <p:spPr>
          <a:xfrm flipV="1">
            <a:off x="1942920" y="3895560"/>
            <a:ext cx="0" cy="485640"/>
          </a:xfrm>
          <a:prstGeom prst="line">
            <a:avLst/>
          </a:prstGeom>
          <a:ln w="28440">
            <a:solidFill>
              <a:schemeClr val="tx1"/>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200" name="Line 17"/>
          <p:cNvSpPr/>
          <p:nvPr/>
        </p:nvSpPr>
        <p:spPr>
          <a:xfrm flipV="1">
            <a:off x="1933560" y="4476600"/>
            <a:ext cx="0" cy="1000080"/>
          </a:xfrm>
          <a:prstGeom prst="line">
            <a:avLst/>
          </a:prstGeom>
          <a:ln w="28440">
            <a:solidFill>
              <a:schemeClr val="tx1"/>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201" name="CustomShape 18"/>
          <p:cNvSpPr/>
          <p:nvPr/>
        </p:nvSpPr>
        <p:spPr>
          <a:xfrm>
            <a:off x="2158200" y="5601240"/>
            <a:ext cx="1037520" cy="70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2000" b="0" strike="noStrike" spc="-1">
                <a:solidFill>
                  <a:srgbClr val="000000"/>
                </a:solidFill>
                <a:latin typeface="Comic Sans MS"/>
                <a:ea typeface="ＭＳ Ｐゴシック"/>
              </a:rPr>
              <a:t>host or</a:t>
            </a:r>
            <a:endParaRPr lang="en-IN" sz="2000" b="0" strike="noStrike" spc="-1">
              <a:latin typeface="Arial"/>
            </a:endParaRPr>
          </a:p>
          <a:p>
            <a:pPr algn="ctr">
              <a:lnSpc>
                <a:spcPct val="100000"/>
              </a:lnSpc>
            </a:pPr>
            <a:r>
              <a:rPr lang="en-US" sz="2000" b="0" strike="noStrike" spc="-1">
                <a:solidFill>
                  <a:srgbClr val="000000"/>
                </a:solidFill>
                <a:latin typeface="Comic Sans MS"/>
                <a:ea typeface="ＭＳ Ｐゴシック"/>
              </a:rPr>
              <a:t>server</a:t>
            </a:r>
            <a:endParaRPr lang="en-IN" sz="2000" b="0" strike="noStrike" spc="-1">
              <a:latin typeface="Arial"/>
            </a:endParaRPr>
          </a:p>
        </p:txBody>
      </p:sp>
      <p:grpSp>
        <p:nvGrpSpPr>
          <p:cNvPr id="202" name="Group 19"/>
          <p:cNvGrpSpPr/>
          <p:nvPr/>
        </p:nvGrpSpPr>
        <p:grpSpPr>
          <a:xfrm>
            <a:off x="5775120" y="3750480"/>
            <a:ext cx="1135080" cy="1583280"/>
            <a:chOff x="5775120" y="3750480"/>
            <a:chExt cx="1135080" cy="1583280"/>
          </a:xfrm>
        </p:grpSpPr>
        <p:sp>
          <p:nvSpPr>
            <p:cNvPr id="203" name="CustomShape 20"/>
            <p:cNvSpPr/>
            <p:nvPr/>
          </p:nvSpPr>
          <p:spPr>
            <a:xfrm>
              <a:off x="5819760" y="3781440"/>
              <a:ext cx="1018800" cy="456840"/>
            </a:xfrm>
            <a:prstGeom prst="rect">
              <a:avLst/>
            </a:prstGeom>
            <a:solidFill>
              <a:schemeClr val="bg1"/>
            </a:solidFill>
            <a:ln w="28440">
              <a:solidFill>
                <a:schemeClr val="tx1"/>
              </a:solidFill>
              <a:miter/>
            </a:ln>
          </p:spPr>
          <p:style>
            <a:lnRef idx="0">
              <a:scrgbClr r="0" g="0" b="0"/>
            </a:lnRef>
            <a:fillRef idx="0">
              <a:scrgbClr r="0" g="0" b="0"/>
            </a:fillRef>
            <a:effectRef idx="0">
              <a:scrgbClr r="0" g="0" b="0"/>
            </a:effectRef>
            <a:fontRef idx="minor"/>
          </p:style>
        </p:sp>
        <p:sp>
          <p:nvSpPr>
            <p:cNvPr id="204" name="CustomShape 21"/>
            <p:cNvSpPr/>
            <p:nvPr/>
          </p:nvSpPr>
          <p:spPr>
            <a:xfrm>
              <a:off x="5847120" y="3750480"/>
              <a:ext cx="997920" cy="365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800" b="0" strike="noStrike" spc="-1">
                  <a:solidFill>
                    <a:srgbClr val="000000"/>
                  </a:solidFill>
                  <a:latin typeface="Comic Sans MS"/>
                  <a:ea typeface="ＭＳ Ｐゴシック"/>
                </a:rPr>
                <a:t>process</a:t>
              </a:r>
              <a:endParaRPr lang="en-IN" sz="1800" b="0" strike="noStrike" spc="-1">
                <a:latin typeface="Arial"/>
              </a:endParaRPr>
            </a:p>
          </p:txBody>
        </p:sp>
        <p:grpSp>
          <p:nvGrpSpPr>
            <p:cNvPr id="205" name="Group 22"/>
            <p:cNvGrpSpPr/>
            <p:nvPr/>
          </p:nvGrpSpPr>
          <p:grpSpPr>
            <a:xfrm>
              <a:off x="5775120" y="4334040"/>
              <a:ext cx="1135080" cy="999720"/>
              <a:chOff x="5775120" y="4334040"/>
              <a:chExt cx="1135080" cy="999720"/>
            </a:xfrm>
          </p:grpSpPr>
          <p:sp>
            <p:nvSpPr>
              <p:cNvPr id="206" name="CustomShape 23"/>
              <p:cNvSpPr/>
              <p:nvPr/>
            </p:nvSpPr>
            <p:spPr>
              <a:xfrm>
                <a:off x="5775120" y="4410720"/>
                <a:ext cx="1135080" cy="913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800" b="0" strike="noStrike" spc="-1">
                    <a:solidFill>
                      <a:srgbClr val="000000"/>
                    </a:solidFill>
                    <a:latin typeface="Comic Sans MS"/>
                    <a:ea typeface="ＭＳ Ｐゴシック"/>
                  </a:rPr>
                  <a:t>TCP with</a:t>
                </a:r>
                <a:endParaRPr lang="en-IN" sz="1800" b="0" strike="noStrike" spc="-1">
                  <a:latin typeface="Arial"/>
                </a:endParaRPr>
              </a:p>
              <a:p>
                <a:pPr algn="ctr">
                  <a:lnSpc>
                    <a:spcPct val="100000"/>
                  </a:lnSpc>
                </a:pPr>
                <a:r>
                  <a:rPr lang="en-US" sz="1800" b="0" strike="noStrike" spc="-1">
                    <a:solidFill>
                      <a:srgbClr val="000000"/>
                    </a:solidFill>
                    <a:latin typeface="Comic Sans MS"/>
                    <a:ea typeface="ＭＳ Ｐゴシック"/>
                  </a:rPr>
                  <a:t>buffers,</a:t>
                </a:r>
                <a:endParaRPr lang="en-IN" sz="1800" b="0" strike="noStrike" spc="-1">
                  <a:latin typeface="Arial"/>
                </a:endParaRPr>
              </a:p>
              <a:p>
                <a:pPr algn="ctr">
                  <a:lnSpc>
                    <a:spcPct val="100000"/>
                  </a:lnSpc>
                </a:pPr>
                <a:r>
                  <a:rPr lang="en-US" sz="1800" b="0" strike="noStrike" spc="-1">
                    <a:solidFill>
                      <a:srgbClr val="000000"/>
                    </a:solidFill>
                    <a:latin typeface="Comic Sans MS"/>
                    <a:ea typeface="ＭＳ Ｐゴシック"/>
                  </a:rPr>
                  <a:t>variables</a:t>
                </a:r>
                <a:endParaRPr lang="en-IN" sz="1800" b="0" strike="noStrike" spc="-1">
                  <a:latin typeface="Arial"/>
                </a:endParaRPr>
              </a:p>
            </p:txBody>
          </p:sp>
          <p:sp>
            <p:nvSpPr>
              <p:cNvPr id="207" name="CustomShape 24"/>
              <p:cNvSpPr/>
              <p:nvPr/>
            </p:nvSpPr>
            <p:spPr>
              <a:xfrm>
                <a:off x="5829480" y="4334040"/>
                <a:ext cx="1018800" cy="999720"/>
              </a:xfrm>
              <a:prstGeom prst="rect">
                <a:avLst/>
              </a:prstGeom>
              <a:noFill/>
              <a:ln w="28440">
                <a:solidFill>
                  <a:schemeClr val="tx1"/>
                </a:solidFill>
                <a:miter/>
              </a:ln>
            </p:spPr>
            <p:style>
              <a:lnRef idx="0">
                <a:scrgbClr r="0" g="0" b="0"/>
              </a:lnRef>
              <a:fillRef idx="0">
                <a:scrgbClr r="0" g="0" b="0"/>
              </a:fillRef>
              <a:effectRef idx="0">
                <a:scrgbClr r="0" g="0" b="0"/>
              </a:effectRef>
              <a:fontRef idx="minor"/>
            </p:style>
          </p:sp>
        </p:grpSp>
        <p:grpSp>
          <p:nvGrpSpPr>
            <p:cNvPr id="208" name="Group 25"/>
            <p:cNvGrpSpPr/>
            <p:nvPr/>
          </p:nvGrpSpPr>
          <p:grpSpPr>
            <a:xfrm>
              <a:off x="5922000" y="4131360"/>
              <a:ext cx="886680" cy="365040"/>
              <a:chOff x="5922000" y="4131360"/>
              <a:chExt cx="886680" cy="365040"/>
            </a:xfrm>
          </p:grpSpPr>
          <p:sp>
            <p:nvSpPr>
              <p:cNvPr id="209" name="CustomShape 26"/>
              <p:cNvSpPr/>
              <p:nvPr/>
            </p:nvSpPr>
            <p:spPr>
              <a:xfrm>
                <a:off x="5962680" y="4191120"/>
                <a:ext cx="780840" cy="247320"/>
              </a:xfrm>
              <a:prstGeom prst="rect">
                <a:avLst/>
              </a:prstGeom>
              <a:solidFill>
                <a:srgbClr val="FF0000"/>
              </a:solidFill>
              <a:ln>
                <a:noFill/>
              </a:ln>
            </p:spPr>
            <p:style>
              <a:lnRef idx="0">
                <a:scrgbClr r="0" g="0" b="0"/>
              </a:lnRef>
              <a:fillRef idx="0">
                <a:scrgbClr r="0" g="0" b="0"/>
              </a:fillRef>
              <a:effectRef idx="0">
                <a:scrgbClr r="0" g="0" b="0"/>
              </a:effectRef>
              <a:fontRef idx="minor"/>
            </p:style>
          </p:sp>
          <p:sp>
            <p:nvSpPr>
              <p:cNvPr id="210" name="CustomShape 27"/>
              <p:cNvSpPr/>
              <p:nvPr/>
            </p:nvSpPr>
            <p:spPr>
              <a:xfrm>
                <a:off x="5922000" y="4131360"/>
                <a:ext cx="886680" cy="365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800" b="0" strike="noStrike" spc="-1">
                    <a:solidFill>
                      <a:srgbClr val="FFFFFF"/>
                    </a:solidFill>
                    <a:latin typeface="Comic Sans MS"/>
                    <a:ea typeface="ＭＳ Ｐゴシック"/>
                  </a:rPr>
                  <a:t>socket</a:t>
                </a:r>
                <a:endParaRPr lang="en-IN" sz="1800" b="0" strike="noStrike" spc="-1">
                  <a:latin typeface="Arial"/>
                </a:endParaRPr>
              </a:p>
            </p:txBody>
          </p:sp>
        </p:grpSp>
      </p:grpSp>
      <p:sp>
        <p:nvSpPr>
          <p:cNvPr id="211" name="CustomShape 28"/>
          <p:cNvSpPr/>
          <p:nvPr/>
        </p:nvSpPr>
        <p:spPr>
          <a:xfrm>
            <a:off x="7120800" y="3521520"/>
            <a:ext cx="1424520" cy="820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pPr>
            <a:r>
              <a:rPr lang="en-US" sz="1600" b="0" strike="noStrike" spc="-1">
                <a:solidFill>
                  <a:srgbClr val="000000"/>
                </a:solidFill>
                <a:latin typeface="Comic Sans MS"/>
                <a:ea typeface="ＭＳ Ｐゴシック"/>
              </a:rPr>
              <a:t>controlled by</a:t>
            </a:r>
            <a:endParaRPr lang="en-IN" sz="1600" b="0" strike="noStrike" spc="-1">
              <a:latin typeface="Arial"/>
            </a:endParaRPr>
          </a:p>
          <a:p>
            <a:pPr>
              <a:lnSpc>
                <a:spcPct val="100000"/>
              </a:lnSpc>
            </a:pPr>
            <a:r>
              <a:rPr lang="en-US" sz="1600" b="0" strike="noStrike" spc="-1">
                <a:solidFill>
                  <a:srgbClr val="000000"/>
                </a:solidFill>
                <a:latin typeface="Comic Sans MS"/>
                <a:ea typeface="ＭＳ Ｐゴシック"/>
              </a:rPr>
              <a:t>application</a:t>
            </a:r>
            <a:endParaRPr lang="en-IN" sz="1600" b="0" strike="noStrike" spc="-1">
              <a:latin typeface="Arial"/>
            </a:endParaRPr>
          </a:p>
          <a:p>
            <a:pPr>
              <a:lnSpc>
                <a:spcPct val="100000"/>
              </a:lnSpc>
            </a:pPr>
            <a:r>
              <a:rPr lang="en-US" sz="1600" b="0" strike="noStrike" spc="-1">
                <a:solidFill>
                  <a:srgbClr val="000000"/>
                </a:solidFill>
                <a:latin typeface="Comic Sans MS"/>
                <a:ea typeface="ＭＳ Ｐゴシック"/>
              </a:rPr>
              <a:t>developer</a:t>
            </a:r>
            <a:endParaRPr lang="en-IN" sz="1600" b="0" strike="noStrike" spc="-1">
              <a:latin typeface="Arial"/>
            </a:endParaRPr>
          </a:p>
        </p:txBody>
      </p:sp>
      <p:sp>
        <p:nvSpPr>
          <p:cNvPr id="212" name="CustomShape 29"/>
          <p:cNvSpPr/>
          <p:nvPr/>
        </p:nvSpPr>
        <p:spPr>
          <a:xfrm>
            <a:off x="7125480" y="4435920"/>
            <a:ext cx="1424520" cy="820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nSpc>
                <a:spcPct val="100000"/>
              </a:lnSpc>
            </a:pPr>
            <a:r>
              <a:rPr lang="en-US" sz="1600" b="0" strike="noStrike" spc="-1">
                <a:solidFill>
                  <a:srgbClr val="000000"/>
                </a:solidFill>
                <a:latin typeface="Comic Sans MS"/>
                <a:ea typeface="ＭＳ Ｐゴシック"/>
              </a:rPr>
              <a:t>controlled by</a:t>
            </a:r>
            <a:endParaRPr lang="en-IN" sz="1600" b="0" strike="noStrike" spc="-1">
              <a:latin typeface="Arial"/>
            </a:endParaRPr>
          </a:p>
          <a:p>
            <a:pPr>
              <a:lnSpc>
                <a:spcPct val="100000"/>
              </a:lnSpc>
            </a:pPr>
            <a:r>
              <a:rPr lang="en-US" sz="1600" b="0" strike="noStrike" spc="-1">
                <a:solidFill>
                  <a:srgbClr val="000000"/>
                </a:solidFill>
                <a:latin typeface="Comic Sans MS"/>
                <a:ea typeface="ＭＳ Ｐゴシック"/>
              </a:rPr>
              <a:t>operating</a:t>
            </a:r>
            <a:endParaRPr lang="en-IN" sz="1600" b="0" strike="noStrike" spc="-1">
              <a:latin typeface="Arial"/>
            </a:endParaRPr>
          </a:p>
          <a:p>
            <a:pPr>
              <a:lnSpc>
                <a:spcPct val="100000"/>
              </a:lnSpc>
            </a:pPr>
            <a:r>
              <a:rPr lang="en-US" sz="1600" b="0" strike="noStrike" spc="-1">
                <a:solidFill>
                  <a:srgbClr val="000000"/>
                </a:solidFill>
                <a:latin typeface="Comic Sans MS"/>
                <a:ea typeface="ＭＳ Ｐゴシック"/>
              </a:rPr>
              <a:t>system</a:t>
            </a:r>
            <a:endParaRPr lang="en-IN" sz="1600" b="0" strike="noStrike" spc="-1">
              <a:latin typeface="Arial"/>
            </a:endParaRPr>
          </a:p>
        </p:txBody>
      </p:sp>
      <p:sp>
        <p:nvSpPr>
          <p:cNvPr id="213" name="Line 30"/>
          <p:cNvSpPr/>
          <p:nvPr/>
        </p:nvSpPr>
        <p:spPr>
          <a:xfrm flipV="1">
            <a:off x="7029360" y="3762360"/>
            <a:ext cx="0" cy="485640"/>
          </a:xfrm>
          <a:prstGeom prst="line">
            <a:avLst/>
          </a:prstGeom>
          <a:ln w="28440">
            <a:solidFill>
              <a:schemeClr val="tx1"/>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214" name="Line 31"/>
          <p:cNvSpPr/>
          <p:nvPr/>
        </p:nvSpPr>
        <p:spPr>
          <a:xfrm flipV="1">
            <a:off x="7019640" y="4343400"/>
            <a:ext cx="0" cy="1000080"/>
          </a:xfrm>
          <a:prstGeom prst="line">
            <a:avLst/>
          </a:prstGeom>
          <a:ln w="28440">
            <a:solidFill>
              <a:schemeClr val="tx1"/>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215" name="CustomShape 32"/>
          <p:cNvSpPr/>
          <p:nvPr/>
        </p:nvSpPr>
        <p:spPr>
          <a:xfrm>
            <a:off x="5815800" y="5496120"/>
            <a:ext cx="1037520" cy="70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2000" b="0" strike="noStrike" spc="-1">
                <a:solidFill>
                  <a:srgbClr val="000000"/>
                </a:solidFill>
                <a:latin typeface="Comic Sans MS"/>
                <a:ea typeface="ＭＳ Ｐゴシック"/>
              </a:rPr>
              <a:t>host or</a:t>
            </a:r>
            <a:endParaRPr lang="en-IN" sz="2000" b="0" strike="noStrike" spc="-1">
              <a:latin typeface="Arial"/>
            </a:endParaRPr>
          </a:p>
          <a:p>
            <a:pPr algn="ctr">
              <a:lnSpc>
                <a:spcPct val="100000"/>
              </a:lnSpc>
            </a:pPr>
            <a:r>
              <a:rPr lang="en-US" sz="2000" b="0" strike="noStrike" spc="-1">
                <a:solidFill>
                  <a:srgbClr val="000000"/>
                </a:solidFill>
                <a:latin typeface="Comic Sans MS"/>
                <a:ea typeface="ＭＳ Ｐゴシック"/>
              </a:rPr>
              <a:t>server</a:t>
            </a:r>
            <a:endParaRPr lang="en-IN" sz="2000" b="0" strike="noStrike" spc="-1">
              <a:latin typeface="Arial"/>
            </a:endParaRPr>
          </a:p>
        </p:txBody>
      </p:sp>
      <p:sp>
        <p:nvSpPr>
          <p:cNvPr id="216" name="CustomShape 33"/>
          <p:cNvSpPr/>
          <p:nvPr/>
        </p:nvSpPr>
        <p:spPr>
          <a:xfrm>
            <a:off x="3597120" y="4229280"/>
            <a:ext cx="1798200" cy="1674360"/>
          </a:xfrm>
          <a:custGeom>
            <a:avLst/>
            <a:gdLst/>
            <a:ahLst/>
            <a:cxnLst/>
            <a:rect l="l" t="t"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p:spPr>
        <p:style>
          <a:lnRef idx="0">
            <a:scrgbClr r="0" g="0" b="0"/>
          </a:lnRef>
          <a:fillRef idx="0">
            <a:scrgbClr r="0" g="0" b="0"/>
          </a:fillRef>
          <a:effectRef idx="0">
            <a:scrgbClr r="0" g="0" b="0"/>
          </a:effectRef>
          <a:fontRef idx="minor"/>
        </p:style>
      </p:sp>
      <p:sp>
        <p:nvSpPr>
          <p:cNvPr id="217" name="CustomShape 34"/>
          <p:cNvSpPr/>
          <p:nvPr/>
        </p:nvSpPr>
        <p:spPr>
          <a:xfrm>
            <a:off x="3938040" y="4839120"/>
            <a:ext cx="1158120" cy="395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2000" b="0" strike="noStrike" spc="-1">
                <a:solidFill>
                  <a:srgbClr val="000000"/>
                </a:solidFill>
                <a:latin typeface="Comic Sans MS"/>
                <a:ea typeface="ＭＳ Ｐゴシック"/>
              </a:rPr>
              <a:t>internet</a:t>
            </a:r>
            <a:endParaRPr lang="en-IN" sz="2000" b="0" strike="noStrike" spc="-1">
              <a:latin typeface="Arial"/>
            </a:endParaRPr>
          </a:p>
        </p:txBody>
      </p:sp>
      <p:sp>
        <p:nvSpPr>
          <p:cNvPr id="218" name="Line 35"/>
          <p:cNvSpPr/>
          <p:nvPr/>
        </p:nvSpPr>
        <p:spPr>
          <a:xfrm flipH="1">
            <a:off x="3228840" y="4733640"/>
            <a:ext cx="2533680" cy="9720"/>
          </a:xfrm>
          <a:prstGeom prst="line">
            <a:avLst/>
          </a:prstGeom>
          <a:ln w="3816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533520" y="228600"/>
            <a:ext cx="7772040" cy="1142640"/>
          </a:xfrm>
          <a:prstGeom prst="rect">
            <a:avLst/>
          </a:prstGeom>
          <a:noFill/>
          <a:ln>
            <a:noFill/>
          </a:ln>
        </p:spPr>
        <p:txBody>
          <a:bodyPr anchor="ctr">
            <a:noAutofit/>
          </a:bodyPr>
          <a:lstStyle/>
          <a:p>
            <a:pPr>
              <a:lnSpc>
                <a:spcPct val="100000"/>
              </a:lnSpc>
            </a:pPr>
            <a:r>
              <a:rPr lang="en-US" sz="3200" b="1" u="sng" strike="noStrike" spc="-1">
                <a:solidFill>
                  <a:srgbClr val="3333CC"/>
                </a:solidFill>
                <a:uFillTx/>
                <a:latin typeface="Arial"/>
                <a:ea typeface="ＭＳ Ｐゴシック"/>
              </a:rPr>
              <a:t>Socket programming: Terminology</a:t>
            </a:r>
            <a:endParaRPr lang="en-US" sz="3200" b="0" strike="noStrike" spc="-1">
              <a:solidFill>
                <a:srgbClr val="000000"/>
              </a:solidFill>
              <a:latin typeface="Comic Sans MS"/>
            </a:endParaRPr>
          </a:p>
        </p:txBody>
      </p:sp>
      <p:graphicFrame>
        <p:nvGraphicFramePr>
          <p:cNvPr id="220" name="Table 2"/>
          <p:cNvGraphicFramePr/>
          <p:nvPr/>
        </p:nvGraphicFramePr>
        <p:xfrm>
          <a:off x="533520" y="1531800"/>
          <a:ext cx="7920720" cy="2499360"/>
        </p:xfrm>
        <a:graphic>
          <a:graphicData uri="http://schemas.openxmlformats.org/drawingml/2006/table">
            <a:tbl>
              <a:tblPr/>
              <a:tblGrid>
                <a:gridCol w="1475280">
                  <a:extLst>
                    <a:ext uri="{9D8B030D-6E8A-4147-A177-3AD203B41FA5}">
                      <a16:colId xmlns:a16="http://schemas.microsoft.com/office/drawing/2014/main" val="20000"/>
                    </a:ext>
                  </a:extLst>
                </a:gridCol>
                <a:gridCol w="1753560">
                  <a:extLst>
                    <a:ext uri="{9D8B030D-6E8A-4147-A177-3AD203B41FA5}">
                      <a16:colId xmlns:a16="http://schemas.microsoft.com/office/drawing/2014/main" val="20001"/>
                    </a:ext>
                  </a:extLst>
                </a:gridCol>
                <a:gridCol w="2158560">
                  <a:extLst>
                    <a:ext uri="{9D8B030D-6E8A-4147-A177-3AD203B41FA5}">
                      <a16:colId xmlns:a16="http://schemas.microsoft.com/office/drawing/2014/main" val="20002"/>
                    </a:ext>
                  </a:extLst>
                </a:gridCol>
                <a:gridCol w="2533320">
                  <a:extLst>
                    <a:ext uri="{9D8B030D-6E8A-4147-A177-3AD203B41FA5}">
                      <a16:colId xmlns:a16="http://schemas.microsoft.com/office/drawing/2014/main" val="20003"/>
                    </a:ext>
                  </a:extLst>
                </a:gridCol>
              </a:tblGrid>
              <a:tr h="370800">
                <a:tc>
                  <a:txBody>
                    <a:bodyPr/>
                    <a:lstStyle/>
                    <a:p>
                      <a:pPr>
                        <a:lnSpc>
                          <a:spcPct val="100000"/>
                        </a:lnSpc>
                      </a:pPr>
                      <a:r>
                        <a:rPr lang="en-US" sz="2800" b="1" strike="noStrike" spc="-1">
                          <a:solidFill>
                            <a:srgbClr val="FFFFFF"/>
                          </a:solidFill>
                          <a:latin typeface="Times New Roman"/>
                        </a:rPr>
                        <a:t>Term</a:t>
                      </a:r>
                      <a:endParaRPr lang="en-IN" sz="2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333CC"/>
                    </a:solidFill>
                  </a:tcPr>
                </a:tc>
                <a:tc>
                  <a:txBody>
                    <a:bodyPr/>
                    <a:lstStyle/>
                    <a:p>
                      <a:pPr>
                        <a:lnSpc>
                          <a:spcPct val="100000"/>
                        </a:lnSpc>
                      </a:pPr>
                      <a:r>
                        <a:rPr lang="en-US" sz="2800" b="1" strike="noStrike" spc="-1">
                          <a:solidFill>
                            <a:srgbClr val="FFFFFF"/>
                          </a:solidFill>
                          <a:latin typeface="Times New Roman"/>
                        </a:rPr>
                        <a:t>Format</a:t>
                      </a:r>
                      <a:endParaRPr lang="en-IN" sz="2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333CC"/>
                    </a:solidFill>
                  </a:tcPr>
                </a:tc>
                <a:tc>
                  <a:txBody>
                    <a:bodyPr/>
                    <a:lstStyle/>
                    <a:p>
                      <a:pPr>
                        <a:lnSpc>
                          <a:spcPct val="100000"/>
                        </a:lnSpc>
                      </a:pPr>
                      <a:r>
                        <a:rPr lang="en-US" sz="2800" b="1" strike="noStrike" spc="-1">
                          <a:solidFill>
                            <a:srgbClr val="FFFFFF"/>
                          </a:solidFill>
                          <a:latin typeface="Times New Roman"/>
                        </a:rPr>
                        <a:t>Example</a:t>
                      </a:r>
                      <a:endParaRPr lang="en-IN" sz="2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333CC"/>
                    </a:solidFill>
                  </a:tcPr>
                </a:tc>
                <a:tc>
                  <a:txBody>
                    <a:bodyPr/>
                    <a:lstStyle/>
                    <a:p>
                      <a:pPr>
                        <a:lnSpc>
                          <a:spcPct val="100000"/>
                        </a:lnSpc>
                        <a:tabLst>
                          <a:tab pos="0" algn="l"/>
                        </a:tabLst>
                      </a:pPr>
                      <a:r>
                        <a:rPr lang="en-US" sz="2800" b="1" strike="noStrike" spc="-1">
                          <a:solidFill>
                            <a:srgbClr val="FFFFFF"/>
                          </a:solidFill>
                          <a:latin typeface="Times New Roman"/>
                        </a:rPr>
                        <a:t>Analogy-phone</a:t>
                      </a:r>
                      <a:endParaRPr lang="en-IN" sz="2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3333CC"/>
                    </a:solidFill>
                  </a:tcPr>
                </a:tc>
                <a:extLst>
                  <a:ext uri="{0D108BD9-81ED-4DB2-BD59-A6C34878D82A}">
                    <a16:rowId xmlns:a16="http://schemas.microsoft.com/office/drawing/2014/main" val="10000"/>
                  </a:ext>
                </a:extLst>
              </a:tr>
              <a:tr h="370800">
                <a:tc>
                  <a:txBody>
                    <a:bodyPr/>
                    <a:lstStyle/>
                    <a:p>
                      <a:pPr>
                        <a:lnSpc>
                          <a:spcPct val="100000"/>
                        </a:lnSpc>
                      </a:pPr>
                      <a:r>
                        <a:rPr lang="en-US" sz="2800" b="0" strike="noStrike" spc="-1">
                          <a:solidFill>
                            <a:srgbClr val="000000"/>
                          </a:solidFill>
                          <a:latin typeface="Times New Roman"/>
                        </a:rPr>
                        <a:t>IP(v4)</a:t>
                      </a:r>
                      <a:endParaRPr lang="en-IN" sz="2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EC"/>
                    </a:solidFill>
                  </a:tcPr>
                </a:tc>
                <a:tc>
                  <a:txBody>
                    <a:bodyPr/>
                    <a:lstStyle/>
                    <a:p>
                      <a:pPr>
                        <a:lnSpc>
                          <a:spcPct val="100000"/>
                        </a:lnSpc>
                      </a:pPr>
                      <a:r>
                        <a:rPr lang="en-US" sz="2800" b="0" strike="noStrike" spc="-1">
                          <a:solidFill>
                            <a:srgbClr val="000000"/>
                          </a:solidFill>
                          <a:latin typeface="Times New Roman"/>
                        </a:rPr>
                        <a:t>x.x.x.x</a:t>
                      </a:r>
                      <a:endParaRPr lang="en-IN" sz="2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EC"/>
                    </a:solidFill>
                  </a:tcPr>
                </a:tc>
                <a:tc>
                  <a:txBody>
                    <a:bodyPr/>
                    <a:lstStyle/>
                    <a:p>
                      <a:pPr>
                        <a:lnSpc>
                          <a:spcPct val="100000"/>
                        </a:lnSpc>
                      </a:pPr>
                      <a:r>
                        <a:rPr lang="en-US" sz="2800" b="0" strike="noStrike" spc="-1">
                          <a:solidFill>
                            <a:srgbClr val="000000"/>
                          </a:solidFill>
                          <a:latin typeface="Times New Roman"/>
                        </a:rPr>
                        <a:t>192.168.0.1</a:t>
                      </a:r>
                      <a:endParaRPr lang="en-IN" sz="2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EC"/>
                    </a:solidFill>
                  </a:tcPr>
                </a:tc>
                <a:tc>
                  <a:txBody>
                    <a:bodyPr/>
                    <a:lstStyle/>
                    <a:p>
                      <a:pPr>
                        <a:lnSpc>
                          <a:spcPct val="100000"/>
                        </a:lnSpc>
                      </a:pPr>
                      <a:r>
                        <a:rPr lang="en-US" sz="2800" b="0" strike="noStrike" spc="-1">
                          <a:solidFill>
                            <a:srgbClr val="000000"/>
                          </a:solidFill>
                          <a:latin typeface="Times New Roman"/>
                        </a:rPr>
                        <a:t>Phone number</a:t>
                      </a:r>
                      <a:endParaRPr lang="en-IN" sz="2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EC"/>
                    </a:solidFill>
                  </a:tcPr>
                </a:tc>
                <a:extLst>
                  <a:ext uri="{0D108BD9-81ED-4DB2-BD59-A6C34878D82A}">
                    <a16:rowId xmlns:a16="http://schemas.microsoft.com/office/drawing/2014/main" val="10001"/>
                  </a:ext>
                </a:extLst>
              </a:tr>
              <a:tr h="370800">
                <a:tc>
                  <a:txBody>
                    <a:bodyPr/>
                    <a:lstStyle/>
                    <a:p>
                      <a:pPr>
                        <a:lnSpc>
                          <a:spcPct val="100000"/>
                        </a:lnSpc>
                      </a:pPr>
                      <a:r>
                        <a:rPr lang="en-US" sz="2800" b="0" strike="noStrike" spc="-1">
                          <a:solidFill>
                            <a:srgbClr val="000000"/>
                          </a:solidFill>
                          <a:latin typeface="Times New Roman"/>
                        </a:rPr>
                        <a:t>Port</a:t>
                      </a:r>
                      <a:endParaRPr lang="en-IN"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8F5"/>
                    </a:solidFill>
                  </a:tcPr>
                </a:tc>
                <a:tc>
                  <a:txBody>
                    <a:bodyPr/>
                    <a:lstStyle/>
                    <a:p>
                      <a:pPr>
                        <a:lnSpc>
                          <a:spcPct val="100000"/>
                        </a:lnSpc>
                      </a:pPr>
                      <a:r>
                        <a:rPr lang="en-US" sz="2800" b="0" strike="noStrike" spc="-1">
                          <a:solidFill>
                            <a:srgbClr val="000000"/>
                          </a:solidFill>
                          <a:latin typeface="Times New Roman"/>
                        </a:rPr>
                        <a:t>N&lt;65535</a:t>
                      </a:r>
                      <a:endParaRPr lang="en-IN"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8F5"/>
                    </a:solidFill>
                  </a:tcPr>
                </a:tc>
                <a:tc>
                  <a:txBody>
                    <a:bodyPr/>
                    <a:lstStyle/>
                    <a:p>
                      <a:pPr>
                        <a:lnSpc>
                          <a:spcPct val="100000"/>
                        </a:lnSpc>
                      </a:pPr>
                      <a:r>
                        <a:rPr lang="en-US" sz="2800" b="0" strike="noStrike" spc="-1">
                          <a:solidFill>
                            <a:srgbClr val="000000"/>
                          </a:solidFill>
                          <a:latin typeface="Times New Roman"/>
                        </a:rPr>
                        <a:t>80</a:t>
                      </a:r>
                      <a:endParaRPr lang="en-IN"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8F5"/>
                    </a:solidFill>
                  </a:tcPr>
                </a:tc>
                <a:tc>
                  <a:txBody>
                    <a:bodyPr/>
                    <a:lstStyle/>
                    <a:p>
                      <a:pPr>
                        <a:lnSpc>
                          <a:spcPct val="100000"/>
                        </a:lnSpc>
                      </a:pPr>
                      <a:r>
                        <a:rPr lang="en-US" sz="2800" b="0" strike="noStrike" spc="-1">
                          <a:solidFill>
                            <a:srgbClr val="000000"/>
                          </a:solidFill>
                          <a:latin typeface="Times New Roman"/>
                        </a:rPr>
                        <a:t>Extension #</a:t>
                      </a:r>
                      <a:endParaRPr lang="en-IN"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8F5"/>
                    </a:solidFill>
                  </a:tcPr>
                </a:tc>
                <a:extLst>
                  <a:ext uri="{0D108BD9-81ED-4DB2-BD59-A6C34878D82A}">
                    <a16:rowId xmlns:a16="http://schemas.microsoft.com/office/drawing/2014/main" val="10002"/>
                  </a:ext>
                </a:extLst>
              </a:tr>
              <a:tr h="370800">
                <a:tc>
                  <a:txBody>
                    <a:bodyPr/>
                    <a:lstStyle/>
                    <a:p>
                      <a:pPr>
                        <a:lnSpc>
                          <a:spcPct val="100000"/>
                        </a:lnSpc>
                      </a:pPr>
                      <a:r>
                        <a:rPr lang="en-US" sz="2800" b="0" strike="noStrike" spc="-1">
                          <a:solidFill>
                            <a:srgbClr val="000000"/>
                          </a:solidFill>
                          <a:latin typeface="Times New Roman"/>
                        </a:rPr>
                        <a:t>Socket</a:t>
                      </a:r>
                      <a:endParaRPr lang="en-IN"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CDEC"/>
                    </a:solidFill>
                  </a:tcPr>
                </a:tc>
                <a:tc>
                  <a:txBody>
                    <a:bodyPr/>
                    <a:lstStyle/>
                    <a:p>
                      <a:pPr>
                        <a:lnSpc>
                          <a:spcPct val="100000"/>
                        </a:lnSpc>
                      </a:pPr>
                      <a:r>
                        <a:rPr lang="en-US" sz="2800" b="0" strike="noStrike" spc="-1">
                          <a:solidFill>
                            <a:srgbClr val="000000"/>
                          </a:solidFill>
                          <a:latin typeface="Times New Roman"/>
                        </a:rPr>
                        <a:t>[memory/</a:t>
                      </a:r>
                      <a:endParaRPr lang="en-IN" sz="2800" b="0" strike="noStrike" spc="-1">
                        <a:latin typeface="Arial"/>
                      </a:endParaRPr>
                    </a:p>
                    <a:p>
                      <a:pPr>
                        <a:lnSpc>
                          <a:spcPct val="100000"/>
                        </a:lnSpc>
                      </a:pPr>
                      <a:r>
                        <a:rPr lang="en-US" sz="2800" b="0" strike="noStrike" spc="-1">
                          <a:solidFill>
                            <a:srgbClr val="000000"/>
                          </a:solidFill>
                          <a:latin typeface="Times New Roman"/>
                        </a:rPr>
                        <a:t>resource]</a:t>
                      </a:r>
                      <a:endParaRPr lang="en-IN"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CDEC"/>
                    </a:solidFill>
                  </a:tcPr>
                </a:tc>
                <a:tc>
                  <a:txBody>
                    <a:bodyPr/>
                    <a:lstStyle/>
                    <a:p>
                      <a:pPr>
                        <a:lnSpc>
                          <a:spcPct val="100000"/>
                        </a:lnSpc>
                      </a:pPr>
                      <a:r>
                        <a:rPr lang="en-US" sz="2800" b="0" strike="noStrike" spc="-1">
                          <a:solidFill>
                            <a:srgbClr val="000000"/>
                          </a:solidFill>
                          <a:latin typeface="Times New Roman"/>
                        </a:rPr>
                        <a:t>s=socket(…)</a:t>
                      </a:r>
                      <a:endParaRPr lang="en-IN"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CDEC"/>
                    </a:solidFill>
                  </a:tcPr>
                </a:tc>
                <a:tc>
                  <a:txBody>
                    <a:bodyPr/>
                    <a:lstStyle/>
                    <a:p>
                      <a:pPr>
                        <a:lnSpc>
                          <a:spcPct val="100000"/>
                        </a:lnSpc>
                      </a:pPr>
                      <a:r>
                        <a:rPr lang="en-US" sz="2800" b="0" strike="noStrike" spc="-1">
                          <a:solidFill>
                            <a:srgbClr val="000000"/>
                          </a:solidFill>
                          <a:latin typeface="Times New Roman"/>
                        </a:rPr>
                        <a:t>Physical phone</a:t>
                      </a:r>
                      <a:endParaRPr lang="en-IN" sz="2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CDE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5410080" y="6400800"/>
            <a:ext cx="2895120" cy="456840"/>
          </a:xfrm>
          <a:prstGeom prst="rect">
            <a:avLst/>
          </a:prstGeom>
          <a:noFill/>
          <a:ln w="9360">
            <a:noFill/>
          </a:ln>
        </p:spPr>
        <p:txBody>
          <a:bodyPr>
            <a:noAutofit/>
          </a:bodyPr>
          <a:lstStyle/>
          <a:p>
            <a:pPr algn="r">
              <a:lnSpc>
                <a:spcPct val="100000"/>
              </a:lnSpc>
            </a:pPr>
            <a:r>
              <a:rPr lang="en-US" sz="1400" b="0" strike="noStrike" spc="-1">
                <a:solidFill>
                  <a:srgbClr val="000000"/>
                </a:solidFill>
                <a:latin typeface="Comic Sans MS"/>
                <a:ea typeface="ＭＳ Ｐゴシック"/>
              </a:rPr>
              <a:t>2: Application Layer</a:t>
            </a:r>
            <a:endParaRPr lang="en-IN" sz="1400" b="0" strike="noStrike" spc="-1">
              <a:latin typeface="Times New Roman"/>
            </a:endParaRPr>
          </a:p>
        </p:txBody>
      </p:sp>
      <p:sp>
        <p:nvSpPr>
          <p:cNvPr id="222" name="TextShape 2"/>
          <p:cNvSpPr txBox="1"/>
          <p:nvPr/>
        </p:nvSpPr>
        <p:spPr>
          <a:xfrm>
            <a:off x="8305920" y="6400800"/>
            <a:ext cx="456840" cy="456840"/>
          </a:xfrm>
          <a:prstGeom prst="rect">
            <a:avLst/>
          </a:prstGeom>
          <a:noFill/>
          <a:ln w="9360">
            <a:noFill/>
          </a:ln>
        </p:spPr>
        <p:txBody>
          <a:bodyPr>
            <a:noAutofit/>
          </a:bodyPr>
          <a:lstStyle/>
          <a:p>
            <a:pPr algn="r">
              <a:lnSpc>
                <a:spcPct val="100000"/>
              </a:lnSpc>
            </a:pPr>
            <a:fld id="{E9A6121A-DF66-4D42-8359-9E661073592C}" type="slidenum">
              <a:rPr lang="en-US" sz="1400" b="0" strike="noStrike" spc="-1">
                <a:solidFill>
                  <a:srgbClr val="000000"/>
                </a:solidFill>
                <a:latin typeface="Times New Roman"/>
                <a:ea typeface="ＭＳ Ｐゴシック"/>
              </a:rPr>
              <a:t>5</a:t>
            </a:fld>
            <a:endParaRPr lang="en-IN" sz="1400" b="0" strike="noStrike" spc="-1">
              <a:latin typeface="Times New Roman"/>
            </a:endParaRPr>
          </a:p>
        </p:txBody>
      </p:sp>
      <p:sp>
        <p:nvSpPr>
          <p:cNvPr id="223" name="TextShape 3"/>
          <p:cNvSpPr txBox="1"/>
          <p:nvPr/>
        </p:nvSpPr>
        <p:spPr>
          <a:xfrm>
            <a:off x="533520" y="228600"/>
            <a:ext cx="7772040" cy="1142640"/>
          </a:xfrm>
          <a:prstGeom prst="rect">
            <a:avLst/>
          </a:prstGeom>
          <a:noFill/>
          <a:ln>
            <a:noFill/>
          </a:ln>
        </p:spPr>
        <p:txBody>
          <a:bodyPr anchor="ctr">
            <a:noAutofit/>
          </a:bodyPr>
          <a:lstStyle/>
          <a:p>
            <a:pPr>
              <a:lnSpc>
                <a:spcPct val="100000"/>
              </a:lnSpc>
            </a:pPr>
            <a:r>
              <a:rPr lang="en-US" sz="3600" b="1" u="sng" strike="noStrike" spc="-1">
                <a:solidFill>
                  <a:srgbClr val="3333CC"/>
                </a:solidFill>
                <a:uFillTx/>
                <a:latin typeface="Arial"/>
                <a:ea typeface="ＭＳ Ｐゴシック"/>
              </a:rPr>
              <a:t>Socket programming </a:t>
            </a:r>
            <a:r>
              <a:rPr lang="en-US" sz="3600" b="1" i="1" u="sng" strike="noStrike" spc="-1">
                <a:solidFill>
                  <a:srgbClr val="FF0000"/>
                </a:solidFill>
                <a:uFillTx/>
                <a:latin typeface="Arial"/>
                <a:ea typeface="ＭＳ Ｐゴシック"/>
              </a:rPr>
              <a:t>with TCP</a:t>
            </a:r>
            <a:endParaRPr lang="en-US" sz="3600" b="0" strike="noStrike" spc="-1">
              <a:solidFill>
                <a:srgbClr val="000000"/>
              </a:solidFill>
              <a:latin typeface="Comic Sans MS"/>
            </a:endParaRPr>
          </a:p>
        </p:txBody>
      </p:sp>
      <p:sp>
        <p:nvSpPr>
          <p:cNvPr id="224" name="TextShape 4"/>
          <p:cNvSpPr txBox="1"/>
          <p:nvPr/>
        </p:nvSpPr>
        <p:spPr>
          <a:xfrm>
            <a:off x="514440" y="1352520"/>
            <a:ext cx="3809520" cy="4647960"/>
          </a:xfrm>
          <a:prstGeom prst="rect">
            <a:avLst/>
          </a:prstGeom>
          <a:noFill/>
          <a:ln>
            <a:noFill/>
          </a:ln>
        </p:spPr>
        <p:txBody>
          <a:bodyPr>
            <a:noAutofit/>
          </a:bodyPr>
          <a:lstStyle/>
          <a:p>
            <a:pPr marL="343080" indent="-342720">
              <a:lnSpc>
                <a:spcPct val="100000"/>
              </a:lnSpc>
              <a:spcBef>
                <a:spcPts val="400"/>
              </a:spcBef>
              <a:tabLst>
                <a:tab pos="0" algn="l"/>
              </a:tabLst>
            </a:pPr>
            <a:r>
              <a:rPr lang="en-US" sz="2000" b="0" strike="noStrike" spc="-1">
                <a:solidFill>
                  <a:srgbClr val="FF0000"/>
                </a:solidFill>
                <a:latin typeface="Times New Roman"/>
                <a:ea typeface="ＭＳ Ｐゴシック"/>
              </a:rPr>
              <a:t>Client must contact server</a:t>
            </a:r>
            <a:endParaRPr lang="en-US" sz="2000" b="0" strike="noStrike" spc="-1">
              <a:solidFill>
                <a:srgbClr val="000000"/>
              </a:solidFill>
              <a:latin typeface="Times New Roman"/>
            </a:endParaRPr>
          </a:p>
          <a:p>
            <a:pPr marL="343080" indent="-342720">
              <a:lnSpc>
                <a:spcPct val="100000"/>
              </a:lnSpc>
              <a:spcBef>
                <a:spcPts val="400"/>
              </a:spcBef>
              <a:buClr>
                <a:srgbClr val="3333CC"/>
              </a:buClr>
              <a:buSzPct val="85000"/>
              <a:buFont typeface="ZapfDingbats" charset="2"/>
              <a:buChar char=""/>
              <a:tabLst>
                <a:tab pos="0" algn="l"/>
              </a:tabLst>
            </a:pPr>
            <a:r>
              <a:rPr lang="en-US" sz="2000" b="0" strike="noStrike" spc="-1">
                <a:solidFill>
                  <a:srgbClr val="000000"/>
                </a:solidFill>
                <a:latin typeface="Times New Roman"/>
                <a:ea typeface="ＭＳ Ｐゴシック"/>
              </a:rPr>
              <a:t>server process must first be running</a:t>
            </a:r>
            <a:endParaRPr lang="en-US" sz="2000" b="0" strike="noStrike" spc="-1">
              <a:solidFill>
                <a:srgbClr val="000000"/>
              </a:solidFill>
              <a:latin typeface="Times New Roman"/>
            </a:endParaRPr>
          </a:p>
          <a:p>
            <a:pPr marL="343080" indent="-342720">
              <a:lnSpc>
                <a:spcPct val="100000"/>
              </a:lnSpc>
              <a:spcBef>
                <a:spcPts val="400"/>
              </a:spcBef>
              <a:buClr>
                <a:srgbClr val="3333CC"/>
              </a:buClr>
              <a:buSzPct val="85000"/>
              <a:buFont typeface="ZapfDingbats" charset="2"/>
              <a:buChar char=""/>
              <a:tabLst>
                <a:tab pos="0" algn="l"/>
              </a:tabLst>
            </a:pPr>
            <a:r>
              <a:rPr lang="en-US" sz="2000" b="0" strike="noStrike" spc="-1">
                <a:solidFill>
                  <a:srgbClr val="000000"/>
                </a:solidFill>
                <a:latin typeface="Times New Roman"/>
                <a:ea typeface="ＭＳ Ｐゴシック"/>
              </a:rPr>
              <a:t>server must have created socket (door) that welcomes client’s contact</a:t>
            </a:r>
            <a:endParaRPr lang="en-US" sz="2000" b="0" strike="noStrike" spc="-1">
              <a:solidFill>
                <a:srgbClr val="000000"/>
              </a:solidFill>
              <a:latin typeface="Times New Roman"/>
            </a:endParaRPr>
          </a:p>
          <a:p>
            <a:pPr marL="343080" indent="-342720">
              <a:lnSpc>
                <a:spcPct val="100000"/>
              </a:lnSpc>
              <a:spcBef>
                <a:spcPts val="1001"/>
              </a:spcBef>
              <a:tabLst>
                <a:tab pos="0" algn="l"/>
              </a:tabLst>
            </a:pPr>
            <a:r>
              <a:rPr lang="en-US" sz="2000" b="0" strike="noStrike" spc="-1">
                <a:solidFill>
                  <a:srgbClr val="FF0000"/>
                </a:solidFill>
                <a:latin typeface="Times New Roman"/>
                <a:ea typeface="ＭＳ Ｐゴシック"/>
              </a:rPr>
              <a:t>Client contacts server by:</a:t>
            </a:r>
            <a:endParaRPr lang="en-US" sz="2000" b="0" strike="noStrike" spc="-1">
              <a:solidFill>
                <a:srgbClr val="000000"/>
              </a:solidFill>
              <a:latin typeface="Times New Roman"/>
            </a:endParaRPr>
          </a:p>
          <a:p>
            <a:pPr marL="343080" indent="-342720">
              <a:lnSpc>
                <a:spcPct val="100000"/>
              </a:lnSpc>
              <a:spcBef>
                <a:spcPts val="400"/>
              </a:spcBef>
              <a:buClr>
                <a:srgbClr val="3333CC"/>
              </a:buClr>
              <a:buSzPct val="85000"/>
              <a:buFont typeface="ZapfDingbats" charset="2"/>
              <a:buChar char=""/>
              <a:tabLst>
                <a:tab pos="0" algn="l"/>
              </a:tabLst>
            </a:pPr>
            <a:r>
              <a:rPr lang="en-US" sz="2000" b="0" strike="noStrike" spc="-1">
                <a:solidFill>
                  <a:srgbClr val="000000"/>
                </a:solidFill>
                <a:latin typeface="Times New Roman"/>
                <a:ea typeface="ＭＳ Ｐゴシック"/>
              </a:rPr>
              <a:t>creating client-local TCP socket</a:t>
            </a:r>
            <a:endParaRPr lang="en-US" sz="2000" b="0" strike="noStrike" spc="-1">
              <a:solidFill>
                <a:srgbClr val="000000"/>
              </a:solidFill>
              <a:latin typeface="Times New Roman"/>
            </a:endParaRPr>
          </a:p>
          <a:p>
            <a:pPr marL="343080" indent="-342720">
              <a:lnSpc>
                <a:spcPct val="100000"/>
              </a:lnSpc>
              <a:spcBef>
                <a:spcPts val="400"/>
              </a:spcBef>
              <a:buClr>
                <a:srgbClr val="3333CC"/>
              </a:buClr>
              <a:buSzPct val="85000"/>
              <a:buFont typeface="ZapfDingbats" charset="2"/>
              <a:buChar char=""/>
              <a:tabLst>
                <a:tab pos="0" algn="l"/>
              </a:tabLst>
            </a:pPr>
            <a:r>
              <a:rPr lang="en-US" sz="2000" b="0" strike="noStrike" spc="-1">
                <a:solidFill>
                  <a:srgbClr val="000000"/>
                </a:solidFill>
                <a:latin typeface="Times New Roman"/>
                <a:ea typeface="ＭＳ Ｐゴシック"/>
              </a:rPr>
              <a:t>specifying IP address, port number of server process</a:t>
            </a:r>
            <a:endParaRPr lang="en-US" sz="2000" b="0" strike="noStrike" spc="-1">
              <a:solidFill>
                <a:srgbClr val="000000"/>
              </a:solidFill>
              <a:latin typeface="Times New Roman"/>
            </a:endParaRPr>
          </a:p>
          <a:p>
            <a:pPr marL="343080" indent="-342720">
              <a:lnSpc>
                <a:spcPct val="100000"/>
              </a:lnSpc>
              <a:spcBef>
                <a:spcPts val="400"/>
              </a:spcBef>
              <a:buClr>
                <a:srgbClr val="3333CC"/>
              </a:buClr>
              <a:buSzPct val="85000"/>
              <a:buFont typeface="ZapfDingbats" charset="2"/>
              <a:buChar char=""/>
              <a:tabLst>
                <a:tab pos="0" algn="l"/>
              </a:tabLst>
            </a:pPr>
            <a:r>
              <a:rPr lang="en-US" sz="2000" b="0" strike="noStrike" spc="-1">
                <a:solidFill>
                  <a:srgbClr val="000000"/>
                </a:solidFill>
                <a:latin typeface="Times New Roman"/>
                <a:ea typeface="ＭＳ Ｐゴシック"/>
              </a:rPr>
              <a:t>When </a:t>
            </a:r>
            <a:r>
              <a:rPr lang="en-US" sz="2000" b="0" strike="noStrike" spc="-1">
                <a:solidFill>
                  <a:srgbClr val="FF0000"/>
                </a:solidFill>
                <a:latin typeface="Times New Roman"/>
                <a:ea typeface="ＭＳ Ｐゴシック"/>
              </a:rPr>
              <a:t>client creates socket</a:t>
            </a:r>
            <a:r>
              <a:rPr lang="en-US" sz="2000" b="0" strike="noStrike" spc="-1">
                <a:solidFill>
                  <a:srgbClr val="000000"/>
                </a:solidFill>
                <a:latin typeface="Times New Roman"/>
                <a:ea typeface="ＭＳ Ｐゴシック"/>
              </a:rPr>
              <a:t>: client TCP establishes connection to server TCP</a:t>
            </a:r>
            <a:endParaRPr lang="en-US" sz="2000" b="0" strike="noStrike" spc="-1">
              <a:solidFill>
                <a:srgbClr val="000000"/>
              </a:solidFill>
              <a:latin typeface="Times New Roman"/>
            </a:endParaRPr>
          </a:p>
          <a:p>
            <a:pPr>
              <a:lnSpc>
                <a:spcPct val="100000"/>
              </a:lnSpc>
              <a:spcBef>
                <a:spcPts val="400"/>
              </a:spcBef>
              <a:tabLst>
                <a:tab pos="0" algn="l"/>
              </a:tabLst>
            </a:pPr>
            <a:endParaRPr lang="en-US" sz="2000" b="0" strike="noStrike" spc="-1">
              <a:solidFill>
                <a:srgbClr val="000000"/>
              </a:solidFill>
              <a:latin typeface="Times New Roman"/>
            </a:endParaRPr>
          </a:p>
        </p:txBody>
      </p:sp>
      <p:sp>
        <p:nvSpPr>
          <p:cNvPr id="225" name="TextShape 5"/>
          <p:cNvSpPr txBox="1"/>
          <p:nvPr/>
        </p:nvSpPr>
        <p:spPr>
          <a:xfrm>
            <a:off x="4495680" y="1390680"/>
            <a:ext cx="3962160" cy="2999880"/>
          </a:xfrm>
          <a:prstGeom prst="rect">
            <a:avLst/>
          </a:prstGeom>
          <a:noFill/>
          <a:ln>
            <a:noFill/>
          </a:ln>
        </p:spPr>
        <p:txBody>
          <a:bodyPr>
            <a:noAutofit/>
          </a:bodyPr>
          <a:lstStyle/>
          <a:p>
            <a:pPr marL="343080" indent="-342720">
              <a:lnSpc>
                <a:spcPct val="100000"/>
              </a:lnSpc>
              <a:spcBef>
                <a:spcPts val="400"/>
              </a:spcBef>
              <a:buClr>
                <a:srgbClr val="3333CC"/>
              </a:buClr>
              <a:buSzPct val="85000"/>
              <a:buFont typeface="ZapfDingbats" charset="2"/>
              <a:buChar char=""/>
            </a:pPr>
            <a:r>
              <a:rPr lang="en-US" sz="2000" b="0" strike="noStrike" spc="-1">
                <a:solidFill>
                  <a:srgbClr val="000000"/>
                </a:solidFill>
                <a:latin typeface="Times New Roman"/>
                <a:ea typeface="ＭＳ Ｐゴシック"/>
              </a:rPr>
              <a:t>When contacted by client, </a:t>
            </a:r>
            <a:r>
              <a:rPr lang="en-US" sz="2000" b="0" strike="noStrike" spc="-1">
                <a:solidFill>
                  <a:srgbClr val="FF0000"/>
                </a:solidFill>
                <a:latin typeface="Times New Roman"/>
                <a:ea typeface="ＭＳ Ｐゴシック"/>
              </a:rPr>
              <a:t>server TCP creates new socket</a:t>
            </a:r>
            <a:r>
              <a:rPr lang="en-US" sz="2000" b="0" strike="noStrike" spc="-1">
                <a:solidFill>
                  <a:srgbClr val="000000"/>
                </a:solidFill>
                <a:latin typeface="Times New Roman"/>
                <a:ea typeface="ＭＳ Ｐゴシック"/>
              </a:rPr>
              <a:t> for server process to communicate with client</a:t>
            </a:r>
            <a:endParaRPr lang="en-US" sz="2000" b="0" strike="noStrike" spc="-1">
              <a:solidFill>
                <a:srgbClr val="000000"/>
              </a:solidFill>
              <a:latin typeface="Times New Roman"/>
            </a:endParaRPr>
          </a:p>
          <a:p>
            <a:pPr marL="743040" lvl="1" indent="-285480">
              <a:lnSpc>
                <a:spcPct val="100000"/>
              </a:lnSpc>
              <a:spcBef>
                <a:spcPts val="400"/>
              </a:spcBef>
              <a:buClr>
                <a:srgbClr val="3333CC"/>
              </a:buClr>
              <a:buSzPct val="75000"/>
              <a:buFont typeface="Wingdings" charset="2"/>
              <a:buChar char=""/>
            </a:pPr>
            <a:r>
              <a:rPr lang="en-US" sz="2000" b="0" strike="noStrike" spc="-1">
                <a:solidFill>
                  <a:srgbClr val="000000"/>
                </a:solidFill>
                <a:highlight>
                  <a:srgbClr val="FFFF00"/>
                </a:highlight>
                <a:latin typeface="Times New Roman"/>
                <a:ea typeface="ＭＳ Ｐゴシック"/>
              </a:rPr>
              <a:t>allows server to talk with multiple clients</a:t>
            </a:r>
            <a:endParaRPr lang="en-US" sz="2000" b="0" strike="noStrike" spc="-1">
              <a:solidFill>
                <a:srgbClr val="000000"/>
              </a:solidFill>
              <a:latin typeface="Times New Roman"/>
            </a:endParaRPr>
          </a:p>
          <a:p>
            <a:pPr marL="743040" lvl="1" indent="-285480">
              <a:lnSpc>
                <a:spcPct val="100000"/>
              </a:lnSpc>
              <a:spcBef>
                <a:spcPts val="400"/>
              </a:spcBef>
              <a:buClr>
                <a:srgbClr val="3333CC"/>
              </a:buClr>
              <a:buSzPct val="75000"/>
              <a:buFont typeface="Wingdings" charset="2"/>
              <a:buChar char=""/>
            </a:pPr>
            <a:r>
              <a:rPr lang="en-US" sz="2000" b="0" strike="noStrike" spc="-1">
                <a:solidFill>
                  <a:srgbClr val="000000"/>
                </a:solidFill>
                <a:highlight>
                  <a:srgbClr val="FFFF00"/>
                </a:highlight>
                <a:latin typeface="Times New Roman"/>
                <a:ea typeface="ＭＳ Ｐゴシック"/>
              </a:rPr>
              <a:t>source port numbers used to distinguish clients</a:t>
            </a:r>
            <a:endParaRPr lang="en-US" sz="2000" b="0" strike="noStrike" spc="-1">
              <a:solidFill>
                <a:srgbClr val="000000"/>
              </a:solidFill>
              <a:latin typeface="Times New Roman"/>
            </a:endParaRPr>
          </a:p>
        </p:txBody>
      </p:sp>
      <p:grpSp>
        <p:nvGrpSpPr>
          <p:cNvPr id="226" name="Group 6"/>
          <p:cNvGrpSpPr/>
          <p:nvPr/>
        </p:nvGrpSpPr>
        <p:grpSpPr>
          <a:xfrm>
            <a:off x="4667400" y="4584960"/>
            <a:ext cx="4133520" cy="1634400"/>
            <a:chOff x="4667400" y="4584960"/>
            <a:chExt cx="4133520" cy="1634400"/>
          </a:xfrm>
        </p:grpSpPr>
        <p:sp>
          <p:nvSpPr>
            <p:cNvPr id="227" name="CustomShape 7"/>
            <p:cNvSpPr/>
            <p:nvPr/>
          </p:nvSpPr>
          <p:spPr>
            <a:xfrm>
              <a:off x="4797360" y="4985280"/>
              <a:ext cx="3805200" cy="1005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2000" b="0" i="1" strike="noStrike" spc="-1">
                  <a:solidFill>
                    <a:srgbClr val="3333CC"/>
                  </a:solidFill>
                  <a:latin typeface="Comic Sans MS"/>
                  <a:ea typeface="ＭＳ Ｐゴシック"/>
                </a:rPr>
                <a:t>TCP provides reliable, in-order</a:t>
              </a:r>
              <a:endParaRPr lang="en-IN" sz="2000" b="0" strike="noStrike" spc="-1">
                <a:latin typeface="Arial"/>
              </a:endParaRPr>
            </a:p>
            <a:p>
              <a:pPr algn="ctr">
                <a:lnSpc>
                  <a:spcPct val="100000"/>
                </a:lnSpc>
              </a:pPr>
              <a:r>
                <a:rPr lang="en-US" sz="2000" b="0" i="1" strike="noStrike" spc="-1">
                  <a:solidFill>
                    <a:srgbClr val="3333CC"/>
                  </a:solidFill>
                  <a:latin typeface="Comic Sans MS"/>
                  <a:ea typeface="ＭＳ Ｐゴシック"/>
                </a:rPr>
                <a:t> transfer of bytes (“pipe”) </a:t>
              </a:r>
              <a:endParaRPr lang="en-IN" sz="2000" b="0" strike="noStrike" spc="-1">
                <a:latin typeface="Arial"/>
              </a:endParaRPr>
            </a:p>
            <a:p>
              <a:pPr algn="ctr">
                <a:lnSpc>
                  <a:spcPct val="100000"/>
                </a:lnSpc>
              </a:pPr>
              <a:r>
                <a:rPr lang="en-US" sz="2000" b="0" i="1" strike="noStrike" spc="-1">
                  <a:solidFill>
                    <a:srgbClr val="3333CC"/>
                  </a:solidFill>
                  <a:latin typeface="Comic Sans MS"/>
                  <a:ea typeface="ＭＳ Ｐゴシック"/>
                </a:rPr>
                <a:t>between client and server</a:t>
              </a:r>
              <a:endParaRPr lang="en-IN" sz="2000" b="0" strike="noStrike" spc="-1">
                <a:latin typeface="Arial"/>
              </a:endParaRPr>
            </a:p>
          </p:txBody>
        </p:sp>
        <p:sp>
          <p:nvSpPr>
            <p:cNvPr id="228" name="CustomShape 8"/>
            <p:cNvSpPr/>
            <p:nvPr/>
          </p:nvSpPr>
          <p:spPr>
            <a:xfrm>
              <a:off x="4667400" y="4800600"/>
              <a:ext cx="4133520" cy="1418760"/>
            </a:xfrm>
            <a:prstGeom prst="rect">
              <a:avLst/>
            </a:prstGeom>
            <a:noFill/>
            <a:ln w="28440">
              <a:solidFill>
                <a:schemeClr val="accent2"/>
              </a:solidFill>
              <a:miter/>
            </a:ln>
          </p:spPr>
          <p:style>
            <a:lnRef idx="0">
              <a:scrgbClr r="0" g="0" b="0"/>
            </a:lnRef>
            <a:fillRef idx="0">
              <a:scrgbClr r="0" g="0" b="0"/>
            </a:fillRef>
            <a:effectRef idx="0">
              <a:scrgbClr r="0" g="0" b="0"/>
            </a:effectRef>
            <a:fontRef idx="minor"/>
          </p:style>
        </p:sp>
        <p:grpSp>
          <p:nvGrpSpPr>
            <p:cNvPr id="229" name="Group 9"/>
            <p:cNvGrpSpPr/>
            <p:nvPr/>
          </p:nvGrpSpPr>
          <p:grpSpPr>
            <a:xfrm>
              <a:off x="4726080" y="4584960"/>
              <a:ext cx="2620440" cy="395640"/>
              <a:chOff x="4726080" y="4584960"/>
              <a:chExt cx="2620440" cy="395640"/>
            </a:xfrm>
          </p:grpSpPr>
          <p:sp>
            <p:nvSpPr>
              <p:cNvPr id="230" name="CustomShape 10"/>
              <p:cNvSpPr/>
              <p:nvPr/>
            </p:nvSpPr>
            <p:spPr>
              <a:xfrm>
                <a:off x="4772160" y="4657680"/>
                <a:ext cx="2514240" cy="25668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231" name="CustomShape 11"/>
              <p:cNvSpPr/>
              <p:nvPr/>
            </p:nvSpPr>
            <p:spPr>
              <a:xfrm>
                <a:off x="4726080" y="4584960"/>
                <a:ext cx="2620440" cy="395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2000" b="0" strike="noStrike" spc="-1">
                    <a:solidFill>
                      <a:srgbClr val="FF0000"/>
                    </a:solidFill>
                    <a:latin typeface="Comic Sans MS"/>
                    <a:ea typeface="ＭＳ Ｐゴシック"/>
                  </a:rPr>
                  <a:t>application viewpoint</a:t>
                </a:r>
                <a:endParaRPr lang="en-IN" sz="2000" b="0" strike="noStrike" spc="-1">
                  <a:latin typeface="Aria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533520" y="228600"/>
            <a:ext cx="7772040" cy="1142640"/>
          </a:xfrm>
          <a:prstGeom prst="rect">
            <a:avLst/>
          </a:prstGeom>
          <a:noFill/>
          <a:ln>
            <a:noFill/>
          </a:ln>
        </p:spPr>
        <p:txBody>
          <a:bodyPr anchor="ctr">
            <a:noAutofit/>
          </a:bodyPr>
          <a:lstStyle/>
          <a:p>
            <a:pPr>
              <a:lnSpc>
                <a:spcPct val="100000"/>
              </a:lnSpc>
            </a:pPr>
            <a:r>
              <a:rPr lang="en-US" sz="3200" b="1" u="sng" strike="noStrike" spc="-1">
                <a:solidFill>
                  <a:srgbClr val="3333CC"/>
                </a:solidFill>
                <a:uFillTx/>
                <a:latin typeface="Arial"/>
                <a:ea typeface="ＭＳ Ｐゴシック"/>
              </a:rPr>
              <a:t>Client/server socket interaction: TCP</a:t>
            </a:r>
            <a:endParaRPr lang="en-US" sz="3200" b="0" strike="noStrike" spc="-1">
              <a:solidFill>
                <a:srgbClr val="000000"/>
              </a:solidFill>
              <a:latin typeface="Comic Sans MS"/>
            </a:endParaRPr>
          </a:p>
        </p:txBody>
      </p:sp>
      <p:sp>
        <p:nvSpPr>
          <p:cNvPr id="233" name="CustomShape 2"/>
          <p:cNvSpPr/>
          <p:nvPr/>
        </p:nvSpPr>
        <p:spPr>
          <a:xfrm>
            <a:off x="96840" y="1383480"/>
            <a:ext cx="4664520" cy="456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spcBef>
                <a:spcPts val="1199"/>
              </a:spcBef>
            </a:pPr>
            <a:r>
              <a:rPr lang="en-US" sz="2400" b="0" strike="noStrike" spc="-1">
                <a:solidFill>
                  <a:srgbClr val="000000"/>
                </a:solidFill>
                <a:latin typeface="Comic Sans MS"/>
                <a:ea typeface="ＭＳ Ｐゴシック"/>
              </a:rPr>
              <a:t>Server </a:t>
            </a:r>
            <a:r>
              <a:rPr lang="en-US" sz="1800" b="0" strike="noStrike" spc="-1">
                <a:solidFill>
                  <a:srgbClr val="000000"/>
                </a:solidFill>
                <a:latin typeface="Comic Sans MS"/>
                <a:ea typeface="ＭＳ Ｐゴシック"/>
              </a:rPr>
              <a:t>(stand-by, waiting for requests)</a:t>
            </a:r>
            <a:endParaRPr lang="en-IN" sz="1800" b="0" strike="noStrike" spc="-1">
              <a:latin typeface="Arial"/>
            </a:endParaRPr>
          </a:p>
        </p:txBody>
      </p:sp>
      <p:sp>
        <p:nvSpPr>
          <p:cNvPr id="234" name="CustomShape 3"/>
          <p:cNvSpPr/>
          <p:nvPr/>
        </p:nvSpPr>
        <p:spPr>
          <a:xfrm>
            <a:off x="4866120" y="1383480"/>
            <a:ext cx="3423960" cy="456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spcBef>
                <a:spcPts val="1199"/>
              </a:spcBef>
            </a:pPr>
            <a:r>
              <a:rPr lang="en-US" sz="2400" b="0" strike="noStrike" spc="-1">
                <a:solidFill>
                  <a:srgbClr val="000000"/>
                </a:solidFill>
                <a:latin typeface="Comic Sans MS"/>
                <a:ea typeface="ＭＳ Ｐゴシック"/>
              </a:rPr>
              <a:t>Client </a:t>
            </a:r>
            <a:r>
              <a:rPr lang="en-US" sz="1800" b="0" strike="noStrike" spc="-1">
                <a:solidFill>
                  <a:srgbClr val="000000"/>
                </a:solidFill>
                <a:latin typeface="Comic Sans MS"/>
                <a:ea typeface="ＭＳ Ｐゴシック"/>
              </a:rPr>
              <a:t>(initiate the request) </a:t>
            </a:r>
            <a:endParaRPr lang="en-IN" sz="1800" b="0" strike="noStrike" spc="-1">
              <a:latin typeface="Arial"/>
            </a:endParaRPr>
          </a:p>
        </p:txBody>
      </p:sp>
      <p:sp>
        <p:nvSpPr>
          <p:cNvPr id="235" name="CustomShape 4"/>
          <p:cNvSpPr/>
          <p:nvPr/>
        </p:nvSpPr>
        <p:spPr>
          <a:xfrm>
            <a:off x="729360" y="1987920"/>
            <a:ext cx="339984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Create socket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(Claim resources/ available phone)</a:t>
            </a:r>
            <a:endParaRPr lang="en-IN" sz="1600" b="0" strike="noStrike" spc="-1">
              <a:latin typeface="Arial"/>
            </a:endParaRPr>
          </a:p>
        </p:txBody>
      </p:sp>
      <p:sp>
        <p:nvSpPr>
          <p:cNvPr id="236" name="CustomShape 5"/>
          <p:cNvSpPr/>
          <p:nvPr/>
        </p:nvSpPr>
        <p:spPr>
          <a:xfrm>
            <a:off x="1052280" y="2778840"/>
            <a:ext cx="2753640" cy="882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Bind port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(Claim ID on this machine/ </a:t>
            </a:r>
            <a:endParaRPr lang="en-IN" sz="1600" b="0" strike="noStrike" spc="-1">
              <a:latin typeface="Arial"/>
            </a:endParaRPr>
          </a:p>
          <a:p>
            <a:pPr algn="ctr">
              <a:lnSpc>
                <a:spcPct val="100000"/>
              </a:lnSpc>
            </a:pPr>
            <a:r>
              <a:rPr lang="en-US" sz="1600" b="0" strike="noStrike" spc="-1">
                <a:solidFill>
                  <a:srgbClr val="000000"/>
                </a:solidFill>
                <a:latin typeface="Comic Sans MS"/>
                <a:ea typeface="ＭＳ Ｐゴシック"/>
              </a:rPr>
              <a:t>get a phone extension No.)</a:t>
            </a:r>
            <a:endParaRPr lang="en-IN" sz="1600" b="0" strike="noStrike" spc="-1">
              <a:latin typeface="Arial"/>
            </a:endParaRPr>
          </a:p>
        </p:txBody>
      </p:sp>
      <p:sp>
        <p:nvSpPr>
          <p:cNvPr id="237" name="CustomShape 6"/>
          <p:cNvSpPr/>
          <p:nvPr/>
        </p:nvSpPr>
        <p:spPr>
          <a:xfrm>
            <a:off x="-3240" y="3816000"/>
            <a:ext cx="4946760" cy="882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FF0000"/>
                </a:solidFill>
                <a:latin typeface="Comic Sans MS"/>
                <a:ea typeface="ＭＳ Ｐゴシック"/>
              </a:rPr>
              <a:t>Listen</a:t>
            </a:r>
            <a:r>
              <a:rPr lang="en-US" sz="2000" b="0" strike="noStrike" spc="-1">
                <a:solidFill>
                  <a:srgbClr val="000000"/>
                </a:solidFill>
                <a:latin typeface="Comic Sans MS"/>
                <a:ea typeface="ＭＳ Ｐゴシック"/>
              </a:rPr>
              <a:t> &amp; </a:t>
            </a:r>
            <a:r>
              <a:rPr lang="en-US" sz="2000" b="0" strike="noStrike" spc="-1">
                <a:solidFill>
                  <a:srgbClr val="FF0000"/>
                </a:solidFill>
                <a:latin typeface="Comic Sans MS"/>
                <a:ea typeface="ＭＳ Ｐゴシック"/>
              </a:rPr>
              <a:t>accept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(Listen: Wait for connections/ Wait for phone call</a:t>
            </a:r>
            <a:endParaRPr lang="en-IN" sz="1600" b="0" strike="noStrike" spc="-1">
              <a:latin typeface="Arial"/>
            </a:endParaRPr>
          </a:p>
          <a:p>
            <a:pPr algn="ctr">
              <a:lnSpc>
                <a:spcPct val="100000"/>
              </a:lnSpc>
            </a:pPr>
            <a:r>
              <a:rPr lang="en-US" sz="1600" b="0" strike="noStrike" spc="-1">
                <a:solidFill>
                  <a:srgbClr val="000000"/>
                </a:solidFill>
                <a:latin typeface="Comic Sans MS"/>
                <a:ea typeface="ＭＳ Ｐゴシック"/>
              </a:rPr>
              <a:t>Accept: Accept connection/ Answer phone call )</a:t>
            </a:r>
            <a:endParaRPr lang="en-IN" sz="1600" b="0" strike="noStrike" spc="-1">
              <a:latin typeface="Arial"/>
            </a:endParaRPr>
          </a:p>
        </p:txBody>
      </p:sp>
      <p:sp>
        <p:nvSpPr>
          <p:cNvPr id="238" name="CustomShape 7"/>
          <p:cNvSpPr/>
          <p:nvPr/>
        </p:nvSpPr>
        <p:spPr>
          <a:xfrm>
            <a:off x="868680" y="4607280"/>
            <a:ext cx="32032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FF0000"/>
                </a:solidFill>
                <a:latin typeface="Comic Sans MS"/>
                <a:ea typeface="ＭＳ Ｐゴシック"/>
              </a:rPr>
              <a:t>Send</a:t>
            </a:r>
            <a:r>
              <a:rPr lang="en-US" sz="2000" b="0" strike="noStrike" spc="-1">
                <a:solidFill>
                  <a:srgbClr val="000000"/>
                </a:solidFill>
                <a:latin typeface="Comic Sans MS"/>
                <a:ea typeface="ＭＳ Ｐゴシック"/>
              </a:rPr>
              <a:t>/</a:t>
            </a:r>
            <a:r>
              <a:rPr lang="en-US" sz="2000" b="0" strike="noStrike" spc="-1">
                <a:solidFill>
                  <a:srgbClr val="FF0000"/>
                </a:solidFill>
                <a:latin typeface="Comic Sans MS"/>
                <a:ea typeface="ＭＳ Ｐゴシック"/>
              </a:rPr>
              <a:t> receive</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(Communication/ Chat on phone)</a:t>
            </a:r>
            <a:endParaRPr lang="en-IN" sz="1600" b="0" strike="noStrike" spc="-1">
              <a:latin typeface="Arial"/>
            </a:endParaRPr>
          </a:p>
        </p:txBody>
      </p:sp>
      <p:sp>
        <p:nvSpPr>
          <p:cNvPr id="239" name="CustomShape 8"/>
          <p:cNvSpPr/>
          <p:nvPr/>
        </p:nvSpPr>
        <p:spPr>
          <a:xfrm>
            <a:off x="4842000" y="1987920"/>
            <a:ext cx="339984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Create socket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(Claim resources/ available phone)</a:t>
            </a:r>
            <a:endParaRPr lang="en-IN" sz="1600" b="0" strike="noStrike" spc="-1">
              <a:latin typeface="Arial"/>
            </a:endParaRPr>
          </a:p>
        </p:txBody>
      </p:sp>
      <p:sp>
        <p:nvSpPr>
          <p:cNvPr id="240" name="CustomShape 9"/>
          <p:cNvSpPr/>
          <p:nvPr/>
        </p:nvSpPr>
        <p:spPr>
          <a:xfrm>
            <a:off x="4953960" y="3816000"/>
            <a:ext cx="317592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FF0000"/>
                </a:solidFill>
                <a:latin typeface="Comic Sans MS"/>
                <a:ea typeface="ＭＳ Ｐゴシック"/>
              </a:rPr>
              <a:t>Connect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(connect to server/ call others)</a:t>
            </a:r>
            <a:endParaRPr lang="en-IN" sz="1600" b="0" strike="noStrike" spc="-1">
              <a:latin typeface="Arial"/>
            </a:endParaRPr>
          </a:p>
        </p:txBody>
      </p:sp>
      <p:sp>
        <p:nvSpPr>
          <p:cNvPr id="241" name="CustomShape 10"/>
          <p:cNvSpPr/>
          <p:nvPr/>
        </p:nvSpPr>
        <p:spPr>
          <a:xfrm>
            <a:off x="4619520" y="2928960"/>
            <a:ext cx="39178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A6A6A6"/>
                </a:solidFill>
                <a:latin typeface="Comic Sans MS"/>
                <a:ea typeface="ＭＳ Ｐゴシック"/>
              </a:rPr>
              <a:t>-</a:t>
            </a:r>
            <a:endParaRPr lang="en-IN" sz="2000" b="0" strike="noStrike" spc="-1">
              <a:latin typeface="Arial"/>
            </a:endParaRPr>
          </a:p>
          <a:p>
            <a:pPr algn="ctr">
              <a:lnSpc>
                <a:spcPct val="100000"/>
              </a:lnSpc>
            </a:pPr>
            <a:r>
              <a:rPr lang="en-US" sz="1600" b="0" strike="noStrike" spc="-1">
                <a:solidFill>
                  <a:srgbClr val="A6A6A6"/>
                </a:solidFill>
                <a:latin typeface="Comic Sans MS"/>
                <a:ea typeface="ＭＳ Ｐゴシック"/>
              </a:rPr>
              <a:t>(Don’t care about public port/ phone #)</a:t>
            </a:r>
            <a:endParaRPr lang="en-IN" sz="1600" b="0" strike="noStrike" spc="-1">
              <a:latin typeface="Arial"/>
            </a:endParaRPr>
          </a:p>
        </p:txBody>
      </p:sp>
      <p:sp>
        <p:nvSpPr>
          <p:cNvPr id="242" name="CustomShape 11"/>
          <p:cNvSpPr/>
          <p:nvPr/>
        </p:nvSpPr>
        <p:spPr>
          <a:xfrm>
            <a:off x="4976640" y="4607280"/>
            <a:ext cx="32032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FF0000"/>
                </a:solidFill>
                <a:latin typeface="Comic Sans MS"/>
                <a:ea typeface="ＭＳ Ｐゴシック"/>
              </a:rPr>
              <a:t>Send/ receive</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(Communication/ Chat on phone)</a:t>
            </a:r>
            <a:endParaRPr lang="en-IN" sz="1600" b="0" strike="noStrike" spc="-1">
              <a:latin typeface="Arial"/>
            </a:endParaRPr>
          </a:p>
        </p:txBody>
      </p:sp>
      <p:sp>
        <p:nvSpPr>
          <p:cNvPr id="243" name="CustomShape 12"/>
          <p:cNvSpPr/>
          <p:nvPr/>
        </p:nvSpPr>
        <p:spPr>
          <a:xfrm>
            <a:off x="419760" y="5431320"/>
            <a:ext cx="40186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Close socket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(End communication/ Hang up the phone)</a:t>
            </a:r>
            <a:endParaRPr lang="en-IN" sz="1600" b="0" strike="noStrike" spc="-1">
              <a:latin typeface="Arial"/>
            </a:endParaRPr>
          </a:p>
        </p:txBody>
      </p:sp>
      <p:sp>
        <p:nvSpPr>
          <p:cNvPr id="244" name="CustomShape 13"/>
          <p:cNvSpPr/>
          <p:nvPr/>
        </p:nvSpPr>
        <p:spPr>
          <a:xfrm>
            <a:off x="4568760" y="5431320"/>
            <a:ext cx="40186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Close socket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(End communication/ Hang up the phone)</a:t>
            </a:r>
            <a:endParaRPr lang="en-IN" sz="1600" b="0" strike="noStrike" spc="-1">
              <a:latin typeface="Arial"/>
            </a:endParaRPr>
          </a:p>
        </p:txBody>
      </p:sp>
      <p:sp>
        <p:nvSpPr>
          <p:cNvPr id="245" name="CustomShape 14"/>
          <p:cNvSpPr/>
          <p:nvPr/>
        </p:nvSpPr>
        <p:spPr>
          <a:xfrm>
            <a:off x="1480680" y="6255720"/>
            <a:ext cx="61819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400" b="0" strike="noStrike" spc="-1">
                <a:solidFill>
                  <a:srgbClr val="FF0000"/>
                </a:solidFill>
                <a:latin typeface="Comic Sans MS"/>
                <a:ea typeface="ＭＳ Ｐゴシック"/>
              </a:rPr>
              <a:t>Red word: wait for the other side</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additive="repl">
                                        <p:cTn id="7" dur="500"/>
                                        <p:tgtEl>
                                          <p:spTgt spid="2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236"/>
                                        </p:tgtEl>
                                        <p:attrNameLst>
                                          <p:attrName>style.visibility</p:attrName>
                                        </p:attrNameLst>
                                      </p:cBhvr>
                                      <p:to>
                                        <p:strVal val="visible"/>
                                      </p:to>
                                    </p:set>
                                    <p:animEffect transition="in" filter="fade">
                                      <p:cBhvr additive="repl">
                                        <p:cTn id="12" dur="500"/>
                                        <p:tgtEl>
                                          <p:spTgt spid="2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237"/>
                                        </p:tgtEl>
                                        <p:attrNameLst>
                                          <p:attrName>style.visibility</p:attrName>
                                        </p:attrNameLst>
                                      </p:cBhvr>
                                      <p:to>
                                        <p:strVal val="visible"/>
                                      </p:to>
                                    </p:set>
                                    <p:animEffect transition="in" filter="fade">
                                      <p:cBhvr additive="repl">
                                        <p:cTn id="17" dur="500"/>
                                        <p:tgtEl>
                                          <p:spTgt spid="2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fade">
                                      <p:cBhvr additive="repl">
                                        <p:cTn id="22" dur="500"/>
                                        <p:tgtEl>
                                          <p:spTgt spid="2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243"/>
                                        </p:tgtEl>
                                        <p:attrNameLst>
                                          <p:attrName>style.visibility</p:attrName>
                                        </p:attrNameLst>
                                      </p:cBhvr>
                                      <p:to>
                                        <p:strVal val="visible"/>
                                      </p:to>
                                    </p:set>
                                    <p:animEffect transition="in" filter="fade">
                                      <p:cBhvr additive="repl">
                                        <p:cTn id="27" dur="500"/>
                                        <p:tgtEl>
                                          <p:spTgt spid="24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nodeType="clickEffect">
                                  <p:stCondLst>
                                    <p:cond delay="0"/>
                                  </p:stCondLst>
                                  <p:childTnLst>
                                    <p:set>
                                      <p:cBhvr>
                                        <p:cTn id="31" dur="1" fill="hold">
                                          <p:stCondLst>
                                            <p:cond delay="0"/>
                                          </p:stCondLst>
                                        </p:cTn>
                                        <p:tgtEl>
                                          <p:spTgt spid="239"/>
                                        </p:tgtEl>
                                        <p:attrNameLst>
                                          <p:attrName>style.visibility</p:attrName>
                                        </p:attrNameLst>
                                      </p:cBhvr>
                                      <p:to>
                                        <p:strVal val="visible"/>
                                      </p:to>
                                    </p:set>
                                    <p:animEffect transition="in" filter="fade">
                                      <p:cBhvr additive="repl">
                                        <p:cTn id="32" dur="500"/>
                                        <p:tgtEl>
                                          <p:spTgt spid="2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nodeType="clickEffect">
                                  <p:stCondLst>
                                    <p:cond delay="0"/>
                                  </p:stCondLst>
                                  <p:childTnLst>
                                    <p:set>
                                      <p:cBhvr>
                                        <p:cTn id="36" dur="1" fill="hold">
                                          <p:stCondLst>
                                            <p:cond delay="0"/>
                                          </p:stCondLst>
                                        </p:cTn>
                                        <p:tgtEl>
                                          <p:spTgt spid="241"/>
                                        </p:tgtEl>
                                        <p:attrNameLst>
                                          <p:attrName>style.visibility</p:attrName>
                                        </p:attrNameLst>
                                      </p:cBhvr>
                                      <p:to>
                                        <p:strVal val="visible"/>
                                      </p:to>
                                    </p:set>
                                    <p:animEffect transition="in" filter="fade">
                                      <p:cBhvr additive="repl">
                                        <p:cTn id="37" dur="500"/>
                                        <p:tgtEl>
                                          <p:spTgt spid="2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nodeType="clickEffect">
                                  <p:stCondLst>
                                    <p:cond delay="0"/>
                                  </p:stCondLst>
                                  <p:childTnLst>
                                    <p:set>
                                      <p:cBhvr>
                                        <p:cTn id="41" dur="1" fill="hold">
                                          <p:stCondLst>
                                            <p:cond delay="0"/>
                                          </p:stCondLst>
                                        </p:cTn>
                                        <p:tgtEl>
                                          <p:spTgt spid="240"/>
                                        </p:tgtEl>
                                        <p:attrNameLst>
                                          <p:attrName>style.visibility</p:attrName>
                                        </p:attrNameLst>
                                      </p:cBhvr>
                                      <p:to>
                                        <p:strVal val="visible"/>
                                      </p:to>
                                    </p:set>
                                    <p:animEffect transition="in" filter="fade">
                                      <p:cBhvr additive="repl">
                                        <p:cTn id="42" dur="500"/>
                                        <p:tgtEl>
                                          <p:spTgt spid="2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nodeType="clickEffect">
                                  <p:stCondLst>
                                    <p:cond delay="0"/>
                                  </p:stCondLst>
                                  <p:childTnLst>
                                    <p:set>
                                      <p:cBhvr>
                                        <p:cTn id="46" dur="1" fill="hold">
                                          <p:stCondLst>
                                            <p:cond delay="0"/>
                                          </p:stCondLst>
                                        </p:cTn>
                                        <p:tgtEl>
                                          <p:spTgt spid="242"/>
                                        </p:tgtEl>
                                        <p:attrNameLst>
                                          <p:attrName>style.visibility</p:attrName>
                                        </p:attrNameLst>
                                      </p:cBhvr>
                                      <p:to>
                                        <p:strVal val="visible"/>
                                      </p:to>
                                    </p:set>
                                    <p:animEffect transition="in" filter="fade">
                                      <p:cBhvr additive="repl">
                                        <p:cTn id="47" dur="500"/>
                                        <p:tgtEl>
                                          <p:spTgt spid="2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nodeType="clickEffect">
                                  <p:stCondLst>
                                    <p:cond delay="0"/>
                                  </p:stCondLst>
                                  <p:childTnLst>
                                    <p:set>
                                      <p:cBhvr>
                                        <p:cTn id="51" dur="1" fill="hold">
                                          <p:stCondLst>
                                            <p:cond delay="0"/>
                                          </p:stCondLst>
                                        </p:cTn>
                                        <p:tgtEl>
                                          <p:spTgt spid="244"/>
                                        </p:tgtEl>
                                        <p:attrNameLst>
                                          <p:attrName>style.visibility</p:attrName>
                                        </p:attrNameLst>
                                      </p:cBhvr>
                                      <p:to>
                                        <p:strVal val="visible"/>
                                      </p:to>
                                    </p:set>
                                    <p:animEffect transition="in" filter="fade">
                                      <p:cBhvr additive="repl">
                                        <p:cTn id="52"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533520" y="228600"/>
            <a:ext cx="7772040" cy="1142640"/>
          </a:xfrm>
          <a:prstGeom prst="rect">
            <a:avLst/>
          </a:prstGeom>
          <a:noFill/>
          <a:ln>
            <a:noFill/>
          </a:ln>
        </p:spPr>
        <p:txBody>
          <a:bodyPr anchor="ctr">
            <a:noAutofit/>
          </a:bodyPr>
          <a:lstStyle/>
          <a:p>
            <a:pPr>
              <a:lnSpc>
                <a:spcPct val="100000"/>
              </a:lnSpc>
            </a:pPr>
            <a:r>
              <a:rPr lang="en-US" sz="3200" b="1" u="sng" strike="noStrike" spc="-1">
                <a:solidFill>
                  <a:srgbClr val="3333CC"/>
                </a:solidFill>
                <a:uFillTx/>
                <a:latin typeface="Arial"/>
                <a:ea typeface="ＭＳ Ｐゴシック"/>
              </a:rPr>
              <a:t>Client/server socket interaction: TCP</a:t>
            </a:r>
            <a:endParaRPr lang="en-US" sz="3200" b="0" strike="noStrike" spc="-1">
              <a:solidFill>
                <a:srgbClr val="000000"/>
              </a:solidFill>
              <a:latin typeface="Comic Sans MS"/>
            </a:endParaRPr>
          </a:p>
        </p:txBody>
      </p:sp>
      <p:sp>
        <p:nvSpPr>
          <p:cNvPr id="247" name="CustomShape 2"/>
          <p:cNvSpPr/>
          <p:nvPr/>
        </p:nvSpPr>
        <p:spPr>
          <a:xfrm>
            <a:off x="96840" y="1383480"/>
            <a:ext cx="4664520" cy="456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spcBef>
                <a:spcPts val="1199"/>
              </a:spcBef>
            </a:pPr>
            <a:r>
              <a:rPr lang="en-US" sz="2400" b="0" strike="noStrike" spc="-1">
                <a:solidFill>
                  <a:srgbClr val="000000"/>
                </a:solidFill>
                <a:latin typeface="Comic Sans MS"/>
                <a:ea typeface="ＭＳ Ｐゴシック"/>
              </a:rPr>
              <a:t>Server </a:t>
            </a:r>
            <a:r>
              <a:rPr lang="en-US" sz="1800" b="0" strike="noStrike" spc="-1">
                <a:solidFill>
                  <a:srgbClr val="000000"/>
                </a:solidFill>
                <a:latin typeface="Comic Sans MS"/>
                <a:ea typeface="ＭＳ Ｐゴシック"/>
              </a:rPr>
              <a:t>(stand-by, waiting for requests)</a:t>
            </a:r>
            <a:endParaRPr lang="en-IN" sz="1800" b="0" strike="noStrike" spc="-1">
              <a:latin typeface="Arial"/>
            </a:endParaRPr>
          </a:p>
        </p:txBody>
      </p:sp>
      <p:sp>
        <p:nvSpPr>
          <p:cNvPr id="248" name="CustomShape 3"/>
          <p:cNvSpPr/>
          <p:nvPr/>
        </p:nvSpPr>
        <p:spPr>
          <a:xfrm>
            <a:off x="4866120" y="1383480"/>
            <a:ext cx="3423960" cy="456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spcBef>
                <a:spcPts val="1199"/>
              </a:spcBef>
            </a:pPr>
            <a:r>
              <a:rPr lang="en-US" sz="2400" b="0" strike="noStrike" spc="-1">
                <a:solidFill>
                  <a:srgbClr val="000000"/>
                </a:solidFill>
                <a:latin typeface="Comic Sans MS"/>
                <a:ea typeface="ＭＳ Ｐゴシック"/>
              </a:rPr>
              <a:t>Client </a:t>
            </a:r>
            <a:r>
              <a:rPr lang="en-US" sz="1800" b="0" strike="noStrike" spc="-1">
                <a:solidFill>
                  <a:srgbClr val="000000"/>
                </a:solidFill>
                <a:latin typeface="Comic Sans MS"/>
                <a:ea typeface="ＭＳ Ｐゴシック"/>
              </a:rPr>
              <a:t>(initiate the request) </a:t>
            </a:r>
            <a:endParaRPr lang="en-IN" sz="1800" b="0" strike="noStrike" spc="-1">
              <a:latin typeface="Arial"/>
            </a:endParaRPr>
          </a:p>
        </p:txBody>
      </p:sp>
      <p:sp>
        <p:nvSpPr>
          <p:cNvPr id="249" name="CustomShape 4"/>
          <p:cNvSpPr/>
          <p:nvPr/>
        </p:nvSpPr>
        <p:spPr>
          <a:xfrm>
            <a:off x="729360" y="1987920"/>
            <a:ext cx="339984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Create socket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(Claim resources/ available phone)</a:t>
            </a:r>
            <a:endParaRPr lang="en-IN" sz="1600" b="0" strike="noStrike" spc="-1">
              <a:latin typeface="Arial"/>
            </a:endParaRPr>
          </a:p>
        </p:txBody>
      </p:sp>
      <p:sp>
        <p:nvSpPr>
          <p:cNvPr id="250" name="CustomShape 5"/>
          <p:cNvSpPr/>
          <p:nvPr/>
        </p:nvSpPr>
        <p:spPr>
          <a:xfrm>
            <a:off x="1052280" y="2778840"/>
            <a:ext cx="2753640" cy="882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Bind port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(Claim ID on this machine/ </a:t>
            </a:r>
            <a:endParaRPr lang="en-IN" sz="1600" b="0" strike="noStrike" spc="-1">
              <a:latin typeface="Arial"/>
            </a:endParaRPr>
          </a:p>
          <a:p>
            <a:pPr algn="ctr">
              <a:lnSpc>
                <a:spcPct val="100000"/>
              </a:lnSpc>
            </a:pPr>
            <a:r>
              <a:rPr lang="en-US" sz="1600" b="0" strike="noStrike" spc="-1">
                <a:solidFill>
                  <a:srgbClr val="000000"/>
                </a:solidFill>
                <a:latin typeface="Comic Sans MS"/>
                <a:ea typeface="ＭＳ Ｐゴシック"/>
              </a:rPr>
              <a:t>get a phone extension No.)</a:t>
            </a:r>
            <a:endParaRPr lang="en-IN" sz="1600" b="0" strike="noStrike" spc="-1">
              <a:latin typeface="Arial"/>
            </a:endParaRPr>
          </a:p>
        </p:txBody>
      </p:sp>
      <p:sp>
        <p:nvSpPr>
          <p:cNvPr id="251" name="CustomShape 6"/>
          <p:cNvSpPr/>
          <p:nvPr/>
        </p:nvSpPr>
        <p:spPr>
          <a:xfrm>
            <a:off x="-3600" y="3816000"/>
            <a:ext cx="4946760" cy="882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FF0000"/>
                </a:solidFill>
                <a:latin typeface="Comic Sans MS"/>
                <a:ea typeface="ＭＳ Ｐゴシック"/>
              </a:rPr>
              <a:t>Listen </a:t>
            </a:r>
            <a:r>
              <a:rPr lang="en-US" sz="2000" b="0" strike="noStrike" spc="-1">
                <a:solidFill>
                  <a:srgbClr val="000000"/>
                </a:solidFill>
                <a:latin typeface="Comic Sans MS"/>
                <a:ea typeface="ＭＳ Ｐゴシック"/>
              </a:rPr>
              <a:t>&amp; </a:t>
            </a:r>
            <a:r>
              <a:rPr lang="en-US" sz="2000" b="0" strike="noStrike" spc="-1">
                <a:solidFill>
                  <a:srgbClr val="FF0000"/>
                </a:solidFill>
                <a:latin typeface="Comic Sans MS"/>
                <a:ea typeface="ＭＳ Ｐゴシック"/>
              </a:rPr>
              <a:t>accept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(Listen: Wait for connections/ Wait for phone call</a:t>
            </a:r>
            <a:endParaRPr lang="en-IN" sz="1600" b="0" strike="noStrike" spc="-1">
              <a:latin typeface="Arial"/>
            </a:endParaRPr>
          </a:p>
          <a:p>
            <a:pPr algn="ctr">
              <a:lnSpc>
                <a:spcPct val="100000"/>
              </a:lnSpc>
            </a:pPr>
            <a:r>
              <a:rPr lang="en-US" sz="1600" b="0" strike="noStrike" spc="-1">
                <a:solidFill>
                  <a:srgbClr val="000000"/>
                </a:solidFill>
                <a:latin typeface="Comic Sans MS"/>
                <a:ea typeface="ＭＳ Ｐゴシック"/>
              </a:rPr>
              <a:t>Accept: Accept connection/ Answer phone call )</a:t>
            </a:r>
            <a:endParaRPr lang="en-IN" sz="1600" b="0" strike="noStrike" spc="-1">
              <a:latin typeface="Arial"/>
            </a:endParaRPr>
          </a:p>
        </p:txBody>
      </p:sp>
      <p:sp>
        <p:nvSpPr>
          <p:cNvPr id="252" name="CustomShape 7"/>
          <p:cNvSpPr/>
          <p:nvPr/>
        </p:nvSpPr>
        <p:spPr>
          <a:xfrm>
            <a:off x="868680" y="4607280"/>
            <a:ext cx="32032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FF0000"/>
                </a:solidFill>
                <a:latin typeface="Comic Sans MS"/>
                <a:ea typeface="ＭＳ Ｐゴシック"/>
              </a:rPr>
              <a:t>Send/ receive</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(Communication/ Chat on phone)</a:t>
            </a:r>
            <a:endParaRPr lang="en-IN" sz="1600" b="0" strike="noStrike" spc="-1">
              <a:latin typeface="Arial"/>
            </a:endParaRPr>
          </a:p>
        </p:txBody>
      </p:sp>
      <p:sp>
        <p:nvSpPr>
          <p:cNvPr id="253" name="CustomShape 8"/>
          <p:cNvSpPr/>
          <p:nvPr/>
        </p:nvSpPr>
        <p:spPr>
          <a:xfrm>
            <a:off x="4842000" y="1987920"/>
            <a:ext cx="339984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Create socket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(Claim resources/ available phone)</a:t>
            </a:r>
            <a:endParaRPr lang="en-IN" sz="1600" b="0" strike="noStrike" spc="-1">
              <a:latin typeface="Arial"/>
            </a:endParaRPr>
          </a:p>
        </p:txBody>
      </p:sp>
      <p:sp>
        <p:nvSpPr>
          <p:cNvPr id="254" name="CustomShape 9"/>
          <p:cNvSpPr/>
          <p:nvPr/>
        </p:nvSpPr>
        <p:spPr>
          <a:xfrm>
            <a:off x="4953960" y="3816000"/>
            <a:ext cx="317592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FF0000"/>
                </a:solidFill>
                <a:latin typeface="Comic Sans MS"/>
                <a:ea typeface="ＭＳ Ｐゴシック"/>
              </a:rPr>
              <a:t>Connect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(connect to server/ call others)</a:t>
            </a:r>
            <a:endParaRPr lang="en-IN" sz="1600" b="0" strike="noStrike" spc="-1">
              <a:latin typeface="Arial"/>
            </a:endParaRPr>
          </a:p>
        </p:txBody>
      </p:sp>
      <p:sp>
        <p:nvSpPr>
          <p:cNvPr id="255" name="CustomShape 10"/>
          <p:cNvSpPr/>
          <p:nvPr/>
        </p:nvSpPr>
        <p:spPr>
          <a:xfrm>
            <a:off x="4619520" y="2928960"/>
            <a:ext cx="39178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A6A6A6"/>
                </a:solidFill>
                <a:latin typeface="Comic Sans MS"/>
                <a:ea typeface="ＭＳ Ｐゴシック"/>
              </a:rPr>
              <a:t>-</a:t>
            </a:r>
            <a:endParaRPr lang="en-IN" sz="2000" b="0" strike="noStrike" spc="-1">
              <a:latin typeface="Arial"/>
            </a:endParaRPr>
          </a:p>
          <a:p>
            <a:pPr algn="ctr">
              <a:lnSpc>
                <a:spcPct val="100000"/>
              </a:lnSpc>
            </a:pPr>
            <a:r>
              <a:rPr lang="en-US" sz="1600" b="0" strike="noStrike" spc="-1">
                <a:solidFill>
                  <a:srgbClr val="A6A6A6"/>
                </a:solidFill>
                <a:latin typeface="Comic Sans MS"/>
                <a:ea typeface="ＭＳ Ｐゴシック"/>
              </a:rPr>
              <a:t>(Don’t care about public port/ phone #)</a:t>
            </a:r>
            <a:endParaRPr lang="en-IN" sz="1600" b="0" strike="noStrike" spc="-1">
              <a:latin typeface="Arial"/>
            </a:endParaRPr>
          </a:p>
        </p:txBody>
      </p:sp>
      <p:sp>
        <p:nvSpPr>
          <p:cNvPr id="256" name="CustomShape 11"/>
          <p:cNvSpPr/>
          <p:nvPr/>
        </p:nvSpPr>
        <p:spPr>
          <a:xfrm>
            <a:off x="4976640" y="4607280"/>
            <a:ext cx="32032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FF0000"/>
                </a:solidFill>
                <a:latin typeface="Comic Sans MS"/>
                <a:ea typeface="ＭＳ Ｐゴシック"/>
              </a:rPr>
              <a:t>Send/ receive</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(Communication/ Chat on phone)</a:t>
            </a:r>
            <a:endParaRPr lang="en-IN" sz="1600" b="0" strike="noStrike" spc="-1">
              <a:latin typeface="Arial"/>
            </a:endParaRPr>
          </a:p>
        </p:txBody>
      </p:sp>
      <p:sp>
        <p:nvSpPr>
          <p:cNvPr id="257" name="CustomShape 12"/>
          <p:cNvSpPr/>
          <p:nvPr/>
        </p:nvSpPr>
        <p:spPr>
          <a:xfrm>
            <a:off x="419760" y="5431320"/>
            <a:ext cx="40186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Close socket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(End communication/ Hang up the phone)</a:t>
            </a:r>
            <a:endParaRPr lang="en-IN" sz="1600" b="0" strike="noStrike" spc="-1">
              <a:latin typeface="Arial"/>
            </a:endParaRPr>
          </a:p>
        </p:txBody>
      </p:sp>
      <p:sp>
        <p:nvSpPr>
          <p:cNvPr id="258" name="CustomShape 13"/>
          <p:cNvSpPr/>
          <p:nvPr/>
        </p:nvSpPr>
        <p:spPr>
          <a:xfrm>
            <a:off x="4568760" y="5431320"/>
            <a:ext cx="40186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Close socket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(End communication/ Hang up the phone)</a:t>
            </a:r>
            <a:endParaRPr lang="en-IN" sz="1600" b="0" strike="noStrike" spc="-1">
              <a:latin typeface="Arial"/>
            </a:endParaRPr>
          </a:p>
        </p:txBody>
      </p:sp>
      <p:sp>
        <p:nvSpPr>
          <p:cNvPr id="259" name="CustomShape 14"/>
          <p:cNvSpPr/>
          <p:nvPr/>
        </p:nvSpPr>
        <p:spPr>
          <a:xfrm>
            <a:off x="374040" y="1843200"/>
            <a:ext cx="3182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2D2DB9"/>
                </a:solidFill>
                <a:latin typeface="Comic Sans MS"/>
                <a:ea typeface="ＭＳ Ｐゴシック"/>
              </a:rPr>
              <a:t>1</a:t>
            </a:r>
            <a:endParaRPr lang="en-IN" sz="2400" b="0" strike="noStrike" spc="-1">
              <a:latin typeface="Arial"/>
            </a:endParaRPr>
          </a:p>
        </p:txBody>
      </p:sp>
      <p:sp>
        <p:nvSpPr>
          <p:cNvPr id="260" name="CustomShape 15"/>
          <p:cNvSpPr/>
          <p:nvPr/>
        </p:nvSpPr>
        <p:spPr>
          <a:xfrm>
            <a:off x="349920" y="2810880"/>
            <a:ext cx="3668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2D2DB9"/>
                </a:solidFill>
                <a:latin typeface="Comic Sans MS"/>
                <a:ea typeface="ＭＳ Ｐゴシック"/>
              </a:rPr>
              <a:t>2</a:t>
            </a:r>
            <a:endParaRPr lang="en-IN" sz="2400" b="0" strike="noStrike" spc="-1">
              <a:latin typeface="Arial"/>
            </a:endParaRPr>
          </a:p>
        </p:txBody>
      </p:sp>
      <p:sp>
        <p:nvSpPr>
          <p:cNvPr id="261" name="CustomShape 16"/>
          <p:cNvSpPr/>
          <p:nvPr/>
        </p:nvSpPr>
        <p:spPr>
          <a:xfrm>
            <a:off x="374760" y="3762360"/>
            <a:ext cx="3668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2D2DB9"/>
                </a:solidFill>
                <a:latin typeface="Comic Sans MS"/>
                <a:ea typeface="ＭＳ Ｐゴシック"/>
              </a:rPr>
              <a:t>3</a:t>
            </a:r>
            <a:endParaRPr lang="en-IN" sz="2400" b="0" strike="noStrike" spc="-1">
              <a:latin typeface="Arial"/>
            </a:endParaRPr>
          </a:p>
        </p:txBody>
      </p:sp>
      <p:sp>
        <p:nvSpPr>
          <p:cNvPr id="262" name="CustomShape 17"/>
          <p:cNvSpPr/>
          <p:nvPr/>
        </p:nvSpPr>
        <p:spPr>
          <a:xfrm>
            <a:off x="4871520" y="1838160"/>
            <a:ext cx="3668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2D2DB9"/>
                </a:solidFill>
                <a:latin typeface="Comic Sans MS"/>
                <a:ea typeface="ＭＳ Ｐゴシック"/>
              </a:rPr>
              <a:t>4</a:t>
            </a:r>
            <a:endParaRPr lang="en-IN" sz="2400" b="0" strike="noStrike" spc="-1">
              <a:latin typeface="Arial"/>
            </a:endParaRPr>
          </a:p>
        </p:txBody>
      </p:sp>
      <p:sp>
        <p:nvSpPr>
          <p:cNvPr id="263" name="CustomShape 18"/>
          <p:cNvSpPr/>
          <p:nvPr/>
        </p:nvSpPr>
        <p:spPr>
          <a:xfrm>
            <a:off x="4903560" y="3714480"/>
            <a:ext cx="3668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2D2DB9"/>
                </a:solidFill>
                <a:latin typeface="Comic Sans MS"/>
                <a:ea typeface="ＭＳ Ｐゴシック"/>
              </a:rPr>
              <a:t>5</a:t>
            </a:r>
            <a:endParaRPr lang="en-IN" sz="2400" b="0" strike="noStrike" spc="-1">
              <a:latin typeface="Arial"/>
            </a:endParaRPr>
          </a:p>
        </p:txBody>
      </p:sp>
      <p:sp>
        <p:nvSpPr>
          <p:cNvPr id="264" name="CustomShape 19"/>
          <p:cNvSpPr/>
          <p:nvPr/>
        </p:nvSpPr>
        <p:spPr>
          <a:xfrm>
            <a:off x="374760" y="4617000"/>
            <a:ext cx="3668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2D2DB9"/>
                </a:solidFill>
                <a:latin typeface="Comic Sans MS"/>
                <a:ea typeface="ＭＳ Ｐゴシック"/>
              </a:rPr>
              <a:t>6</a:t>
            </a:r>
            <a:endParaRPr lang="en-IN" sz="2400" b="0" strike="noStrike" spc="-1">
              <a:latin typeface="Arial"/>
            </a:endParaRPr>
          </a:p>
        </p:txBody>
      </p:sp>
      <p:sp>
        <p:nvSpPr>
          <p:cNvPr id="265" name="CustomShape 20"/>
          <p:cNvSpPr/>
          <p:nvPr/>
        </p:nvSpPr>
        <p:spPr>
          <a:xfrm>
            <a:off x="4905000" y="4544280"/>
            <a:ext cx="3668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2D2DB9"/>
                </a:solidFill>
                <a:latin typeface="Comic Sans MS"/>
                <a:ea typeface="ＭＳ Ｐゴシック"/>
              </a:rPr>
              <a:t>6</a:t>
            </a:r>
            <a:endParaRPr lang="en-IN" sz="2400" b="0" strike="noStrike" spc="-1">
              <a:latin typeface="Arial"/>
            </a:endParaRPr>
          </a:p>
        </p:txBody>
      </p:sp>
      <p:sp>
        <p:nvSpPr>
          <p:cNvPr id="266" name="CustomShape 21"/>
          <p:cNvSpPr/>
          <p:nvPr/>
        </p:nvSpPr>
        <p:spPr>
          <a:xfrm>
            <a:off x="324000" y="5344200"/>
            <a:ext cx="7084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2D2DB9"/>
                </a:solidFill>
                <a:latin typeface="Comic Sans MS"/>
                <a:ea typeface="ＭＳ Ｐゴシック"/>
              </a:rPr>
              <a:t>7/8</a:t>
            </a:r>
            <a:endParaRPr lang="en-IN" sz="2400" b="0" strike="noStrike" spc="-1">
              <a:latin typeface="Arial"/>
            </a:endParaRPr>
          </a:p>
        </p:txBody>
      </p:sp>
      <p:sp>
        <p:nvSpPr>
          <p:cNvPr id="267" name="CustomShape 22"/>
          <p:cNvSpPr/>
          <p:nvPr/>
        </p:nvSpPr>
        <p:spPr>
          <a:xfrm>
            <a:off x="4854960" y="5360040"/>
            <a:ext cx="7084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2D2DB9"/>
                </a:solidFill>
                <a:latin typeface="Comic Sans MS"/>
                <a:ea typeface="ＭＳ Ｐゴシック"/>
              </a:rPr>
              <a:t>7/8</a:t>
            </a:r>
            <a:endParaRPr lang="en-IN" sz="2400" b="0" strike="noStrike" spc="-1">
              <a:latin typeface="Arial"/>
            </a:endParaRPr>
          </a:p>
        </p:txBody>
      </p:sp>
      <p:sp>
        <p:nvSpPr>
          <p:cNvPr id="268" name="CustomShape 23"/>
          <p:cNvSpPr/>
          <p:nvPr/>
        </p:nvSpPr>
        <p:spPr>
          <a:xfrm>
            <a:off x="1480680" y="6255720"/>
            <a:ext cx="61819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400" b="0" strike="noStrike" spc="-1">
                <a:solidFill>
                  <a:srgbClr val="FF0000"/>
                </a:solidFill>
                <a:latin typeface="Comic Sans MS"/>
                <a:ea typeface="ＭＳ Ｐゴシック"/>
              </a:rPr>
              <a:t>Red word: wait for the other side</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additive="repl">
                                        <p:cTn id="7" dur="500"/>
                                        <p:tgtEl>
                                          <p:spTgt spid="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260"/>
                                        </p:tgtEl>
                                        <p:attrNameLst>
                                          <p:attrName>style.visibility</p:attrName>
                                        </p:attrNameLst>
                                      </p:cBhvr>
                                      <p:to>
                                        <p:strVal val="visible"/>
                                      </p:to>
                                    </p:set>
                                    <p:animEffect transition="in" filter="fade">
                                      <p:cBhvr additive="repl">
                                        <p:cTn id="12" dur="500"/>
                                        <p:tgtEl>
                                          <p:spTgt spid="2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261"/>
                                        </p:tgtEl>
                                        <p:attrNameLst>
                                          <p:attrName>style.visibility</p:attrName>
                                        </p:attrNameLst>
                                      </p:cBhvr>
                                      <p:to>
                                        <p:strVal val="visible"/>
                                      </p:to>
                                    </p:set>
                                    <p:animEffect transition="in" filter="fade">
                                      <p:cBhvr additive="repl">
                                        <p:cTn id="17" dur="500"/>
                                        <p:tgtEl>
                                          <p:spTgt spid="2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262"/>
                                        </p:tgtEl>
                                        <p:attrNameLst>
                                          <p:attrName>style.visibility</p:attrName>
                                        </p:attrNameLst>
                                      </p:cBhvr>
                                      <p:to>
                                        <p:strVal val="visible"/>
                                      </p:to>
                                    </p:set>
                                    <p:animEffect transition="in" filter="fade">
                                      <p:cBhvr additive="repl">
                                        <p:cTn id="22" dur="500"/>
                                        <p:tgtEl>
                                          <p:spTgt spid="2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263"/>
                                        </p:tgtEl>
                                        <p:attrNameLst>
                                          <p:attrName>style.visibility</p:attrName>
                                        </p:attrNameLst>
                                      </p:cBhvr>
                                      <p:to>
                                        <p:strVal val="visible"/>
                                      </p:to>
                                    </p:set>
                                    <p:animEffect transition="in" filter="fade">
                                      <p:cBhvr additive="repl">
                                        <p:cTn id="27" dur="500"/>
                                        <p:tgtEl>
                                          <p:spTgt spid="2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nodeType="clickEffect">
                                  <p:stCondLst>
                                    <p:cond delay="0"/>
                                  </p:stCondLst>
                                  <p:childTnLst>
                                    <p:set>
                                      <p:cBhvr>
                                        <p:cTn id="31" dur="1" fill="hold">
                                          <p:stCondLst>
                                            <p:cond delay="0"/>
                                          </p:stCondLst>
                                        </p:cTn>
                                        <p:tgtEl>
                                          <p:spTgt spid="264"/>
                                        </p:tgtEl>
                                        <p:attrNameLst>
                                          <p:attrName>style.visibility</p:attrName>
                                        </p:attrNameLst>
                                      </p:cBhvr>
                                      <p:to>
                                        <p:strVal val="visible"/>
                                      </p:to>
                                    </p:set>
                                    <p:animEffect transition="in" filter="fade">
                                      <p:cBhvr additive="repl">
                                        <p:cTn id="32" dur="500"/>
                                        <p:tgtEl>
                                          <p:spTgt spid="264"/>
                                        </p:tgtEl>
                                      </p:cBhvr>
                                    </p:animEffect>
                                  </p:childTnLst>
                                </p:cTn>
                              </p:par>
                              <p:par>
                                <p:cTn id="33" presetID="10" presetClass="entr" fill="hold" nodeType="withEffect">
                                  <p:stCondLst>
                                    <p:cond delay="0"/>
                                  </p:stCondLst>
                                  <p:childTnLst>
                                    <p:set>
                                      <p:cBhvr>
                                        <p:cTn id="34" dur="1" fill="hold">
                                          <p:stCondLst>
                                            <p:cond delay="0"/>
                                          </p:stCondLst>
                                        </p:cTn>
                                        <p:tgtEl>
                                          <p:spTgt spid="265"/>
                                        </p:tgtEl>
                                        <p:attrNameLst>
                                          <p:attrName>style.visibility</p:attrName>
                                        </p:attrNameLst>
                                      </p:cBhvr>
                                      <p:to>
                                        <p:strVal val="visible"/>
                                      </p:to>
                                    </p:set>
                                    <p:animEffect transition="in" filter="fade">
                                      <p:cBhvr additive="repl">
                                        <p:cTn id="35" dur="500"/>
                                        <p:tgtEl>
                                          <p:spTgt spid="26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nodeType="clickEffect">
                                  <p:stCondLst>
                                    <p:cond delay="0"/>
                                  </p:stCondLst>
                                  <p:childTnLst>
                                    <p:set>
                                      <p:cBhvr>
                                        <p:cTn id="39" dur="1" fill="hold">
                                          <p:stCondLst>
                                            <p:cond delay="0"/>
                                          </p:stCondLst>
                                        </p:cTn>
                                        <p:tgtEl>
                                          <p:spTgt spid="266"/>
                                        </p:tgtEl>
                                        <p:attrNameLst>
                                          <p:attrName>style.visibility</p:attrName>
                                        </p:attrNameLst>
                                      </p:cBhvr>
                                      <p:to>
                                        <p:strVal val="visible"/>
                                      </p:to>
                                    </p:set>
                                    <p:animEffect transition="in" filter="fade">
                                      <p:cBhvr additive="repl">
                                        <p:cTn id="40" dur="500"/>
                                        <p:tgtEl>
                                          <p:spTgt spid="266"/>
                                        </p:tgtEl>
                                      </p:cBhvr>
                                    </p:animEffect>
                                  </p:childTnLst>
                                </p:cTn>
                              </p:par>
                              <p:par>
                                <p:cTn id="41" presetID="10" presetClass="entr" fill="hold" nodeType="withEffect">
                                  <p:stCondLst>
                                    <p:cond delay="0"/>
                                  </p:stCondLst>
                                  <p:childTnLst>
                                    <p:set>
                                      <p:cBhvr>
                                        <p:cTn id="42" dur="1" fill="hold">
                                          <p:stCondLst>
                                            <p:cond delay="0"/>
                                          </p:stCondLst>
                                        </p:cTn>
                                        <p:tgtEl>
                                          <p:spTgt spid="267"/>
                                        </p:tgtEl>
                                        <p:attrNameLst>
                                          <p:attrName>style.visibility</p:attrName>
                                        </p:attrNameLst>
                                      </p:cBhvr>
                                      <p:to>
                                        <p:strVal val="visible"/>
                                      </p:to>
                                    </p:set>
                                    <p:animEffect transition="in" filter="fade">
                                      <p:cBhvr additive="repl">
                                        <p:cTn id="43" dur="5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533520" y="228600"/>
            <a:ext cx="7772040" cy="1142640"/>
          </a:xfrm>
          <a:prstGeom prst="rect">
            <a:avLst/>
          </a:prstGeom>
          <a:noFill/>
          <a:ln>
            <a:noFill/>
          </a:ln>
        </p:spPr>
        <p:txBody>
          <a:bodyPr anchor="ctr">
            <a:noAutofit/>
          </a:bodyPr>
          <a:lstStyle/>
          <a:p>
            <a:pPr>
              <a:lnSpc>
                <a:spcPct val="100000"/>
              </a:lnSpc>
            </a:pPr>
            <a:r>
              <a:rPr lang="en-US" sz="3200" b="1" u="sng" strike="noStrike" spc="-1">
                <a:solidFill>
                  <a:srgbClr val="3333CC"/>
                </a:solidFill>
                <a:uFillTx/>
                <a:latin typeface="Arial"/>
                <a:ea typeface="ＭＳ Ｐゴシック"/>
              </a:rPr>
              <a:t>Client/server socket interaction: TCP</a:t>
            </a:r>
            <a:endParaRPr lang="en-US" sz="3200" b="0" strike="noStrike" spc="-1">
              <a:solidFill>
                <a:srgbClr val="000000"/>
              </a:solidFill>
              <a:latin typeface="Comic Sans MS"/>
            </a:endParaRPr>
          </a:p>
        </p:txBody>
      </p:sp>
      <p:sp>
        <p:nvSpPr>
          <p:cNvPr id="270" name="CustomShape 2"/>
          <p:cNvSpPr/>
          <p:nvPr/>
        </p:nvSpPr>
        <p:spPr>
          <a:xfrm>
            <a:off x="96840" y="1383480"/>
            <a:ext cx="4664520" cy="456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spcBef>
                <a:spcPts val="1199"/>
              </a:spcBef>
            </a:pPr>
            <a:r>
              <a:rPr lang="en-US" sz="2400" b="0" strike="noStrike" spc="-1">
                <a:solidFill>
                  <a:srgbClr val="000000"/>
                </a:solidFill>
                <a:latin typeface="Comic Sans MS"/>
                <a:ea typeface="ＭＳ Ｐゴシック"/>
              </a:rPr>
              <a:t>Server </a:t>
            </a:r>
            <a:r>
              <a:rPr lang="en-US" sz="1800" b="0" strike="noStrike" spc="-1">
                <a:solidFill>
                  <a:srgbClr val="000000"/>
                </a:solidFill>
                <a:latin typeface="Comic Sans MS"/>
                <a:ea typeface="ＭＳ Ｐゴシック"/>
              </a:rPr>
              <a:t>(stand-by, waiting for requests)</a:t>
            </a:r>
            <a:endParaRPr lang="en-IN" sz="1800" b="0" strike="noStrike" spc="-1">
              <a:latin typeface="Arial"/>
            </a:endParaRPr>
          </a:p>
        </p:txBody>
      </p:sp>
      <p:sp>
        <p:nvSpPr>
          <p:cNvPr id="271" name="CustomShape 3"/>
          <p:cNvSpPr/>
          <p:nvPr/>
        </p:nvSpPr>
        <p:spPr>
          <a:xfrm>
            <a:off x="4866120" y="1383480"/>
            <a:ext cx="3423960" cy="456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spcBef>
                <a:spcPts val="1199"/>
              </a:spcBef>
            </a:pPr>
            <a:r>
              <a:rPr lang="en-US" sz="2400" b="0" strike="noStrike" spc="-1">
                <a:solidFill>
                  <a:srgbClr val="000000"/>
                </a:solidFill>
                <a:latin typeface="Comic Sans MS"/>
                <a:ea typeface="ＭＳ Ｐゴシック"/>
              </a:rPr>
              <a:t>Client </a:t>
            </a:r>
            <a:r>
              <a:rPr lang="en-US" sz="1800" b="0" strike="noStrike" spc="-1">
                <a:solidFill>
                  <a:srgbClr val="000000"/>
                </a:solidFill>
                <a:latin typeface="Comic Sans MS"/>
                <a:ea typeface="ＭＳ Ｐゴシック"/>
              </a:rPr>
              <a:t>(initiate the request) </a:t>
            </a:r>
            <a:endParaRPr lang="en-IN" sz="1800" b="0" strike="noStrike" spc="-1">
              <a:latin typeface="Arial"/>
            </a:endParaRPr>
          </a:p>
        </p:txBody>
      </p:sp>
      <p:sp>
        <p:nvSpPr>
          <p:cNvPr id="272" name="CustomShape 4"/>
          <p:cNvSpPr/>
          <p:nvPr/>
        </p:nvSpPr>
        <p:spPr>
          <a:xfrm>
            <a:off x="729360" y="1987920"/>
            <a:ext cx="339984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Create socket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(Claim resources/ available phone)</a:t>
            </a:r>
            <a:endParaRPr lang="en-IN" sz="1600" b="0" strike="noStrike" spc="-1">
              <a:latin typeface="Arial"/>
            </a:endParaRPr>
          </a:p>
        </p:txBody>
      </p:sp>
      <p:sp>
        <p:nvSpPr>
          <p:cNvPr id="273" name="CustomShape 5"/>
          <p:cNvSpPr/>
          <p:nvPr/>
        </p:nvSpPr>
        <p:spPr>
          <a:xfrm>
            <a:off x="1052280" y="2778840"/>
            <a:ext cx="2753640" cy="882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Bind port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(Claim ID on this machine/ </a:t>
            </a:r>
            <a:endParaRPr lang="en-IN" sz="1600" b="0" strike="noStrike" spc="-1">
              <a:latin typeface="Arial"/>
            </a:endParaRPr>
          </a:p>
          <a:p>
            <a:pPr algn="ctr">
              <a:lnSpc>
                <a:spcPct val="100000"/>
              </a:lnSpc>
            </a:pPr>
            <a:r>
              <a:rPr lang="en-US" sz="1600" b="0" strike="noStrike" spc="-1">
                <a:solidFill>
                  <a:srgbClr val="000000"/>
                </a:solidFill>
                <a:latin typeface="Comic Sans MS"/>
                <a:ea typeface="ＭＳ Ｐゴシック"/>
              </a:rPr>
              <a:t>get a phone extension No.)</a:t>
            </a:r>
            <a:endParaRPr lang="en-IN" sz="1600" b="0" strike="noStrike" spc="-1">
              <a:latin typeface="Arial"/>
            </a:endParaRPr>
          </a:p>
        </p:txBody>
      </p:sp>
      <p:sp>
        <p:nvSpPr>
          <p:cNvPr id="274" name="CustomShape 6"/>
          <p:cNvSpPr/>
          <p:nvPr/>
        </p:nvSpPr>
        <p:spPr>
          <a:xfrm>
            <a:off x="1519920" y="3754080"/>
            <a:ext cx="190008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Listen/ </a:t>
            </a:r>
            <a:r>
              <a:rPr lang="en-US" sz="2000" b="0" strike="noStrike" spc="-1">
                <a:solidFill>
                  <a:srgbClr val="FF0000"/>
                </a:solidFill>
                <a:latin typeface="Comic Sans MS"/>
                <a:ea typeface="ＭＳ Ｐゴシック"/>
              </a:rPr>
              <a:t>accept</a:t>
            </a:r>
            <a:endParaRPr lang="en-IN" sz="2000" b="0" strike="noStrike" spc="-1">
              <a:latin typeface="Arial"/>
            </a:endParaRPr>
          </a:p>
        </p:txBody>
      </p:sp>
      <p:sp>
        <p:nvSpPr>
          <p:cNvPr id="275" name="CustomShape 7"/>
          <p:cNvSpPr/>
          <p:nvPr/>
        </p:nvSpPr>
        <p:spPr>
          <a:xfrm>
            <a:off x="868680" y="5024520"/>
            <a:ext cx="32032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FF0000"/>
                </a:solidFill>
                <a:latin typeface="Comic Sans MS"/>
                <a:ea typeface="ＭＳ Ｐゴシック"/>
              </a:rPr>
              <a:t>Send/ receive</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(Communication/ Chat on phone)</a:t>
            </a:r>
            <a:endParaRPr lang="en-IN" sz="1600" b="0" strike="noStrike" spc="-1">
              <a:latin typeface="Arial"/>
            </a:endParaRPr>
          </a:p>
        </p:txBody>
      </p:sp>
      <p:sp>
        <p:nvSpPr>
          <p:cNvPr id="276" name="CustomShape 8"/>
          <p:cNvSpPr/>
          <p:nvPr/>
        </p:nvSpPr>
        <p:spPr>
          <a:xfrm>
            <a:off x="4842000" y="1987920"/>
            <a:ext cx="339984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Create socket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(Claim resources/ available phone)</a:t>
            </a:r>
            <a:endParaRPr lang="en-IN" sz="1600" b="0" strike="noStrike" spc="-1">
              <a:latin typeface="Arial"/>
            </a:endParaRPr>
          </a:p>
        </p:txBody>
      </p:sp>
      <p:sp>
        <p:nvSpPr>
          <p:cNvPr id="277" name="CustomShape 9"/>
          <p:cNvSpPr/>
          <p:nvPr/>
        </p:nvSpPr>
        <p:spPr>
          <a:xfrm>
            <a:off x="4953960" y="3816000"/>
            <a:ext cx="317592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FF0000"/>
                </a:solidFill>
                <a:latin typeface="Comic Sans MS"/>
                <a:ea typeface="ＭＳ Ｐゴシック"/>
              </a:rPr>
              <a:t>Connect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(connect to server/ call others)</a:t>
            </a:r>
            <a:endParaRPr lang="en-IN" sz="1600" b="0" strike="noStrike" spc="-1">
              <a:latin typeface="Arial"/>
            </a:endParaRPr>
          </a:p>
        </p:txBody>
      </p:sp>
      <p:sp>
        <p:nvSpPr>
          <p:cNvPr id="278" name="CustomShape 10"/>
          <p:cNvSpPr/>
          <p:nvPr/>
        </p:nvSpPr>
        <p:spPr>
          <a:xfrm>
            <a:off x="4976640" y="5024520"/>
            <a:ext cx="32032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FF0000"/>
                </a:solidFill>
                <a:latin typeface="Comic Sans MS"/>
                <a:ea typeface="ＭＳ Ｐゴシック"/>
              </a:rPr>
              <a:t>Send/ receive</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(Communication/ Chat on phone)</a:t>
            </a:r>
            <a:endParaRPr lang="en-IN" sz="1600" b="0" strike="noStrike" spc="-1">
              <a:latin typeface="Arial"/>
            </a:endParaRPr>
          </a:p>
        </p:txBody>
      </p:sp>
      <p:sp>
        <p:nvSpPr>
          <p:cNvPr id="279" name="CustomShape 11"/>
          <p:cNvSpPr/>
          <p:nvPr/>
        </p:nvSpPr>
        <p:spPr>
          <a:xfrm>
            <a:off x="362880" y="5983200"/>
            <a:ext cx="40186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Close socket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(End communication/ Hang up the phone)</a:t>
            </a:r>
            <a:endParaRPr lang="en-IN" sz="1600" b="0" strike="noStrike" spc="-1">
              <a:latin typeface="Arial"/>
            </a:endParaRPr>
          </a:p>
        </p:txBody>
      </p:sp>
      <p:sp>
        <p:nvSpPr>
          <p:cNvPr id="280" name="CustomShape 12"/>
          <p:cNvSpPr/>
          <p:nvPr/>
        </p:nvSpPr>
        <p:spPr>
          <a:xfrm>
            <a:off x="4511880" y="5983200"/>
            <a:ext cx="401868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000" b="0" strike="noStrike" spc="-1">
                <a:solidFill>
                  <a:srgbClr val="000000"/>
                </a:solidFill>
                <a:latin typeface="Comic Sans MS"/>
                <a:ea typeface="ＭＳ Ｐゴシック"/>
              </a:rPr>
              <a:t>Close socket</a:t>
            </a:r>
            <a:endParaRPr lang="en-IN" sz="2000" b="0" strike="noStrike" spc="-1">
              <a:latin typeface="Arial"/>
            </a:endParaRPr>
          </a:p>
          <a:p>
            <a:pPr algn="ctr">
              <a:lnSpc>
                <a:spcPct val="100000"/>
              </a:lnSpc>
            </a:pPr>
            <a:r>
              <a:rPr lang="en-US" sz="1600" b="0" strike="noStrike" spc="-1">
                <a:solidFill>
                  <a:srgbClr val="000000"/>
                </a:solidFill>
                <a:latin typeface="Comic Sans MS"/>
                <a:ea typeface="ＭＳ Ｐゴシック"/>
              </a:rPr>
              <a:t>(End communication/ Hang up the phone)</a:t>
            </a:r>
            <a:endParaRPr lang="en-IN" sz="1600" b="0" strike="noStrike" spc="-1">
              <a:latin typeface="Arial"/>
            </a:endParaRPr>
          </a:p>
        </p:txBody>
      </p:sp>
      <p:sp>
        <p:nvSpPr>
          <p:cNvPr id="281" name="CustomShape 13"/>
          <p:cNvSpPr/>
          <p:nvPr/>
        </p:nvSpPr>
        <p:spPr>
          <a:xfrm>
            <a:off x="2470320" y="4541760"/>
            <a:ext cx="360" cy="482400"/>
          </a:xfrm>
          <a:custGeom>
            <a:avLst/>
            <a:gdLst/>
            <a:ahLst/>
            <a:cxnLst/>
            <a:rect l="l" t="t" r="r" b="b"/>
            <a:pathLst>
              <a:path w="21600" h="21600">
                <a:moveTo>
                  <a:pt x="0" y="0"/>
                </a:moveTo>
                <a:lnTo>
                  <a:pt x="21600" y="21600"/>
                </a:lnTo>
              </a:path>
            </a:pathLst>
          </a:custGeom>
          <a:noFill/>
          <a:ln w="57240">
            <a:solidFill>
              <a:srgbClr val="FF0000"/>
            </a:solidFill>
            <a:round/>
            <a:tailEnd type="triangle" w="med" len="med"/>
          </a:ln>
        </p:spPr>
        <p:style>
          <a:lnRef idx="0">
            <a:scrgbClr r="0" g="0" b="0"/>
          </a:lnRef>
          <a:fillRef idx="0">
            <a:scrgbClr r="0" g="0" b="0"/>
          </a:fillRef>
          <a:effectRef idx="0">
            <a:scrgbClr r="0" g="0" b="0"/>
          </a:effectRef>
          <a:fontRef idx="minor"/>
        </p:style>
      </p:sp>
      <p:sp>
        <p:nvSpPr>
          <p:cNvPr id="282" name="CustomShape 14"/>
          <p:cNvSpPr/>
          <p:nvPr/>
        </p:nvSpPr>
        <p:spPr>
          <a:xfrm>
            <a:off x="1401120" y="4172400"/>
            <a:ext cx="2138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F0000"/>
                </a:solidFill>
                <a:latin typeface="Comic Sans MS"/>
                <a:ea typeface="ＭＳ Ｐゴシック"/>
              </a:rPr>
              <a:t>Fork/ New thread</a:t>
            </a:r>
            <a:endParaRPr lang="en-IN" sz="1800" b="0" strike="noStrike" spc="-1">
              <a:latin typeface="Arial"/>
            </a:endParaRPr>
          </a:p>
        </p:txBody>
      </p:sp>
      <p:sp>
        <p:nvSpPr>
          <p:cNvPr id="283" name="CustomShape 15"/>
          <p:cNvSpPr/>
          <p:nvPr/>
        </p:nvSpPr>
        <p:spPr>
          <a:xfrm flipH="1">
            <a:off x="4078800" y="4008240"/>
            <a:ext cx="840600" cy="12960"/>
          </a:xfrm>
          <a:custGeom>
            <a:avLst/>
            <a:gdLst/>
            <a:ahLst/>
            <a:cxnLst/>
            <a:rect l="l" t="t" r="r" b="b"/>
            <a:pathLst>
              <a:path w="21600" h="21600">
                <a:moveTo>
                  <a:pt x="0" y="0"/>
                </a:moveTo>
                <a:lnTo>
                  <a:pt x="21600" y="21600"/>
                </a:lnTo>
              </a:path>
            </a:pathLst>
          </a:custGeom>
          <a:noFill/>
          <a:ln w="57240">
            <a:solidFill>
              <a:schemeClr val="tx1"/>
            </a:solidFill>
            <a:round/>
            <a:tailEnd type="triangle" w="med" len="med"/>
          </a:ln>
        </p:spPr>
        <p:style>
          <a:lnRef idx="0">
            <a:scrgbClr r="0" g="0" b="0"/>
          </a:lnRef>
          <a:fillRef idx="0">
            <a:scrgbClr r="0" g="0" b="0"/>
          </a:fillRef>
          <a:effectRef idx="0">
            <a:scrgbClr r="0" g="0" b="0"/>
          </a:effectRef>
          <a:fontRef idx="minor"/>
        </p:style>
      </p:sp>
      <p:sp>
        <p:nvSpPr>
          <p:cNvPr id="284" name="CustomShape 16"/>
          <p:cNvSpPr/>
          <p:nvPr/>
        </p:nvSpPr>
        <p:spPr>
          <a:xfrm>
            <a:off x="432720" y="4008240"/>
            <a:ext cx="968040" cy="360"/>
          </a:xfrm>
          <a:custGeom>
            <a:avLst/>
            <a:gdLst/>
            <a:ahLst/>
            <a:cxnLst/>
            <a:rect l="l" t="t" r="r" b="b"/>
            <a:pathLst>
              <a:path w="21600" h="21600">
                <a:moveTo>
                  <a:pt x="0" y="0"/>
                </a:moveTo>
                <a:lnTo>
                  <a:pt x="21600" y="21600"/>
                </a:lnTo>
              </a:path>
            </a:pathLst>
          </a:custGeom>
          <a:noFill/>
          <a:ln w="57240">
            <a:solidFill>
              <a:srgbClr val="FF0000"/>
            </a:solidFill>
            <a:round/>
            <a:tailEnd type="triangle" w="med" len="med"/>
          </a:ln>
        </p:spPr>
        <p:style>
          <a:lnRef idx="0">
            <a:scrgbClr r="0" g="0" b="0"/>
          </a:lnRef>
          <a:fillRef idx="0">
            <a:scrgbClr r="0" g="0" b="0"/>
          </a:fillRef>
          <a:effectRef idx="0">
            <a:scrgbClr r="0" g="0" b="0"/>
          </a:effectRef>
          <a:fontRef idx="minor"/>
        </p:style>
      </p:sp>
      <p:sp>
        <p:nvSpPr>
          <p:cNvPr id="285" name="CustomShape 17"/>
          <p:cNvSpPr/>
          <p:nvPr/>
        </p:nvSpPr>
        <p:spPr>
          <a:xfrm flipV="1">
            <a:off x="440640" y="4008240"/>
            <a:ext cx="360" cy="742320"/>
          </a:xfrm>
          <a:custGeom>
            <a:avLst/>
            <a:gdLst/>
            <a:ahLst/>
            <a:cxnLst/>
            <a:rect l="l" t="t" r="r" b="b"/>
            <a:pathLst>
              <a:path w="21600" h="21600">
                <a:moveTo>
                  <a:pt x="0" y="0"/>
                </a:moveTo>
                <a:lnTo>
                  <a:pt x="21600" y="21600"/>
                </a:lnTo>
              </a:path>
            </a:pathLst>
          </a:custGeom>
          <a:noFill/>
          <a:ln w="57240">
            <a:solidFill>
              <a:srgbClr val="FF0000"/>
            </a:solidFill>
            <a:round/>
          </a:ln>
        </p:spPr>
        <p:style>
          <a:lnRef idx="0">
            <a:scrgbClr r="0" g="0" b="0"/>
          </a:lnRef>
          <a:fillRef idx="0">
            <a:scrgbClr r="0" g="0" b="0"/>
          </a:fillRef>
          <a:effectRef idx="0">
            <a:scrgbClr r="0" g="0" b="0"/>
          </a:effectRef>
          <a:fontRef idx="minor"/>
        </p:style>
      </p:sp>
      <p:sp>
        <p:nvSpPr>
          <p:cNvPr id="286" name="CustomShape 18"/>
          <p:cNvSpPr/>
          <p:nvPr/>
        </p:nvSpPr>
        <p:spPr>
          <a:xfrm flipH="1">
            <a:off x="432000" y="4732920"/>
            <a:ext cx="1996200" cy="360"/>
          </a:xfrm>
          <a:custGeom>
            <a:avLst/>
            <a:gdLst/>
            <a:ahLst/>
            <a:cxnLst/>
            <a:rect l="l" t="t" r="r" b="b"/>
            <a:pathLst>
              <a:path w="21600" h="21600">
                <a:moveTo>
                  <a:pt x="0" y="0"/>
                </a:moveTo>
                <a:lnTo>
                  <a:pt x="21600" y="21600"/>
                </a:lnTo>
              </a:path>
            </a:pathLst>
          </a:custGeom>
          <a:noFill/>
          <a:ln w="57240">
            <a:solidFill>
              <a:srgbClr val="FF0000"/>
            </a:solidFill>
            <a:round/>
          </a:ln>
        </p:spPr>
        <p:style>
          <a:lnRef idx="0">
            <a:scrgbClr r="0" g="0" b="0"/>
          </a:lnRef>
          <a:fillRef idx="0">
            <a:scrgbClr r="0" g="0" b="0"/>
          </a:fillRef>
          <a:effectRef idx="0">
            <a:scrgbClr r="0" g="0" b="0"/>
          </a:effectRef>
          <a:fontRef idx="minor"/>
        </p:style>
      </p:sp>
      <p:sp>
        <p:nvSpPr>
          <p:cNvPr id="287" name="CustomShape 19"/>
          <p:cNvSpPr/>
          <p:nvPr/>
        </p:nvSpPr>
        <p:spPr>
          <a:xfrm>
            <a:off x="2655720" y="4603320"/>
            <a:ext cx="2138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omic Sans MS"/>
                <a:ea typeface="ＭＳ Ｐゴシック"/>
              </a:rPr>
              <a:t>Child</a:t>
            </a:r>
            <a:endParaRPr lang="en-IN" sz="1800" b="0" strike="noStrike" spc="-1">
              <a:latin typeface="Arial"/>
            </a:endParaRPr>
          </a:p>
        </p:txBody>
      </p:sp>
      <p:sp>
        <p:nvSpPr>
          <p:cNvPr id="288" name="CustomShape 20"/>
          <p:cNvSpPr/>
          <p:nvPr/>
        </p:nvSpPr>
        <p:spPr>
          <a:xfrm>
            <a:off x="462240" y="4337640"/>
            <a:ext cx="10688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omic Sans MS"/>
                <a:ea typeface="ＭＳ Ｐゴシック"/>
              </a:rPr>
              <a:t>Parent</a:t>
            </a:r>
            <a:endParaRPr lang="en-IN" sz="1800" b="0" strike="noStrike" spc="-1">
              <a:latin typeface="Arial"/>
            </a:endParaRPr>
          </a:p>
        </p:txBody>
      </p:sp>
      <p:sp>
        <p:nvSpPr>
          <p:cNvPr id="289" name="CustomShape 21"/>
          <p:cNvSpPr/>
          <p:nvPr/>
        </p:nvSpPr>
        <p:spPr>
          <a:xfrm flipH="1">
            <a:off x="4103280" y="5319720"/>
            <a:ext cx="840600" cy="12960"/>
          </a:xfrm>
          <a:custGeom>
            <a:avLst/>
            <a:gdLst/>
            <a:ahLst/>
            <a:cxnLst/>
            <a:rect l="l" t="t" r="r" b="b"/>
            <a:pathLst>
              <a:path w="21600" h="21600">
                <a:moveTo>
                  <a:pt x="0" y="0"/>
                </a:moveTo>
                <a:lnTo>
                  <a:pt x="21600" y="21600"/>
                </a:lnTo>
              </a:path>
            </a:pathLst>
          </a:custGeom>
          <a:noFill/>
          <a:ln w="57240">
            <a:solidFill>
              <a:schemeClr val="tx1"/>
            </a:solidFill>
            <a:round/>
            <a:headEnd type="triangle" w="med" len="me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additive="repl">
                                        <p:cTn id="7" dur="500"/>
                                        <p:tgtEl>
                                          <p:spTgt spid="2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282"/>
                                        </p:tgtEl>
                                        <p:attrNameLst>
                                          <p:attrName>style.visibility</p:attrName>
                                        </p:attrNameLst>
                                      </p:cBhvr>
                                      <p:to>
                                        <p:strVal val="visible"/>
                                      </p:to>
                                    </p:set>
                                    <p:animEffect transition="in" filter="fade">
                                      <p:cBhvr additive="repl">
                                        <p:cTn id="12" dur="500"/>
                                        <p:tgtEl>
                                          <p:spTgt spid="282"/>
                                        </p:tgtEl>
                                      </p:cBhvr>
                                    </p:animEffect>
                                  </p:childTnLst>
                                </p:cTn>
                              </p:par>
                              <p:par>
                                <p:cTn id="13" presetID="10" presetClass="entr" fill="hold" nodeType="withEffect">
                                  <p:stCondLst>
                                    <p:cond delay="0"/>
                                  </p:stCondLst>
                                  <p:childTnLst>
                                    <p:set>
                                      <p:cBhvr>
                                        <p:cTn id="14" dur="1" fill="hold">
                                          <p:stCondLst>
                                            <p:cond delay="0"/>
                                          </p:stCondLst>
                                        </p:cTn>
                                        <p:tgtEl>
                                          <p:spTgt spid="284"/>
                                        </p:tgtEl>
                                        <p:attrNameLst>
                                          <p:attrName>style.visibility</p:attrName>
                                        </p:attrNameLst>
                                      </p:cBhvr>
                                      <p:to>
                                        <p:strVal val="visible"/>
                                      </p:to>
                                    </p:set>
                                    <p:animEffect transition="in" filter="fade">
                                      <p:cBhvr additive="repl">
                                        <p:cTn id="15" dur="500"/>
                                        <p:tgtEl>
                                          <p:spTgt spid="284"/>
                                        </p:tgtEl>
                                      </p:cBhvr>
                                    </p:animEffect>
                                  </p:childTnLst>
                                </p:cTn>
                              </p:par>
                              <p:par>
                                <p:cTn id="16" presetID="10" presetClass="entr" fill="hold" nodeType="withEffect">
                                  <p:stCondLst>
                                    <p:cond delay="0"/>
                                  </p:stCondLst>
                                  <p:childTnLst>
                                    <p:set>
                                      <p:cBhvr>
                                        <p:cTn id="17" dur="1" fill="hold">
                                          <p:stCondLst>
                                            <p:cond delay="0"/>
                                          </p:stCondLst>
                                        </p:cTn>
                                        <p:tgtEl>
                                          <p:spTgt spid="285"/>
                                        </p:tgtEl>
                                        <p:attrNameLst>
                                          <p:attrName>style.visibility</p:attrName>
                                        </p:attrNameLst>
                                      </p:cBhvr>
                                      <p:to>
                                        <p:strVal val="visible"/>
                                      </p:to>
                                    </p:set>
                                    <p:animEffect transition="in" filter="fade">
                                      <p:cBhvr additive="repl">
                                        <p:cTn id="18" dur="500"/>
                                        <p:tgtEl>
                                          <p:spTgt spid="285"/>
                                        </p:tgtEl>
                                      </p:cBhvr>
                                    </p:animEffect>
                                  </p:childTnLst>
                                </p:cTn>
                              </p:par>
                              <p:par>
                                <p:cTn id="19" presetID="10" presetClass="entr" fill="hold" nodeType="withEffect">
                                  <p:stCondLst>
                                    <p:cond delay="0"/>
                                  </p:stCondLst>
                                  <p:childTnLst>
                                    <p:set>
                                      <p:cBhvr>
                                        <p:cTn id="20" dur="1" fill="hold">
                                          <p:stCondLst>
                                            <p:cond delay="0"/>
                                          </p:stCondLst>
                                        </p:cTn>
                                        <p:tgtEl>
                                          <p:spTgt spid="288"/>
                                        </p:tgtEl>
                                        <p:attrNameLst>
                                          <p:attrName>style.visibility</p:attrName>
                                        </p:attrNameLst>
                                      </p:cBhvr>
                                      <p:to>
                                        <p:strVal val="visible"/>
                                      </p:to>
                                    </p:set>
                                    <p:animEffect transition="in" filter="fade">
                                      <p:cBhvr additive="repl">
                                        <p:cTn id="21" dur="500"/>
                                        <p:tgtEl>
                                          <p:spTgt spid="288"/>
                                        </p:tgtEl>
                                      </p:cBhvr>
                                    </p:animEffect>
                                  </p:childTnLst>
                                </p:cTn>
                              </p:par>
                              <p:par>
                                <p:cTn id="22" presetID="10" presetClass="entr" fill="hold" nodeType="withEffect">
                                  <p:stCondLst>
                                    <p:cond delay="0"/>
                                  </p:stCondLst>
                                  <p:childTnLst>
                                    <p:set>
                                      <p:cBhvr>
                                        <p:cTn id="23" dur="1" fill="hold">
                                          <p:stCondLst>
                                            <p:cond delay="0"/>
                                          </p:stCondLst>
                                        </p:cTn>
                                        <p:tgtEl>
                                          <p:spTgt spid="286"/>
                                        </p:tgtEl>
                                        <p:attrNameLst>
                                          <p:attrName>style.visibility</p:attrName>
                                        </p:attrNameLst>
                                      </p:cBhvr>
                                      <p:to>
                                        <p:strVal val="visible"/>
                                      </p:to>
                                    </p:set>
                                    <p:animEffect transition="in" filter="fade">
                                      <p:cBhvr additive="repl">
                                        <p:cTn id="24" dur="500"/>
                                        <p:tgtEl>
                                          <p:spTgt spid="286"/>
                                        </p:tgtEl>
                                      </p:cBhvr>
                                    </p:animEffect>
                                  </p:childTnLst>
                                </p:cTn>
                              </p:par>
                              <p:par>
                                <p:cTn id="25" presetID="10" presetClass="entr" fill="hold" nodeType="withEffect">
                                  <p:stCondLst>
                                    <p:cond delay="0"/>
                                  </p:stCondLst>
                                  <p:childTnLst>
                                    <p:set>
                                      <p:cBhvr>
                                        <p:cTn id="26" dur="1" fill="hold">
                                          <p:stCondLst>
                                            <p:cond delay="0"/>
                                          </p:stCondLst>
                                        </p:cTn>
                                        <p:tgtEl>
                                          <p:spTgt spid="281"/>
                                        </p:tgtEl>
                                        <p:attrNameLst>
                                          <p:attrName>style.visibility</p:attrName>
                                        </p:attrNameLst>
                                      </p:cBhvr>
                                      <p:to>
                                        <p:strVal val="visible"/>
                                      </p:to>
                                    </p:set>
                                    <p:animEffect transition="in" filter="fade">
                                      <p:cBhvr additive="repl">
                                        <p:cTn id="27" dur="500"/>
                                        <p:tgtEl>
                                          <p:spTgt spid="281"/>
                                        </p:tgtEl>
                                      </p:cBhvr>
                                    </p:animEffect>
                                  </p:childTnLst>
                                </p:cTn>
                              </p:par>
                              <p:par>
                                <p:cTn id="28" presetID="10" presetClass="entr" fill="hold" nodeType="withEffect">
                                  <p:stCondLst>
                                    <p:cond delay="0"/>
                                  </p:stCondLst>
                                  <p:childTnLst>
                                    <p:set>
                                      <p:cBhvr>
                                        <p:cTn id="29" dur="1" fill="hold">
                                          <p:stCondLst>
                                            <p:cond delay="0"/>
                                          </p:stCondLst>
                                        </p:cTn>
                                        <p:tgtEl>
                                          <p:spTgt spid="287"/>
                                        </p:tgtEl>
                                        <p:attrNameLst>
                                          <p:attrName>style.visibility</p:attrName>
                                        </p:attrNameLst>
                                      </p:cBhvr>
                                      <p:to>
                                        <p:strVal val="visible"/>
                                      </p:to>
                                    </p:set>
                                    <p:animEffect transition="in" filter="fade">
                                      <p:cBhvr additive="repl">
                                        <p:cTn id="30" dur="500"/>
                                        <p:tgtEl>
                                          <p:spTgt spid="28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nodeType="clickEffect">
                                  <p:stCondLst>
                                    <p:cond delay="0"/>
                                  </p:stCondLst>
                                  <p:childTnLst>
                                    <p:set>
                                      <p:cBhvr>
                                        <p:cTn id="34" dur="1" fill="hold">
                                          <p:stCondLst>
                                            <p:cond delay="0"/>
                                          </p:stCondLst>
                                        </p:cTn>
                                        <p:tgtEl>
                                          <p:spTgt spid="289"/>
                                        </p:tgtEl>
                                        <p:attrNameLst>
                                          <p:attrName>style.visibility</p:attrName>
                                        </p:attrNameLst>
                                      </p:cBhvr>
                                      <p:to>
                                        <p:strVal val="visible"/>
                                      </p:to>
                                    </p:set>
                                    <p:animEffect transition="in" filter="fade">
                                      <p:cBhvr additive="repl">
                                        <p:cTn id="35"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F431-D652-92DE-9DAA-7F00AB989085}"/>
              </a:ext>
            </a:extLst>
          </p:cNvPr>
          <p:cNvSpPr>
            <a:spLocks noGrp="1"/>
          </p:cNvSpPr>
          <p:nvPr>
            <p:ph type="title"/>
          </p:nvPr>
        </p:nvSpPr>
        <p:spPr>
          <a:xfrm>
            <a:off x="551662" y="228600"/>
            <a:ext cx="1621613" cy="1151712"/>
          </a:xfrm>
        </p:spPr>
        <p:txBody>
          <a:bodyPr/>
          <a:lstStyle/>
          <a:p>
            <a:r>
              <a:rPr lang="en-US" sz="3200" b="1" u="sng" dirty="0">
                <a:solidFill>
                  <a:srgbClr val="3333CC"/>
                </a:solidFill>
                <a:cs typeface="Arial"/>
              </a:rPr>
              <a:t>Structs</a:t>
            </a:r>
            <a:endParaRPr lang="en-GB" sz="3200" dirty="0">
              <a:solidFill>
                <a:srgbClr val="3333CC"/>
              </a:solidFill>
              <a:cs typeface="Arial"/>
            </a:endParaRPr>
          </a:p>
          <a:p>
            <a:endParaRPr lang="en-GB" dirty="0"/>
          </a:p>
        </p:txBody>
      </p:sp>
      <p:pic>
        <p:nvPicPr>
          <p:cNvPr id="3" name="Picture 2" descr="A screenshot of a computer program">
            <a:extLst>
              <a:ext uri="{FF2B5EF4-FFF2-40B4-BE49-F238E27FC236}">
                <a16:creationId xmlns:a16="http://schemas.microsoft.com/office/drawing/2014/main" id="{D8633DD6-0E35-14E2-DE40-563FF30B91F6}"/>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2247901" y="24198"/>
            <a:ext cx="6507841" cy="6746102"/>
          </a:xfrm>
          <a:prstGeom prst="rect">
            <a:avLst/>
          </a:prstGeom>
        </p:spPr>
      </p:pic>
      <p:sp>
        <p:nvSpPr>
          <p:cNvPr id="5" name="TextBox 4">
            <a:extLst>
              <a:ext uri="{FF2B5EF4-FFF2-40B4-BE49-F238E27FC236}">
                <a16:creationId xmlns:a16="http://schemas.microsoft.com/office/drawing/2014/main" id="{8FA97791-6252-79A0-AFC5-57AC50E8BD5A}"/>
              </a:ext>
            </a:extLst>
          </p:cNvPr>
          <p:cNvSpPr txBox="1"/>
          <p:nvPr/>
        </p:nvSpPr>
        <p:spPr>
          <a:xfrm>
            <a:off x="72571" y="6368143"/>
            <a:ext cx="2108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800" dirty="0">
                <a:solidFill>
                  <a:srgbClr val="000000"/>
                </a:solidFill>
                <a:cs typeface="Arial"/>
              </a:rPr>
              <a:t>https://beej.us/guide/bgnet/html/split-wide/index.html</a:t>
            </a:r>
          </a:p>
        </p:txBody>
      </p:sp>
    </p:spTree>
    <p:extLst>
      <p:ext uri="{BB962C8B-B14F-4D97-AF65-F5344CB8AC3E}">
        <p14:creationId xmlns:p14="http://schemas.microsoft.com/office/powerpoint/2010/main" val="2208003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ECE438</Template>
  <TotalTime>1954</TotalTime>
  <Words>2093</Words>
  <Application>Microsoft Office PowerPoint</Application>
  <PresentationFormat>On-screen Show (4:3)</PresentationFormat>
  <Paragraphs>426</Paragraphs>
  <Slides>17</Slides>
  <Notes>15</Notes>
  <HiddenSlides>0</HiddenSlide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Client/server socket interaction: TCP</dc:title>
  <dc:subject/>
  <dc:creator>Wei, Yu-Lin</dc:creator>
  <dc:description/>
  <cp:lastModifiedBy/>
  <cp:revision>342</cp:revision>
  <dcterms:created xsi:type="dcterms:W3CDTF">2020-09-17T15:58:18Z</dcterms:created>
  <dcterms:modified xsi:type="dcterms:W3CDTF">2023-09-01T16:17:29Z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23</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ies>
</file>