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57" r:id="rId3"/>
    <p:sldId id="260" r:id="rId4"/>
    <p:sldId id="261" r:id="rId5"/>
    <p:sldId id="258" r:id="rId6"/>
    <p:sldId id="269" r:id="rId7"/>
    <p:sldId id="259" r:id="rId8"/>
    <p:sldId id="273" r:id="rId9"/>
    <p:sldId id="274" r:id="rId10"/>
    <p:sldId id="275" r:id="rId11"/>
    <p:sldId id="270" r:id="rId12"/>
    <p:sldId id="272" r:id="rId13"/>
    <p:sldId id="262" r:id="rId14"/>
    <p:sldId id="267" r:id="rId15"/>
    <p:sldId id="263" r:id="rId16"/>
    <p:sldId id="271" r:id="rId17"/>
    <p:sldId id="264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A7E25-0EF3-45D7-7278-08C779057C9F}" v="678" dt="2023-12-04T09:37:39.745"/>
    <p1510:client id="{3070523E-6687-7943-EFD0-D1EBAFD89608}" v="827" dt="2023-12-04T22:05:24.905"/>
    <p1510:client id="{3C255A55-1BCF-3CBE-0EA7-62F1902D3730}" v="1" dt="2023-12-03T14:43:08.585"/>
    <p1510:client id="{4EE229FC-FAB6-534F-FF65-BFF379FF2DFE}" v="220" dt="2023-12-05T05:36:35.667"/>
    <p1510:client id="{5BE6EBA2-4C43-4CBB-849E-E029EBB784A9}" v="4" dt="2023-12-03T14:42:08.119"/>
    <p1510:client id="{5F2CF3FD-8ABC-D707-4107-1BF6D4BC4183}" v="941" dt="2023-12-04T20:49:38.633"/>
    <p1510:client id="{BE6556DB-D96A-98C4-16B8-36628BF1E335}" v="184" dt="2023-12-05T04:57:1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, Jianli" userId="S::jianli.20@intl.zju.edu.cn::ec9bb467-2f46-4988-9180-d76ff508115b" providerId="AD" clId="Web-{BE6556DB-D96A-98C4-16B8-36628BF1E335}"/>
    <pc:docChg chg="addSld modSld">
      <pc:chgData name="Jin, Jianli" userId="S::jianli.20@intl.zju.edu.cn::ec9bb467-2f46-4988-9180-d76ff508115b" providerId="AD" clId="Web-{BE6556DB-D96A-98C4-16B8-36628BF1E335}" dt="2023-12-05T04:57:10.561" v="178" actId="20577"/>
      <pc:docMkLst>
        <pc:docMk/>
      </pc:docMkLst>
      <pc:sldChg chg="modSp">
        <pc:chgData name="Jin, Jianli" userId="S::jianli.20@intl.zju.edu.cn::ec9bb467-2f46-4988-9180-d76ff508115b" providerId="AD" clId="Web-{BE6556DB-D96A-98C4-16B8-36628BF1E335}" dt="2023-12-05T03:33:00.441" v="146" actId="20577"/>
        <pc:sldMkLst>
          <pc:docMk/>
          <pc:sldMk cId="2118387688" sldId="268"/>
        </pc:sldMkLst>
        <pc:spChg chg="mod">
          <ac:chgData name="Jin, Jianli" userId="S::jianli.20@intl.zju.edu.cn::ec9bb467-2f46-4988-9180-d76ff508115b" providerId="AD" clId="Web-{BE6556DB-D96A-98C4-16B8-36628BF1E335}" dt="2023-12-05T03:33:00.441" v="146" actId="20577"/>
          <ac:spMkLst>
            <pc:docMk/>
            <pc:sldMk cId="2118387688" sldId="268"/>
            <ac:spMk id="3" creationId="{066F12E6-0B0E-65C6-2669-A91AF639D448}"/>
          </ac:spMkLst>
        </pc:spChg>
      </pc:sldChg>
      <pc:sldChg chg="modSp new">
        <pc:chgData name="Jin, Jianli" userId="S::jianli.20@intl.zju.edu.cn::ec9bb467-2f46-4988-9180-d76ff508115b" providerId="AD" clId="Web-{BE6556DB-D96A-98C4-16B8-36628BF1E335}" dt="2023-12-05T03:25:16.083" v="93" actId="20577"/>
        <pc:sldMkLst>
          <pc:docMk/>
          <pc:sldMk cId="3610464221" sldId="270"/>
        </pc:sldMkLst>
        <pc:spChg chg="mod">
          <ac:chgData name="Jin, Jianli" userId="S::jianli.20@intl.zju.edu.cn::ec9bb467-2f46-4988-9180-d76ff508115b" providerId="AD" clId="Web-{BE6556DB-D96A-98C4-16B8-36628BF1E335}" dt="2023-12-05T03:08:36.067" v="18" actId="20577"/>
          <ac:spMkLst>
            <pc:docMk/>
            <pc:sldMk cId="3610464221" sldId="270"/>
            <ac:spMk id="2" creationId="{D9BC720C-A131-9F77-3A6C-7F710ECA10C1}"/>
          </ac:spMkLst>
        </pc:spChg>
        <pc:spChg chg="mod">
          <ac:chgData name="Jin, Jianli" userId="S::jianli.20@intl.zju.edu.cn::ec9bb467-2f46-4988-9180-d76ff508115b" providerId="AD" clId="Web-{BE6556DB-D96A-98C4-16B8-36628BF1E335}" dt="2023-12-05T03:25:16.083" v="93" actId="20577"/>
          <ac:spMkLst>
            <pc:docMk/>
            <pc:sldMk cId="3610464221" sldId="270"/>
            <ac:spMk id="3" creationId="{F9273D95-4836-D6DD-FB12-BF9CB2EC8887}"/>
          </ac:spMkLst>
        </pc:spChg>
      </pc:sldChg>
      <pc:sldChg chg="addSp delSp modSp new">
        <pc:chgData name="Jin, Jianli" userId="S::jianli.20@intl.zju.edu.cn::ec9bb467-2f46-4988-9180-d76ff508115b" providerId="AD" clId="Web-{BE6556DB-D96A-98C4-16B8-36628BF1E335}" dt="2023-12-05T04:56:04.590" v="157" actId="20577"/>
        <pc:sldMkLst>
          <pc:docMk/>
          <pc:sldMk cId="939845337" sldId="271"/>
        </pc:sldMkLst>
        <pc:spChg chg="mod">
          <ac:chgData name="Jin, Jianli" userId="S::jianli.20@intl.zju.edu.cn::ec9bb467-2f46-4988-9180-d76ff508115b" providerId="AD" clId="Web-{BE6556DB-D96A-98C4-16B8-36628BF1E335}" dt="2023-12-05T04:56:04.590" v="157" actId="20577"/>
          <ac:spMkLst>
            <pc:docMk/>
            <pc:sldMk cId="939845337" sldId="271"/>
            <ac:spMk id="2" creationId="{EBDFC445-10B0-F039-9588-D604EDFFAC67}"/>
          </ac:spMkLst>
        </pc:spChg>
        <pc:spChg chg="del">
          <ac:chgData name="Jin, Jianli" userId="S::jianli.20@intl.zju.edu.cn::ec9bb467-2f46-4988-9180-d76ff508115b" providerId="AD" clId="Web-{BE6556DB-D96A-98C4-16B8-36628BF1E335}" dt="2023-12-05T04:55:37.324" v="148"/>
          <ac:spMkLst>
            <pc:docMk/>
            <pc:sldMk cId="939845337" sldId="271"/>
            <ac:spMk id="3" creationId="{3B2A4637-BBC8-4799-0951-B63F0050946D}"/>
          </ac:spMkLst>
        </pc:spChg>
        <pc:picChg chg="add mod ord">
          <ac:chgData name="Jin, Jianli" userId="S::jianli.20@intl.zju.edu.cn::ec9bb467-2f46-4988-9180-d76ff508115b" providerId="AD" clId="Web-{BE6556DB-D96A-98C4-16B8-36628BF1E335}" dt="2023-12-05T04:55:52.355" v="151" actId="1076"/>
          <ac:picMkLst>
            <pc:docMk/>
            <pc:sldMk cId="939845337" sldId="271"/>
            <ac:picMk id="4" creationId="{393318AB-97E8-4F38-497A-4CCBE07831E8}"/>
          </ac:picMkLst>
        </pc:picChg>
        <pc:picChg chg="add mod">
          <ac:chgData name="Jin, Jianli" userId="S::jianli.20@intl.zju.edu.cn::ec9bb467-2f46-4988-9180-d76ff508115b" providerId="AD" clId="Web-{BE6556DB-D96A-98C4-16B8-36628BF1E335}" dt="2023-12-05T04:55:53.887" v="152" actId="1076"/>
          <ac:picMkLst>
            <pc:docMk/>
            <pc:sldMk cId="939845337" sldId="271"/>
            <ac:picMk id="5" creationId="{EE88D430-EC91-03CA-0EF5-36FAACE1D201}"/>
          </ac:picMkLst>
        </pc:picChg>
      </pc:sldChg>
      <pc:sldChg chg="addSp delSp modSp new">
        <pc:chgData name="Jin, Jianli" userId="S::jianli.20@intl.zju.edu.cn::ec9bb467-2f46-4988-9180-d76ff508115b" providerId="AD" clId="Web-{BE6556DB-D96A-98C4-16B8-36628BF1E335}" dt="2023-12-05T04:57:10.561" v="178" actId="20577"/>
        <pc:sldMkLst>
          <pc:docMk/>
          <pc:sldMk cId="1707415773" sldId="272"/>
        </pc:sldMkLst>
        <pc:spChg chg="mod">
          <ac:chgData name="Jin, Jianli" userId="S::jianli.20@intl.zju.edu.cn::ec9bb467-2f46-4988-9180-d76ff508115b" providerId="AD" clId="Web-{BE6556DB-D96A-98C4-16B8-36628BF1E335}" dt="2023-12-05T04:57:10.561" v="178" actId="20577"/>
          <ac:spMkLst>
            <pc:docMk/>
            <pc:sldMk cId="1707415773" sldId="272"/>
            <ac:spMk id="2" creationId="{22A23C55-FC50-C4D6-4384-BF0E083A310B}"/>
          </ac:spMkLst>
        </pc:spChg>
        <pc:spChg chg="del">
          <ac:chgData name="Jin, Jianli" userId="S::jianli.20@intl.zju.edu.cn::ec9bb467-2f46-4988-9180-d76ff508115b" providerId="AD" clId="Web-{BE6556DB-D96A-98C4-16B8-36628BF1E335}" dt="2023-12-05T04:56:46.451" v="159"/>
          <ac:spMkLst>
            <pc:docMk/>
            <pc:sldMk cId="1707415773" sldId="272"/>
            <ac:spMk id="3" creationId="{D5A5F90D-4962-B865-A82B-6AE85A9C26BC}"/>
          </ac:spMkLst>
        </pc:spChg>
        <pc:picChg chg="add mod ord">
          <ac:chgData name="Jin, Jianli" userId="S::jianli.20@intl.zju.edu.cn::ec9bb467-2f46-4988-9180-d76ff508115b" providerId="AD" clId="Web-{BE6556DB-D96A-98C4-16B8-36628BF1E335}" dt="2023-12-05T04:56:55.795" v="163" actId="1076"/>
          <ac:picMkLst>
            <pc:docMk/>
            <pc:sldMk cId="1707415773" sldId="272"/>
            <ac:picMk id="4" creationId="{2F0F8925-CC5A-8B43-2EEC-F2F1F5C3DF9F}"/>
          </ac:picMkLst>
        </pc:picChg>
        <pc:picChg chg="add mod">
          <ac:chgData name="Jin, Jianli" userId="S::jianli.20@intl.zju.edu.cn::ec9bb467-2f46-4988-9180-d76ff508115b" providerId="AD" clId="Web-{BE6556DB-D96A-98C4-16B8-36628BF1E335}" dt="2023-12-05T04:56:53.341" v="162" actId="1076"/>
          <ac:picMkLst>
            <pc:docMk/>
            <pc:sldMk cId="1707415773" sldId="272"/>
            <ac:picMk id="5" creationId="{FE193FA9-41F6-BC05-D4E3-5315CB64DE8E}"/>
          </ac:picMkLst>
        </pc:picChg>
      </pc:sldChg>
    </pc:docChg>
  </pc:docChgLst>
  <pc:docChgLst>
    <pc:chgData name="Li, Jiatong" userId="S::jiatongl.20@intl.zju.edu.cn::5fd1b46e-4c9c-4c1e-bc1e-3c908e366fd0" providerId="AD" clId="Web-{172A7E25-0EF3-45D7-7278-08C779057C9F}"/>
    <pc:docChg chg="addSld delSld modSld">
      <pc:chgData name="Li, Jiatong" userId="S::jiatongl.20@intl.zju.edu.cn::5fd1b46e-4c9c-4c1e-bc1e-3c908e366fd0" providerId="AD" clId="Web-{172A7E25-0EF3-45D7-7278-08C779057C9F}" dt="2023-12-04T09:37:39.010" v="467" actId="20577"/>
      <pc:docMkLst>
        <pc:docMk/>
      </pc:docMkLst>
      <pc:sldChg chg="addSp delSp modSp">
        <pc:chgData name="Li, Jiatong" userId="S::jiatongl.20@intl.zju.edu.cn::5fd1b46e-4c9c-4c1e-bc1e-3c908e366fd0" providerId="AD" clId="Web-{172A7E25-0EF3-45D7-7278-08C779057C9F}" dt="2023-12-04T09:31:40.896" v="458" actId="14100"/>
        <pc:sldMkLst>
          <pc:docMk/>
          <pc:sldMk cId="1065827562" sldId="258"/>
        </pc:sldMkLst>
        <pc:spChg chg="mod">
          <ac:chgData name="Li, Jiatong" userId="S::jiatongl.20@intl.zju.edu.cn::5fd1b46e-4c9c-4c1e-bc1e-3c908e366fd0" providerId="AD" clId="Web-{172A7E25-0EF3-45D7-7278-08C779057C9F}" dt="2023-12-04T09:20:46.700" v="156" actId="1076"/>
          <ac:spMkLst>
            <pc:docMk/>
            <pc:sldMk cId="1065827562" sldId="258"/>
            <ac:spMk id="2" creationId="{B694A992-8FA8-CFA5-FC92-306900229B01}"/>
          </ac:spMkLst>
        </pc:spChg>
        <pc:spChg chg="del">
          <ac:chgData name="Li, Jiatong" userId="S::jiatongl.20@intl.zju.edu.cn::5fd1b46e-4c9c-4c1e-bc1e-3c908e366fd0" providerId="AD" clId="Web-{172A7E25-0EF3-45D7-7278-08C779057C9F}" dt="2023-12-04T09:10:39.036" v="0"/>
          <ac:spMkLst>
            <pc:docMk/>
            <pc:sldMk cId="1065827562" sldId="258"/>
            <ac:spMk id="3" creationId="{29F09C91-8AAD-98A1-8FA9-959E1504CAEB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20:51.122" v="157" actId="1076"/>
          <ac:spMkLst>
            <pc:docMk/>
            <pc:sldMk cId="1065827562" sldId="258"/>
            <ac:spMk id="7" creationId="{19352875-8282-B7EA-770A-A442FA81F470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20:42.715" v="154" actId="1076"/>
          <ac:spMkLst>
            <pc:docMk/>
            <pc:sldMk cId="1065827562" sldId="258"/>
            <ac:spMk id="8" creationId="{92F8B1E5-5053-0AA8-E558-63D14E16F1A9}"/>
          </ac:spMkLst>
        </pc:spChg>
        <pc:spChg chg="add del">
          <ac:chgData name="Li, Jiatong" userId="S::jiatongl.20@intl.zju.edu.cn::5fd1b46e-4c9c-4c1e-bc1e-3c908e366fd0" providerId="AD" clId="Web-{172A7E25-0EF3-45D7-7278-08C779057C9F}" dt="2023-12-04T09:29:13.906" v="287"/>
          <ac:spMkLst>
            <pc:docMk/>
            <pc:sldMk cId="1065827562" sldId="258"/>
            <ac:spMk id="10" creationId="{00C4DFE8-F417-543E-1108-77D45C3C5B53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31:40.896" v="458" actId="14100"/>
          <ac:spMkLst>
            <pc:docMk/>
            <pc:sldMk cId="1065827562" sldId="258"/>
            <ac:spMk id="11" creationId="{CC21A3AD-EB4E-E262-5414-72646F75BF58}"/>
          </ac:spMkLst>
        </pc:spChg>
        <pc:picChg chg="add mod ord">
          <ac:chgData name="Li, Jiatong" userId="S::jiatongl.20@intl.zju.edu.cn::5fd1b46e-4c9c-4c1e-bc1e-3c908e366fd0" providerId="AD" clId="Web-{172A7E25-0EF3-45D7-7278-08C779057C9F}" dt="2023-12-04T09:20:29.215" v="150" actId="14100"/>
          <ac:picMkLst>
            <pc:docMk/>
            <pc:sldMk cId="1065827562" sldId="258"/>
            <ac:picMk id="4" creationId="{3C3BF160-75EA-D869-FAA9-BF9227995822}"/>
          </ac:picMkLst>
        </pc:picChg>
        <pc:picChg chg="add mod">
          <ac:chgData name="Li, Jiatong" userId="S::jiatongl.20@intl.zju.edu.cn::5fd1b46e-4c9c-4c1e-bc1e-3c908e366fd0" providerId="AD" clId="Web-{172A7E25-0EF3-45D7-7278-08C779057C9F}" dt="2023-12-04T09:20:38.840" v="153" actId="1076"/>
          <ac:picMkLst>
            <pc:docMk/>
            <pc:sldMk cId="1065827562" sldId="258"/>
            <ac:picMk id="5" creationId="{59892228-29B4-3581-6B3A-19DCBC2F4E69}"/>
          </ac:picMkLst>
        </pc:picChg>
        <pc:picChg chg="add mod">
          <ac:chgData name="Li, Jiatong" userId="S::jiatongl.20@intl.zju.edu.cn::5fd1b46e-4c9c-4c1e-bc1e-3c908e366fd0" providerId="AD" clId="Web-{172A7E25-0EF3-45D7-7278-08C779057C9F}" dt="2023-12-04T09:15:01.765" v="107" actId="1076"/>
          <ac:picMkLst>
            <pc:docMk/>
            <pc:sldMk cId="1065827562" sldId="258"/>
            <ac:picMk id="6" creationId="{3635533E-9F92-55EF-543F-32E41CEE9DEA}"/>
          </ac:picMkLst>
        </pc:picChg>
        <pc:picChg chg="add mod">
          <ac:chgData name="Li, Jiatong" userId="S::jiatongl.20@intl.zju.edu.cn::5fd1b46e-4c9c-4c1e-bc1e-3c908e366fd0" providerId="AD" clId="Web-{172A7E25-0EF3-45D7-7278-08C779057C9F}" dt="2023-12-04T09:14:59.859" v="106" actId="1076"/>
          <ac:picMkLst>
            <pc:docMk/>
            <pc:sldMk cId="1065827562" sldId="258"/>
            <ac:picMk id="9" creationId="{E294F601-C714-69E5-060E-C90CE59DB5A1}"/>
          </ac:picMkLst>
        </pc:picChg>
      </pc:sldChg>
      <pc:sldChg chg="addSp delSp modSp new">
        <pc:chgData name="Li, Jiatong" userId="S::jiatongl.20@intl.zju.edu.cn::5fd1b46e-4c9c-4c1e-bc1e-3c908e366fd0" providerId="AD" clId="Web-{172A7E25-0EF3-45D7-7278-08C779057C9F}" dt="2023-12-04T09:37:39.010" v="467" actId="20577"/>
        <pc:sldMkLst>
          <pc:docMk/>
          <pc:sldMk cId="2577283190" sldId="259"/>
        </pc:sldMkLst>
        <pc:spChg chg="del">
          <ac:chgData name="Li, Jiatong" userId="S::jiatongl.20@intl.zju.edu.cn::5fd1b46e-4c9c-4c1e-bc1e-3c908e366fd0" providerId="AD" clId="Web-{172A7E25-0EF3-45D7-7278-08C779057C9F}" dt="2023-12-04T09:17:46.162" v="131"/>
          <ac:spMkLst>
            <pc:docMk/>
            <pc:sldMk cId="2577283190" sldId="259"/>
            <ac:spMk id="2" creationId="{6FC48496-3584-3DA2-CC28-E4319BFCCB08}"/>
          </ac:spMkLst>
        </pc:spChg>
        <pc:spChg chg="del">
          <ac:chgData name="Li, Jiatong" userId="S::jiatongl.20@intl.zju.edu.cn::5fd1b46e-4c9c-4c1e-bc1e-3c908e366fd0" providerId="AD" clId="Web-{172A7E25-0EF3-45D7-7278-08C779057C9F}" dt="2023-12-04T09:17:43.943" v="130"/>
          <ac:spMkLst>
            <pc:docMk/>
            <pc:sldMk cId="2577283190" sldId="259"/>
            <ac:spMk id="3" creationId="{32D35E7E-DFF7-D6C4-5499-5E77578CEB4A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25:04.991" v="175" actId="1076"/>
          <ac:spMkLst>
            <pc:docMk/>
            <pc:sldMk cId="2577283190" sldId="259"/>
            <ac:spMk id="7" creationId="{16379621-B54F-AD96-883B-A013434086BE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28:04.435" v="266" actId="20577"/>
          <ac:spMkLst>
            <pc:docMk/>
            <pc:sldMk cId="2577283190" sldId="259"/>
            <ac:spMk id="11" creationId="{BAACB4D0-7AFB-5E41-A4F5-B97C635BE464}"/>
          </ac:spMkLst>
        </pc:spChg>
        <pc:spChg chg="add mod">
          <ac:chgData name="Li, Jiatong" userId="S::jiatongl.20@intl.zju.edu.cn::5fd1b46e-4c9c-4c1e-bc1e-3c908e366fd0" providerId="AD" clId="Web-{172A7E25-0EF3-45D7-7278-08C779057C9F}" dt="2023-12-04T09:37:39.010" v="467" actId="20577"/>
          <ac:spMkLst>
            <pc:docMk/>
            <pc:sldMk cId="2577283190" sldId="259"/>
            <ac:spMk id="12" creationId="{F985020B-9195-F2B1-0E1F-E0B7CE784E73}"/>
          </ac:spMkLst>
        </pc:spChg>
        <pc:picChg chg="add">
          <ac:chgData name="Li, Jiatong" userId="S::jiatongl.20@intl.zju.edu.cn::5fd1b46e-4c9c-4c1e-bc1e-3c908e366fd0" providerId="AD" clId="Web-{172A7E25-0EF3-45D7-7278-08C779057C9F}" dt="2023-12-04T09:17:37.193" v="128"/>
          <ac:picMkLst>
            <pc:docMk/>
            <pc:sldMk cId="2577283190" sldId="259"/>
            <ac:picMk id="5" creationId="{F8AC1FA7-DBED-C2D8-C10C-0D4DE045B5DB}"/>
          </ac:picMkLst>
        </pc:picChg>
        <pc:picChg chg="add mod">
          <ac:chgData name="Li, Jiatong" userId="S::jiatongl.20@intl.zju.edu.cn::5fd1b46e-4c9c-4c1e-bc1e-3c908e366fd0" providerId="AD" clId="Web-{172A7E25-0EF3-45D7-7278-08C779057C9F}" dt="2023-12-04T09:28:06.138" v="267" actId="1076"/>
          <ac:picMkLst>
            <pc:docMk/>
            <pc:sldMk cId="2577283190" sldId="259"/>
            <ac:picMk id="8" creationId="{A88159EF-97B8-50C1-5ECA-18096561F6B2}"/>
          </ac:picMkLst>
        </pc:picChg>
        <pc:picChg chg="add del mod">
          <ac:chgData name="Li, Jiatong" userId="S::jiatongl.20@intl.zju.edu.cn::5fd1b46e-4c9c-4c1e-bc1e-3c908e366fd0" providerId="AD" clId="Web-{172A7E25-0EF3-45D7-7278-08C779057C9F}" dt="2023-12-04T09:27:25.543" v="225"/>
          <ac:picMkLst>
            <pc:docMk/>
            <pc:sldMk cId="2577283190" sldId="259"/>
            <ac:picMk id="9" creationId="{A58D6545-E380-AD50-BC88-176B8ACD0A1D}"/>
          </ac:picMkLst>
        </pc:picChg>
      </pc:sldChg>
      <pc:sldChg chg="add del replId">
        <pc:chgData name="Li, Jiatong" userId="S::jiatongl.20@intl.zju.edu.cn::5fd1b46e-4c9c-4c1e-bc1e-3c908e366fd0" providerId="AD" clId="Web-{172A7E25-0EF3-45D7-7278-08C779057C9F}" dt="2023-12-04T09:29:18.985" v="289"/>
        <pc:sldMkLst>
          <pc:docMk/>
          <pc:sldMk cId="685530284" sldId="260"/>
        </pc:sldMkLst>
      </pc:sldChg>
    </pc:docChg>
  </pc:docChgLst>
  <pc:docChgLst>
    <pc:chgData name="Jin, Jianli" userId="S::jianli.20@intl.zju.edu.cn::ec9bb467-2f46-4988-9180-d76ff508115b" providerId="AD" clId="Web-{5F2CF3FD-8ABC-D707-4107-1BF6D4BC4183}"/>
    <pc:docChg chg="addSld delSld modSld sldOrd">
      <pc:chgData name="Jin, Jianli" userId="S::jianli.20@intl.zju.edu.cn::ec9bb467-2f46-4988-9180-d76ff508115b" providerId="AD" clId="Web-{5F2CF3FD-8ABC-D707-4107-1BF6D4BC4183}" dt="2023-12-04T20:49:24.195" v="800" actId="1076"/>
      <pc:docMkLst>
        <pc:docMk/>
      </pc:docMkLst>
      <pc:sldChg chg="addSp delSp modSp">
        <pc:chgData name="Jin, Jianli" userId="S::jianli.20@intl.zju.edu.cn::ec9bb467-2f46-4988-9180-d76ff508115b" providerId="AD" clId="Web-{5F2CF3FD-8ABC-D707-4107-1BF6D4BC4183}" dt="2023-12-04T19:46:32.762" v="309" actId="20577"/>
        <pc:sldMkLst>
          <pc:docMk/>
          <pc:sldMk cId="2502128527" sldId="257"/>
        </pc:sldMkLst>
        <pc:spChg chg="mod">
          <ac:chgData name="Jin, Jianli" userId="S::jianli.20@intl.zju.edu.cn::ec9bb467-2f46-4988-9180-d76ff508115b" providerId="AD" clId="Web-{5F2CF3FD-8ABC-D707-4107-1BF6D4BC4183}" dt="2023-12-04T19:23:48.889" v="20" actId="20577"/>
          <ac:spMkLst>
            <pc:docMk/>
            <pc:sldMk cId="2502128527" sldId="257"/>
            <ac:spMk id="2" creationId="{0E18935C-A95C-6B33-A9BA-02BEC41D316A}"/>
          </ac:spMkLst>
        </pc:spChg>
        <pc:spChg chg="del">
          <ac:chgData name="Jin, Jianli" userId="S::jianli.20@intl.zju.edu.cn::ec9bb467-2f46-4988-9180-d76ff508115b" providerId="AD" clId="Web-{5F2CF3FD-8ABC-D707-4107-1BF6D4BC4183}" dt="2023-12-04T19:27:20.021" v="159"/>
          <ac:spMkLst>
            <pc:docMk/>
            <pc:sldMk cId="2502128527" sldId="257"/>
            <ac:spMk id="3" creationId="{0001F563-388F-5798-254C-97D1A9E71306}"/>
          </ac:spMkLst>
        </pc:spChg>
        <pc:spChg chg="add mod">
          <ac:chgData name="Jin, Jianli" userId="S::jianli.20@intl.zju.edu.cn::ec9bb467-2f46-4988-9180-d76ff508115b" providerId="AD" clId="Web-{5F2CF3FD-8ABC-D707-4107-1BF6D4BC4183}" dt="2023-12-04T19:46:32.762" v="309" actId="20577"/>
          <ac:spMkLst>
            <pc:docMk/>
            <pc:sldMk cId="2502128527" sldId="257"/>
            <ac:spMk id="6" creationId="{59415DE4-1253-89F4-265C-32D175EB5D3F}"/>
          </ac:spMkLst>
        </pc:spChg>
        <pc:spChg chg="add mod">
          <ac:chgData name="Jin, Jianli" userId="S::jianli.20@intl.zju.edu.cn::ec9bb467-2f46-4988-9180-d76ff508115b" providerId="AD" clId="Web-{5F2CF3FD-8ABC-D707-4107-1BF6D4BC4183}" dt="2023-12-04T19:43:46.429" v="289" actId="20577"/>
          <ac:spMkLst>
            <pc:docMk/>
            <pc:sldMk cId="2502128527" sldId="257"/>
            <ac:spMk id="9" creationId="{C0F73C95-091E-A4EF-FB8E-248A273BF977}"/>
          </ac:spMkLst>
        </pc:spChg>
        <pc:picChg chg="add mod ord">
          <ac:chgData name="Jin, Jianli" userId="S::jianli.20@intl.zju.edu.cn::ec9bb467-2f46-4988-9180-d76ff508115b" providerId="AD" clId="Web-{5F2CF3FD-8ABC-D707-4107-1BF6D4BC4183}" dt="2023-12-04T19:28:23.788" v="185" actId="1076"/>
          <ac:picMkLst>
            <pc:docMk/>
            <pc:sldMk cId="2502128527" sldId="257"/>
            <ac:picMk id="4" creationId="{3617FA5B-37D9-B8D1-E06A-A71D1B702DB5}"/>
          </ac:picMkLst>
        </pc:picChg>
        <pc:picChg chg="add mod">
          <ac:chgData name="Jin, Jianli" userId="S::jianli.20@intl.zju.edu.cn::ec9bb467-2f46-4988-9180-d76ff508115b" providerId="AD" clId="Web-{5F2CF3FD-8ABC-D707-4107-1BF6D4BC4183}" dt="2023-12-04T19:30:08.261" v="222" actId="1076"/>
          <ac:picMkLst>
            <pc:docMk/>
            <pc:sldMk cId="2502128527" sldId="257"/>
            <ac:picMk id="5" creationId="{8B8C2E70-CF2F-8FC2-0EFB-131DC428F19E}"/>
          </ac:picMkLst>
        </pc:picChg>
        <pc:picChg chg="add mod">
          <ac:chgData name="Jin, Jianli" userId="S::jianli.20@intl.zju.edu.cn::ec9bb467-2f46-4988-9180-d76ff508115b" providerId="AD" clId="Web-{5F2CF3FD-8ABC-D707-4107-1BF6D4BC4183}" dt="2023-12-04T19:40:48.610" v="226" actId="1076"/>
          <ac:picMkLst>
            <pc:docMk/>
            <pc:sldMk cId="2502128527" sldId="257"/>
            <ac:picMk id="7" creationId="{A69E3C3F-B970-186B-260E-55AABC101BFC}"/>
          </ac:picMkLst>
        </pc:picChg>
        <pc:picChg chg="add mod">
          <ac:chgData name="Jin, Jianli" userId="S::jianli.20@intl.zju.edu.cn::ec9bb467-2f46-4988-9180-d76ff508115b" providerId="AD" clId="Web-{5F2CF3FD-8ABC-D707-4107-1BF6D4BC4183}" dt="2023-12-04T19:41:20.783" v="239" actId="1076"/>
          <ac:picMkLst>
            <pc:docMk/>
            <pc:sldMk cId="2502128527" sldId="257"/>
            <ac:picMk id="8" creationId="{FF7B6282-9280-01C9-4F0A-04458735C633}"/>
          </ac:picMkLst>
        </pc:picChg>
      </pc:sldChg>
      <pc:sldChg chg="modSp add replId">
        <pc:chgData name="Jin, Jianli" userId="S::jianli.20@intl.zju.edu.cn::ec9bb467-2f46-4988-9180-d76ff508115b" providerId="AD" clId="Web-{5F2CF3FD-8ABC-D707-4107-1BF6D4BC4183}" dt="2023-12-04T20:06:56.381" v="387" actId="20577"/>
        <pc:sldMkLst>
          <pc:docMk/>
          <pc:sldMk cId="911974659" sldId="260"/>
        </pc:sldMkLst>
        <pc:spChg chg="mod">
          <ac:chgData name="Jin, Jianli" userId="S::jianli.20@intl.zju.edu.cn::ec9bb467-2f46-4988-9180-d76ff508115b" providerId="AD" clId="Web-{5F2CF3FD-8ABC-D707-4107-1BF6D4BC4183}" dt="2023-12-04T19:24:12.999" v="29" actId="20577"/>
          <ac:spMkLst>
            <pc:docMk/>
            <pc:sldMk cId="911974659" sldId="260"/>
            <ac:spMk id="2" creationId="{0E18935C-A95C-6B33-A9BA-02BEC41D316A}"/>
          </ac:spMkLst>
        </pc:spChg>
        <pc:spChg chg="mod">
          <ac:chgData name="Jin, Jianli" userId="S::jianli.20@intl.zju.edu.cn::ec9bb467-2f46-4988-9180-d76ff508115b" providerId="AD" clId="Web-{5F2CF3FD-8ABC-D707-4107-1BF6D4BC4183}" dt="2023-12-04T20:06:56.381" v="387" actId="20577"/>
          <ac:spMkLst>
            <pc:docMk/>
            <pc:sldMk cId="911974659" sldId="260"/>
            <ac:spMk id="3" creationId="{0001F563-388F-5798-254C-97D1A9E71306}"/>
          </ac:spMkLst>
        </pc:spChg>
      </pc:sldChg>
      <pc:sldChg chg="modSp add replId">
        <pc:chgData name="Jin, Jianli" userId="S::jianli.20@intl.zju.edu.cn::ec9bb467-2f46-4988-9180-d76ff508115b" providerId="AD" clId="Web-{5F2CF3FD-8ABC-D707-4107-1BF6D4BC4183}" dt="2023-12-04T19:24:30.577" v="46" actId="20577"/>
        <pc:sldMkLst>
          <pc:docMk/>
          <pc:sldMk cId="2677641687" sldId="261"/>
        </pc:sldMkLst>
        <pc:spChg chg="mod">
          <ac:chgData name="Jin, Jianli" userId="S::jianli.20@intl.zju.edu.cn::ec9bb467-2f46-4988-9180-d76ff508115b" providerId="AD" clId="Web-{5F2CF3FD-8ABC-D707-4107-1BF6D4BC4183}" dt="2023-12-04T19:24:30.577" v="46" actId="20577"/>
          <ac:spMkLst>
            <pc:docMk/>
            <pc:sldMk cId="2677641687" sldId="261"/>
            <ac:spMk id="2" creationId="{0E18935C-A95C-6B33-A9BA-02BEC41D316A}"/>
          </ac:spMkLst>
        </pc:spChg>
      </pc:sldChg>
      <pc:sldChg chg="modSp new">
        <pc:chgData name="Jin, Jianli" userId="S::jianli.20@intl.zju.edu.cn::ec9bb467-2f46-4988-9180-d76ff508115b" providerId="AD" clId="Web-{5F2CF3FD-8ABC-D707-4107-1BF6D4BC4183}" dt="2023-12-04T20:31:28.909" v="434" actId="20577"/>
        <pc:sldMkLst>
          <pc:docMk/>
          <pc:sldMk cId="2105602305" sldId="262"/>
        </pc:sldMkLst>
        <pc:spChg chg="mod">
          <ac:chgData name="Jin, Jianli" userId="S::jianli.20@intl.zju.edu.cn::ec9bb467-2f46-4988-9180-d76ff508115b" providerId="AD" clId="Web-{5F2CF3FD-8ABC-D707-4107-1BF6D4BC4183}" dt="2023-12-04T19:25:01.235" v="62" actId="20577"/>
          <ac:spMkLst>
            <pc:docMk/>
            <pc:sldMk cId="2105602305" sldId="262"/>
            <ac:spMk id="2" creationId="{272114DF-2356-6968-94DE-0F432E674495}"/>
          </ac:spMkLst>
        </pc:spChg>
        <pc:spChg chg="mod">
          <ac:chgData name="Jin, Jianli" userId="S::jianli.20@intl.zju.edu.cn::ec9bb467-2f46-4988-9180-d76ff508115b" providerId="AD" clId="Web-{5F2CF3FD-8ABC-D707-4107-1BF6D4BC4183}" dt="2023-12-04T20:31:28.909" v="434" actId="20577"/>
          <ac:spMkLst>
            <pc:docMk/>
            <pc:sldMk cId="2105602305" sldId="262"/>
            <ac:spMk id="3" creationId="{B6E185D2-13D2-38B8-E403-AE8CCB9EF636}"/>
          </ac:spMkLst>
        </pc:spChg>
      </pc:sldChg>
      <pc:sldChg chg="modSp new">
        <pc:chgData name="Jin, Jianli" userId="S::jianli.20@intl.zju.edu.cn::ec9bb467-2f46-4988-9180-d76ff508115b" providerId="AD" clId="Web-{5F2CF3FD-8ABC-D707-4107-1BF6D4BC4183}" dt="2023-12-04T20:42:56.526" v="533" actId="20577"/>
        <pc:sldMkLst>
          <pc:docMk/>
          <pc:sldMk cId="558035682" sldId="263"/>
        </pc:sldMkLst>
        <pc:spChg chg="mod">
          <ac:chgData name="Jin, Jianli" userId="S::jianli.20@intl.zju.edu.cn::ec9bb467-2f46-4988-9180-d76ff508115b" providerId="AD" clId="Web-{5F2CF3FD-8ABC-D707-4107-1BF6D4BC4183}" dt="2023-12-04T19:25:16.360" v="76" actId="20577"/>
          <ac:spMkLst>
            <pc:docMk/>
            <pc:sldMk cId="558035682" sldId="263"/>
            <ac:spMk id="2" creationId="{830ADBCB-26FF-1DC3-83C5-A2F48F60CE1B}"/>
          </ac:spMkLst>
        </pc:spChg>
        <pc:spChg chg="mod">
          <ac:chgData name="Jin, Jianli" userId="S::jianli.20@intl.zju.edu.cn::ec9bb467-2f46-4988-9180-d76ff508115b" providerId="AD" clId="Web-{5F2CF3FD-8ABC-D707-4107-1BF6D4BC4183}" dt="2023-12-04T20:42:56.526" v="533" actId="20577"/>
          <ac:spMkLst>
            <pc:docMk/>
            <pc:sldMk cId="558035682" sldId="263"/>
            <ac:spMk id="3" creationId="{2101DC02-BD12-166C-7D38-491E2D39D7B3}"/>
          </ac:spMkLst>
        </pc:spChg>
      </pc:sldChg>
      <pc:sldChg chg="modSp new">
        <pc:chgData name="Jin, Jianli" userId="S::jianli.20@intl.zju.edu.cn::ec9bb467-2f46-4988-9180-d76ff508115b" providerId="AD" clId="Web-{5F2CF3FD-8ABC-D707-4107-1BF6D4BC4183}" dt="2023-12-04T20:49:14.648" v="798" actId="20577"/>
        <pc:sldMkLst>
          <pc:docMk/>
          <pc:sldMk cId="4247229785" sldId="264"/>
        </pc:sldMkLst>
        <pc:spChg chg="mod">
          <ac:chgData name="Jin, Jianli" userId="S::jianli.20@intl.zju.edu.cn::ec9bb467-2f46-4988-9180-d76ff508115b" providerId="AD" clId="Web-{5F2CF3FD-8ABC-D707-4107-1BF6D4BC4183}" dt="2023-12-04T19:25:50.096" v="106" actId="20577"/>
          <ac:spMkLst>
            <pc:docMk/>
            <pc:sldMk cId="4247229785" sldId="264"/>
            <ac:spMk id="2" creationId="{8D44A318-76E7-085E-BBD4-33DAB8A4EC94}"/>
          </ac:spMkLst>
        </pc:spChg>
        <pc:spChg chg="mod">
          <ac:chgData name="Jin, Jianli" userId="S::jianli.20@intl.zju.edu.cn::ec9bb467-2f46-4988-9180-d76ff508115b" providerId="AD" clId="Web-{5F2CF3FD-8ABC-D707-4107-1BF6D4BC4183}" dt="2023-12-04T20:49:14.648" v="798" actId="20577"/>
          <ac:spMkLst>
            <pc:docMk/>
            <pc:sldMk cId="4247229785" sldId="264"/>
            <ac:spMk id="3" creationId="{C900CEE5-E1C8-699E-2C20-832655476820}"/>
          </ac:spMkLst>
        </pc:spChg>
      </pc:sldChg>
      <pc:sldChg chg="modSp new">
        <pc:chgData name="Jin, Jianli" userId="S::jianli.20@intl.zju.edu.cn::ec9bb467-2f46-4988-9180-d76ff508115b" providerId="AD" clId="Web-{5F2CF3FD-8ABC-D707-4107-1BF6D4BC4183}" dt="2023-12-04T20:49:24.195" v="800" actId="1076"/>
        <pc:sldMkLst>
          <pc:docMk/>
          <pc:sldMk cId="2126104651" sldId="265"/>
        </pc:sldMkLst>
        <pc:spChg chg="mod">
          <ac:chgData name="Jin, Jianli" userId="S::jianli.20@intl.zju.edu.cn::ec9bb467-2f46-4988-9180-d76ff508115b" providerId="AD" clId="Web-{5F2CF3FD-8ABC-D707-4107-1BF6D4BC4183}" dt="2023-12-04T19:26:48.332" v="158" actId="20577"/>
          <ac:spMkLst>
            <pc:docMk/>
            <pc:sldMk cId="2126104651" sldId="265"/>
            <ac:spMk id="2" creationId="{C354C04F-DDF9-BEFD-B334-78A6D080A6EE}"/>
          </ac:spMkLst>
        </pc:spChg>
        <pc:spChg chg="mod">
          <ac:chgData name="Jin, Jianli" userId="S::jianli.20@intl.zju.edu.cn::ec9bb467-2f46-4988-9180-d76ff508115b" providerId="AD" clId="Web-{5F2CF3FD-8ABC-D707-4107-1BF6D4BC4183}" dt="2023-12-04T20:49:24.195" v="800" actId="1076"/>
          <ac:spMkLst>
            <pc:docMk/>
            <pc:sldMk cId="2126104651" sldId="265"/>
            <ac:spMk id="3" creationId="{066F12E6-0B0E-65C6-2669-A91AF639D448}"/>
          </ac:spMkLst>
        </pc:spChg>
      </pc:sldChg>
      <pc:sldChg chg="delSp modSp new ord">
        <pc:chgData name="Jin, Jianli" userId="S::jianli.20@intl.zju.edu.cn::ec9bb467-2f46-4988-9180-d76ff508115b" providerId="AD" clId="Web-{5F2CF3FD-8ABC-D707-4107-1BF6D4BC4183}" dt="2023-12-04T19:53:16.073" v="338"/>
        <pc:sldMkLst>
          <pc:docMk/>
          <pc:sldMk cId="1931950770" sldId="266"/>
        </pc:sldMkLst>
        <pc:spChg chg="del">
          <ac:chgData name="Jin, Jianli" userId="S::jianli.20@intl.zju.edu.cn::ec9bb467-2f46-4988-9180-d76ff508115b" providerId="AD" clId="Web-{5F2CF3FD-8ABC-D707-4107-1BF6D4BC4183}" dt="2023-12-04T19:53:16.073" v="338"/>
          <ac:spMkLst>
            <pc:docMk/>
            <pc:sldMk cId="1931950770" sldId="266"/>
            <ac:spMk id="2" creationId="{FDE7AFAD-C3DD-37B1-26BD-16EC998D4C4D}"/>
          </ac:spMkLst>
        </pc:spChg>
        <pc:spChg chg="mod">
          <ac:chgData name="Jin, Jianli" userId="S::jianli.20@intl.zju.edu.cn::ec9bb467-2f46-4988-9180-d76ff508115b" providerId="AD" clId="Web-{5F2CF3FD-8ABC-D707-4107-1BF6D4BC4183}" dt="2023-12-04T19:53:13.229" v="337" actId="14100"/>
          <ac:spMkLst>
            <pc:docMk/>
            <pc:sldMk cId="1931950770" sldId="266"/>
            <ac:spMk id="3" creationId="{699633CE-0184-FD2C-B62B-51A753605D7F}"/>
          </ac:spMkLst>
        </pc:spChg>
      </pc:sldChg>
      <pc:sldChg chg="add del replId">
        <pc:chgData name="Jin, Jianli" userId="S::jianli.20@intl.zju.edu.cn::ec9bb467-2f46-4988-9180-d76ff508115b" providerId="AD" clId="Web-{5F2CF3FD-8ABC-D707-4107-1BF6D4BC4183}" dt="2023-12-04T20:31:13.143" v="422"/>
        <pc:sldMkLst>
          <pc:docMk/>
          <pc:sldMk cId="1950608027" sldId="267"/>
        </pc:sldMkLst>
      </pc:sldChg>
      <pc:sldChg chg="addSp delSp modSp new">
        <pc:chgData name="Jin, Jianli" userId="S::jianli.20@intl.zju.edu.cn::ec9bb467-2f46-4988-9180-d76ff508115b" providerId="AD" clId="Web-{5F2CF3FD-8ABC-D707-4107-1BF6D4BC4183}" dt="2023-12-04T20:33:55.789" v="440" actId="1076"/>
        <pc:sldMkLst>
          <pc:docMk/>
          <pc:sldMk cId="2361432573" sldId="267"/>
        </pc:sldMkLst>
        <pc:spChg chg="del">
          <ac:chgData name="Jin, Jianli" userId="S::jianli.20@intl.zju.edu.cn::ec9bb467-2f46-4988-9180-d76ff508115b" providerId="AD" clId="Web-{5F2CF3FD-8ABC-D707-4107-1BF6D4BC4183}" dt="2023-12-04T20:33:50.585" v="438"/>
          <ac:spMkLst>
            <pc:docMk/>
            <pc:sldMk cId="2361432573" sldId="267"/>
            <ac:spMk id="2" creationId="{AC6754FA-7C65-AF68-6150-CAF282F69493}"/>
          </ac:spMkLst>
        </pc:spChg>
        <pc:spChg chg="del">
          <ac:chgData name="Jin, Jianli" userId="S::jianli.20@intl.zju.edu.cn::ec9bb467-2f46-4988-9180-d76ff508115b" providerId="AD" clId="Web-{5F2CF3FD-8ABC-D707-4107-1BF6D4BC4183}" dt="2023-12-04T20:33:46.195" v="435"/>
          <ac:spMkLst>
            <pc:docMk/>
            <pc:sldMk cId="2361432573" sldId="267"/>
            <ac:spMk id="3" creationId="{ACA08952-8514-06D9-C095-BD08E32CF3DC}"/>
          </ac:spMkLst>
        </pc:spChg>
        <pc:picChg chg="add mod ord">
          <ac:chgData name="Jin, Jianli" userId="S::jianli.20@intl.zju.edu.cn::ec9bb467-2f46-4988-9180-d76ff508115b" providerId="AD" clId="Web-{5F2CF3FD-8ABC-D707-4107-1BF6D4BC4183}" dt="2023-12-04T20:33:55.789" v="440" actId="1076"/>
          <ac:picMkLst>
            <pc:docMk/>
            <pc:sldMk cId="2361432573" sldId="267"/>
            <ac:picMk id="4" creationId="{687C2AF5-BEF2-EA76-D29B-689644CEDC57}"/>
          </ac:picMkLst>
        </pc:picChg>
      </pc:sldChg>
      <pc:sldChg chg="modSp add replId">
        <pc:chgData name="Jin, Jianli" userId="S::jianli.20@intl.zju.edu.cn::ec9bb467-2f46-4988-9180-d76ff508115b" providerId="AD" clId="Web-{5F2CF3FD-8ABC-D707-4107-1BF6D4BC4183}" dt="2023-12-04T20:47:58.801" v="740" actId="20577"/>
        <pc:sldMkLst>
          <pc:docMk/>
          <pc:sldMk cId="2118387688" sldId="268"/>
        </pc:sldMkLst>
        <pc:spChg chg="mod">
          <ac:chgData name="Jin, Jianli" userId="S::jianli.20@intl.zju.edu.cn::ec9bb467-2f46-4988-9180-d76ff508115b" providerId="AD" clId="Web-{5F2CF3FD-8ABC-D707-4107-1BF6D4BC4183}" dt="2023-12-04T20:44:25.529" v="570" actId="20577"/>
          <ac:spMkLst>
            <pc:docMk/>
            <pc:sldMk cId="2118387688" sldId="268"/>
            <ac:spMk id="2" creationId="{C354C04F-DDF9-BEFD-B334-78A6D080A6EE}"/>
          </ac:spMkLst>
        </pc:spChg>
        <pc:spChg chg="mod">
          <ac:chgData name="Jin, Jianli" userId="S::jianli.20@intl.zju.edu.cn::ec9bb467-2f46-4988-9180-d76ff508115b" providerId="AD" clId="Web-{5F2CF3FD-8ABC-D707-4107-1BF6D4BC4183}" dt="2023-12-04T20:47:58.801" v="740" actId="20577"/>
          <ac:spMkLst>
            <pc:docMk/>
            <pc:sldMk cId="2118387688" sldId="268"/>
            <ac:spMk id="3" creationId="{066F12E6-0B0E-65C6-2669-A91AF639D448}"/>
          </ac:spMkLst>
        </pc:spChg>
      </pc:sldChg>
    </pc:docChg>
  </pc:docChgLst>
  <pc:docChgLst>
    <pc:chgData name="Jin, Jianli" userId="S::jianli.20@intl.zju.edu.cn::ec9bb467-2f46-4988-9180-d76ff508115b" providerId="AD" clId="Web-{5BE6EBA2-4C43-4CBB-849E-E029EBB784A9}"/>
    <pc:docChg chg="delSld">
      <pc:chgData name="Jin, Jianli" userId="S::jianli.20@intl.zju.edu.cn::ec9bb467-2f46-4988-9180-d76ff508115b" providerId="AD" clId="Web-{5BE6EBA2-4C43-4CBB-849E-E029EBB784A9}" dt="2023-12-03T14:42:08.119" v="3"/>
      <pc:docMkLst>
        <pc:docMk/>
      </pc:docMkLst>
      <pc:sldChg chg="del">
        <pc:chgData name="Jin, Jianli" userId="S::jianli.20@intl.zju.edu.cn::ec9bb467-2f46-4988-9180-d76ff508115b" providerId="AD" clId="Web-{5BE6EBA2-4C43-4CBB-849E-E029EBB784A9}" dt="2023-12-03T14:42:00.197" v="0"/>
        <pc:sldMkLst>
          <pc:docMk/>
          <pc:sldMk cId="939041756" sldId="256"/>
        </pc:sldMkLst>
      </pc:sldChg>
      <pc:sldChg chg="del">
        <pc:chgData name="Jin, Jianli" userId="S::jianli.20@intl.zju.edu.cn::ec9bb467-2f46-4988-9180-d76ff508115b" providerId="AD" clId="Web-{5BE6EBA2-4C43-4CBB-849E-E029EBB784A9}" dt="2023-12-03T14:42:03.635" v="1"/>
        <pc:sldMkLst>
          <pc:docMk/>
          <pc:sldMk cId="363137555" sldId="258"/>
        </pc:sldMkLst>
      </pc:sldChg>
      <pc:sldChg chg="del">
        <pc:chgData name="Jin, Jianli" userId="S::jianli.20@intl.zju.edu.cn::ec9bb467-2f46-4988-9180-d76ff508115b" providerId="AD" clId="Web-{5BE6EBA2-4C43-4CBB-849E-E029EBB784A9}" dt="2023-12-03T14:42:05.791" v="2"/>
        <pc:sldMkLst>
          <pc:docMk/>
          <pc:sldMk cId="975558199" sldId="259"/>
        </pc:sldMkLst>
      </pc:sldChg>
      <pc:sldChg chg="del">
        <pc:chgData name="Jin, Jianli" userId="S::jianli.20@intl.zju.edu.cn::ec9bb467-2f46-4988-9180-d76ff508115b" providerId="AD" clId="Web-{5BE6EBA2-4C43-4CBB-849E-E029EBB784A9}" dt="2023-12-03T14:42:08.119" v="3"/>
        <pc:sldMkLst>
          <pc:docMk/>
          <pc:sldMk cId="2644500532" sldId="260"/>
        </pc:sldMkLst>
      </pc:sldChg>
    </pc:docChg>
  </pc:docChgLst>
  <pc:docChgLst>
    <pc:chgData name="Li, Jiatong" userId="S::jiatongl.20@intl.zju.edu.cn::5fd1b46e-4c9c-4c1e-bc1e-3c908e366fd0" providerId="AD" clId="Web-{4EE229FC-FAB6-534F-FF65-BFF379FF2DFE}"/>
    <pc:docChg chg="addSld delSld modSld">
      <pc:chgData name="Li, Jiatong" userId="S::jiatongl.20@intl.zju.edu.cn::5fd1b46e-4c9c-4c1e-bc1e-3c908e366fd0" providerId="AD" clId="Web-{4EE229FC-FAB6-534F-FF65-BFF379FF2DFE}" dt="2023-12-05T05:36:35.667" v="204" actId="20577"/>
      <pc:docMkLst>
        <pc:docMk/>
      </pc:docMkLst>
      <pc:sldChg chg="addSp modSp">
        <pc:chgData name="Li, Jiatong" userId="S::jiatongl.20@intl.zju.edu.cn::5fd1b46e-4c9c-4c1e-bc1e-3c908e366fd0" providerId="AD" clId="Web-{4EE229FC-FAB6-534F-FF65-BFF379FF2DFE}" dt="2023-12-05T05:31:14.549" v="175" actId="1076"/>
        <pc:sldMkLst>
          <pc:docMk/>
          <pc:sldMk cId="2577283190" sldId="259"/>
        </pc:sldMkLst>
        <pc:spChg chg="add mod">
          <ac:chgData name="Li, Jiatong" userId="S::jiatongl.20@intl.zju.edu.cn::5fd1b46e-4c9c-4c1e-bc1e-3c908e366fd0" providerId="AD" clId="Web-{4EE229FC-FAB6-534F-FF65-BFF379FF2DFE}" dt="2023-12-05T05:31:12.205" v="174" actId="1076"/>
          <ac:spMkLst>
            <pc:docMk/>
            <pc:sldMk cId="2577283190" sldId="259"/>
            <ac:spMk id="3" creationId="{62B9CDC3-BB93-8ADB-1978-53FCBB3653AB}"/>
          </ac:spMkLst>
        </pc:spChg>
        <pc:spChg chg="mod">
          <ac:chgData name="Li, Jiatong" userId="S::jiatongl.20@intl.zju.edu.cn::5fd1b46e-4c9c-4c1e-bc1e-3c908e366fd0" providerId="AD" clId="Web-{4EE229FC-FAB6-534F-FF65-BFF379FF2DFE}" dt="2023-12-05T05:31:14.549" v="175" actId="1076"/>
          <ac:spMkLst>
            <pc:docMk/>
            <pc:sldMk cId="2577283190" sldId="259"/>
            <ac:spMk id="12" creationId="{F985020B-9195-F2B1-0E1F-E0B7CE784E73}"/>
          </ac:spMkLst>
        </pc:spChg>
        <pc:picChg chg="add mod">
          <ac:chgData name="Li, Jiatong" userId="S::jiatongl.20@intl.zju.edu.cn::5fd1b46e-4c9c-4c1e-bc1e-3c908e366fd0" providerId="AD" clId="Web-{4EE229FC-FAB6-534F-FF65-BFF379FF2DFE}" dt="2023-12-05T05:31:04.486" v="171" actId="1076"/>
          <ac:picMkLst>
            <pc:docMk/>
            <pc:sldMk cId="2577283190" sldId="259"/>
            <ac:picMk id="2" creationId="{6F1997FB-591D-9706-11EB-5AFE97CCBC71}"/>
          </ac:picMkLst>
        </pc:picChg>
        <pc:picChg chg="mod">
          <ac:chgData name="Li, Jiatong" userId="S::jiatongl.20@intl.zju.edu.cn::5fd1b46e-4c9c-4c1e-bc1e-3c908e366fd0" providerId="AD" clId="Web-{4EE229FC-FAB6-534F-FF65-BFF379FF2DFE}" dt="2023-12-05T05:30:24.094" v="150" actId="1076"/>
          <ac:picMkLst>
            <pc:docMk/>
            <pc:sldMk cId="2577283190" sldId="259"/>
            <ac:picMk id="5" creationId="{F8AC1FA7-DBED-C2D8-C10C-0D4DE045B5DB}"/>
          </ac:picMkLst>
        </pc:picChg>
        <pc:picChg chg="mod">
          <ac:chgData name="Li, Jiatong" userId="S::jiatongl.20@intl.zju.edu.cn::5fd1b46e-4c9c-4c1e-bc1e-3c908e366fd0" providerId="AD" clId="Web-{4EE229FC-FAB6-534F-FF65-BFF379FF2DFE}" dt="2023-12-05T05:31:07.314" v="172" actId="1076"/>
          <ac:picMkLst>
            <pc:docMk/>
            <pc:sldMk cId="2577283190" sldId="259"/>
            <ac:picMk id="8" creationId="{A88159EF-97B8-50C1-5ECA-18096561F6B2}"/>
          </ac:picMkLst>
        </pc:picChg>
      </pc:sldChg>
      <pc:sldChg chg="addSp modSp">
        <pc:chgData name="Li, Jiatong" userId="S::jiatongl.20@intl.zju.edu.cn::5fd1b46e-4c9c-4c1e-bc1e-3c908e366fd0" providerId="AD" clId="Web-{4EE229FC-FAB6-534F-FF65-BFF379FF2DFE}" dt="2023-12-05T05:21:06.485" v="16" actId="1076"/>
        <pc:sldMkLst>
          <pc:docMk/>
          <pc:sldMk cId="1458950903" sldId="269"/>
        </pc:sldMkLst>
        <pc:spChg chg="mod">
          <ac:chgData name="Li, Jiatong" userId="S::jiatongl.20@intl.zju.edu.cn::5fd1b46e-4c9c-4c1e-bc1e-3c908e366fd0" providerId="AD" clId="Web-{4EE229FC-FAB6-534F-FF65-BFF379FF2DFE}" dt="2023-12-05T05:20:08.968" v="5" actId="1076"/>
          <ac:spMkLst>
            <pc:docMk/>
            <pc:sldMk cId="1458950903" sldId="269"/>
            <ac:spMk id="3" creationId="{05743F59-CB9F-9459-0C73-0A17BC12DF3A}"/>
          </ac:spMkLst>
        </pc:spChg>
        <pc:picChg chg="mod">
          <ac:chgData name="Li, Jiatong" userId="S::jiatongl.20@intl.zju.edu.cn::5fd1b46e-4c9c-4c1e-bc1e-3c908e366fd0" providerId="AD" clId="Web-{4EE229FC-FAB6-534F-FF65-BFF379FF2DFE}" dt="2023-12-05T05:20:13.733" v="7" actId="1076"/>
          <ac:picMkLst>
            <pc:docMk/>
            <pc:sldMk cId="1458950903" sldId="269"/>
            <ac:picMk id="4" creationId="{522A391D-E792-D1E6-3385-C87C34348361}"/>
          </ac:picMkLst>
        </pc:picChg>
        <pc:picChg chg="add mod">
          <ac:chgData name="Li, Jiatong" userId="S::jiatongl.20@intl.zju.edu.cn::5fd1b46e-4c9c-4c1e-bc1e-3c908e366fd0" providerId="AD" clId="Web-{4EE229FC-FAB6-534F-FF65-BFF379FF2DFE}" dt="2023-12-05T05:21:06.485" v="16" actId="1076"/>
          <ac:picMkLst>
            <pc:docMk/>
            <pc:sldMk cId="1458950903" sldId="269"/>
            <ac:picMk id="5" creationId="{084664D2-2B3A-E7C4-63BE-0B647FCCF87B}"/>
          </ac:picMkLst>
        </pc:picChg>
        <pc:picChg chg="add mod">
          <ac:chgData name="Li, Jiatong" userId="S::jiatongl.20@intl.zju.edu.cn::5fd1b46e-4c9c-4c1e-bc1e-3c908e366fd0" providerId="AD" clId="Web-{4EE229FC-FAB6-534F-FF65-BFF379FF2DFE}" dt="2023-12-05T05:21:04.141" v="15" actId="14100"/>
          <ac:picMkLst>
            <pc:docMk/>
            <pc:sldMk cId="1458950903" sldId="269"/>
            <ac:picMk id="6" creationId="{1F91D991-FC06-87A5-3B41-DBF6D5995297}"/>
          </ac:picMkLst>
        </pc:picChg>
      </pc:sldChg>
      <pc:sldChg chg="addSp modSp new">
        <pc:chgData name="Li, Jiatong" userId="S::jiatongl.20@intl.zju.edu.cn::5fd1b46e-4c9c-4c1e-bc1e-3c908e366fd0" providerId="AD" clId="Web-{4EE229FC-FAB6-534F-FF65-BFF379FF2DFE}" dt="2023-12-05T05:29:53.250" v="147" actId="1076"/>
        <pc:sldMkLst>
          <pc:docMk/>
          <pc:sldMk cId="2528585129" sldId="273"/>
        </pc:sldMkLst>
        <pc:spChg chg="mod">
          <ac:chgData name="Li, Jiatong" userId="S::jiatongl.20@intl.zju.edu.cn::5fd1b46e-4c9c-4c1e-bc1e-3c908e366fd0" providerId="AD" clId="Web-{4EE229FC-FAB6-534F-FF65-BFF379FF2DFE}" dt="2023-12-05T05:22:51.394" v="21" actId="20577"/>
          <ac:spMkLst>
            <pc:docMk/>
            <pc:sldMk cId="2528585129" sldId="273"/>
            <ac:spMk id="2" creationId="{9CF7DBAE-224F-B733-BA48-CB768A7A4EF4}"/>
          </ac:spMkLst>
        </pc:spChg>
        <pc:spChg chg="mod">
          <ac:chgData name="Li, Jiatong" userId="S::jiatongl.20@intl.zju.edu.cn::5fd1b46e-4c9c-4c1e-bc1e-3c908e366fd0" providerId="AD" clId="Web-{4EE229FC-FAB6-534F-FF65-BFF379FF2DFE}" dt="2023-12-05T05:29:43.749" v="143" actId="20577"/>
          <ac:spMkLst>
            <pc:docMk/>
            <pc:sldMk cId="2528585129" sldId="273"/>
            <ac:spMk id="3" creationId="{FFF3C14A-2EF2-C184-022E-F6DD50784B57}"/>
          </ac:spMkLst>
        </pc:spChg>
        <pc:picChg chg="add mod">
          <ac:chgData name="Li, Jiatong" userId="S::jiatongl.20@intl.zju.edu.cn::5fd1b46e-4c9c-4c1e-bc1e-3c908e366fd0" providerId="AD" clId="Web-{4EE229FC-FAB6-534F-FF65-BFF379FF2DFE}" dt="2023-12-05T05:29:53.250" v="147" actId="1076"/>
          <ac:picMkLst>
            <pc:docMk/>
            <pc:sldMk cId="2528585129" sldId="273"/>
            <ac:picMk id="4" creationId="{7B714180-19D8-3E0D-129C-3E9EC4E91EEB}"/>
          </ac:picMkLst>
        </pc:picChg>
      </pc:sldChg>
      <pc:sldChg chg="addSp delSp modSp new">
        <pc:chgData name="Li, Jiatong" userId="S::jiatongl.20@intl.zju.edu.cn::5fd1b46e-4c9c-4c1e-bc1e-3c908e366fd0" providerId="AD" clId="Web-{4EE229FC-FAB6-534F-FF65-BFF379FF2DFE}" dt="2023-12-05T05:35:19.587" v="192" actId="1076"/>
        <pc:sldMkLst>
          <pc:docMk/>
          <pc:sldMk cId="680247954" sldId="274"/>
        </pc:sldMkLst>
        <pc:spChg chg="mod">
          <ac:chgData name="Li, Jiatong" userId="S::jiatongl.20@intl.zju.edu.cn::5fd1b46e-4c9c-4c1e-bc1e-3c908e366fd0" providerId="AD" clId="Web-{4EE229FC-FAB6-534F-FF65-BFF379FF2DFE}" dt="2023-12-05T05:35:14.337" v="190" actId="20577"/>
          <ac:spMkLst>
            <pc:docMk/>
            <pc:sldMk cId="680247954" sldId="274"/>
            <ac:spMk id="2" creationId="{9D26846C-164D-1113-334B-E18EC141716D}"/>
          </ac:spMkLst>
        </pc:spChg>
        <pc:spChg chg="del">
          <ac:chgData name="Li, Jiatong" userId="S::jiatongl.20@intl.zju.edu.cn::5fd1b46e-4c9c-4c1e-bc1e-3c908e366fd0" providerId="AD" clId="Web-{4EE229FC-FAB6-534F-FF65-BFF379FF2DFE}" dt="2023-12-05T05:34:08.726" v="179"/>
          <ac:spMkLst>
            <pc:docMk/>
            <pc:sldMk cId="680247954" sldId="274"/>
            <ac:spMk id="3" creationId="{96ACB6FC-1824-7F34-2FA1-B9AC9557CBAF}"/>
          </ac:spMkLst>
        </pc:spChg>
        <pc:spChg chg="add del mod">
          <ac:chgData name="Li, Jiatong" userId="S::jiatongl.20@intl.zju.edu.cn::5fd1b46e-4c9c-4c1e-bc1e-3c908e366fd0" providerId="AD" clId="Web-{4EE229FC-FAB6-534F-FF65-BFF379FF2DFE}" dt="2023-12-05T05:35:06.196" v="184"/>
          <ac:spMkLst>
            <pc:docMk/>
            <pc:sldMk cId="680247954" sldId="274"/>
            <ac:spMk id="6" creationId="{58DECC90-F74A-FBE5-A48D-B9966C3DD0D4}"/>
          </ac:spMkLst>
        </pc:spChg>
        <pc:picChg chg="add del mod ord">
          <ac:chgData name="Li, Jiatong" userId="S::jiatongl.20@intl.zju.edu.cn::5fd1b46e-4c9c-4c1e-bc1e-3c908e366fd0" providerId="AD" clId="Web-{4EE229FC-FAB6-534F-FF65-BFF379FF2DFE}" dt="2023-12-05T05:35:05.243" v="183"/>
          <ac:picMkLst>
            <pc:docMk/>
            <pc:sldMk cId="680247954" sldId="274"/>
            <ac:picMk id="4" creationId="{82A0FB7F-0245-2F96-FBF7-DF1842148B32}"/>
          </ac:picMkLst>
        </pc:picChg>
        <pc:picChg chg="add mod ord">
          <ac:chgData name="Li, Jiatong" userId="S::jiatongl.20@intl.zju.edu.cn::5fd1b46e-4c9c-4c1e-bc1e-3c908e366fd0" providerId="AD" clId="Web-{4EE229FC-FAB6-534F-FF65-BFF379FF2DFE}" dt="2023-12-05T05:35:19.587" v="192" actId="1076"/>
          <ac:picMkLst>
            <pc:docMk/>
            <pc:sldMk cId="680247954" sldId="274"/>
            <ac:picMk id="7" creationId="{843A8A62-84ED-3747-DA3D-16C3A1A40E36}"/>
          </ac:picMkLst>
        </pc:picChg>
      </pc:sldChg>
      <pc:sldChg chg="new del">
        <pc:chgData name="Li, Jiatong" userId="S::jiatongl.20@intl.zju.edu.cn::5fd1b46e-4c9c-4c1e-bc1e-3c908e366fd0" providerId="AD" clId="Web-{4EE229FC-FAB6-534F-FF65-BFF379FF2DFE}" dt="2023-12-05T05:31:28.596" v="177"/>
        <pc:sldMkLst>
          <pc:docMk/>
          <pc:sldMk cId="1122977891" sldId="274"/>
        </pc:sldMkLst>
      </pc:sldChg>
      <pc:sldChg chg="addSp delSp modSp new">
        <pc:chgData name="Li, Jiatong" userId="S::jiatongl.20@intl.zju.edu.cn::5fd1b46e-4c9c-4c1e-bc1e-3c908e366fd0" providerId="AD" clId="Web-{4EE229FC-FAB6-534F-FF65-BFF379FF2DFE}" dt="2023-12-05T05:36:35.667" v="204" actId="20577"/>
        <pc:sldMkLst>
          <pc:docMk/>
          <pc:sldMk cId="3790939791" sldId="275"/>
        </pc:sldMkLst>
        <pc:spChg chg="mod">
          <ac:chgData name="Li, Jiatong" userId="S::jiatongl.20@intl.zju.edu.cn::5fd1b46e-4c9c-4c1e-bc1e-3c908e366fd0" providerId="AD" clId="Web-{4EE229FC-FAB6-534F-FF65-BFF379FF2DFE}" dt="2023-12-05T05:36:35.667" v="204" actId="20577"/>
          <ac:spMkLst>
            <pc:docMk/>
            <pc:sldMk cId="3790939791" sldId="275"/>
            <ac:spMk id="2" creationId="{ECD921C6-4826-1833-401D-61C898D816F9}"/>
          </ac:spMkLst>
        </pc:spChg>
        <pc:spChg chg="del">
          <ac:chgData name="Li, Jiatong" userId="S::jiatongl.20@intl.zju.edu.cn::5fd1b46e-4c9c-4c1e-bc1e-3c908e366fd0" providerId="AD" clId="Web-{4EE229FC-FAB6-534F-FF65-BFF379FF2DFE}" dt="2023-12-05T05:36:08.463" v="194"/>
          <ac:spMkLst>
            <pc:docMk/>
            <pc:sldMk cId="3790939791" sldId="275"/>
            <ac:spMk id="3" creationId="{213CF931-8C51-C4EC-1AA4-4691DA9A2FF3}"/>
          </ac:spMkLst>
        </pc:spChg>
        <pc:picChg chg="add mod ord">
          <ac:chgData name="Li, Jiatong" userId="S::jiatongl.20@intl.zju.edu.cn::5fd1b46e-4c9c-4c1e-bc1e-3c908e366fd0" providerId="AD" clId="Web-{4EE229FC-FAB6-534F-FF65-BFF379FF2DFE}" dt="2023-12-05T05:36:30.183" v="200" actId="1076"/>
          <ac:picMkLst>
            <pc:docMk/>
            <pc:sldMk cId="3790939791" sldId="275"/>
            <ac:picMk id="4" creationId="{4407B157-2486-B68B-4756-89439617169A}"/>
          </ac:picMkLst>
        </pc:picChg>
        <pc:picChg chg="add mod">
          <ac:chgData name="Li, Jiatong" userId="S::jiatongl.20@intl.zju.edu.cn::5fd1b46e-4c9c-4c1e-bc1e-3c908e366fd0" providerId="AD" clId="Web-{4EE229FC-FAB6-534F-FF65-BFF379FF2DFE}" dt="2023-12-05T05:36:28.698" v="199" actId="1076"/>
          <ac:picMkLst>
            <pc:docMk/>
            <pc:sldMk cId="3790939791" sldId="275"/>
            <ac:picMk id="5" creationId="{A2E847DE-AE60-680A-6B27-4891328E4F77}"/>
          </ac:picMkLst>
        </pc:picChg>
      </pc:sldChg>
    </pc:docChg>
  </pc:docChgLst>
  <pc:docChgLst>
    <pc:chgData name="Li, Jiatong" userId="S::jiatongl.20@intl.zju.edu.cn::5fd1b46e-4c9c-4c1e-bc1e-3c908e366fd0" providerId="AD" clId="Web-{3070523E-6687-7943-EFD0-D1EBAFD89608}"/>
    <pc:docChg chg="addSld modSld">
      <pc:chgData name="Li, Jiatong" userId="S::jiatongl.20@intl.zju.edu.cn::5fd1b46e-4c9c-4c1e-bc1e-3c908e366fd0" providerId="AD" clId="Web-{3070523E-6687-7943-EFD0-D1EBAFD89608}" dt="2023-12-04T22:05:24.905" v="515" actId="14100"/>
      <pc:docMkLst>
        <pc:docMk/>
      </pc:docMkLst>
      <pc:sldChg chg="addSp modSp">
        <pc:chgData name="Li, Jiatong" userId="S::jiatongl.20@intl.zju.edu.cn::5fd1b46e-4c9c-4c1e-bc1e-3c908e366fd0" providerId="AD" clId="Web-{3070523E-6687-7943-EFD0-D1EBAFD89608}" dt="2023-12-04T22:03:13.167" v="510" actId="20577"/>
        <pc:sldMkLst>
          <pc:docMk/>
          <pc:sldMk cId="1065827562" sldId="258"/>
        </pc:sldMkLst>
        <pc:spChg chg="add mod">
          <ac:chgData name="Li, Jiatong" userId="S::jiatongl.20@intl.zju.edu.cn::5fd1b46e-4c9c-4c1e-bc1e-3c908e366fd0" providerId="AD" clId="Web-{3070523E-6687-7943-EFD0-D1EBAFD89608}" dt="2023-12-04T22:03:13.167" v="510" actId="20577"/>
          <ac:spMkLst>
            <pc:docMk/>
            <pc:sldMk cId="1065827562" sldId="258"/>
            <ac:spMk id="3" creationId="{BB33DDBA-CD17-5A7E-15A1-8AF1CA065918}"/>
          </ac:spMkLst>
        </pc:spChg>
        <pc:spChg chg="mod">
          <ac:chgData name="Li, Jiatong" userId="S::jiatongl.20@intl.zju.edu.cn::5fd1b46e-4c9c-4c1e-bc1e-3c908e366fd0" providerId="AD" clId="Web-{3070523E-6687-7943-EFD0-D1EBAFD89608}" dt="2023-12-04T22:02:53.370" v="501" actId="1076"/>
          <ac:spMkLst>
            <pc:docMk/>
            <pc:sldMk cId="1065827562" sldId="258"/>
            <ac:spMk id="7" creationId="{19352875-8282-B7EA-770A-A442FA81F470}"/>
          </ac:spMkLst>
        </pc:spChg>
        <pc:spChg chg="mod">
          <ac:chgData name="Li, Jiatong" userId="S::jiatongl.20@intl.zju.edu.cn::5fd1b46e-4c9c-4c1e-bc1e-3c908e366fd0" providerId="AD" clId="Web-{3070523E-6687-7943-EFD0-D1EBAFD89608}" dt="2023-12-04T22:02:40.307" v="494" actId="1076"/>
          <ac:spMkLst>
            <pc:docMk/>
            <pc:sldMk cId="1065827562" sldId="258"/>
            <ac:spMk id="8" creationId="{92F8B1E5-5053-0AA8-E558-63D14E16F1A9}"/>
          </ac:spMkLst>
        </pc:spChg>
        <pc:spChg chg="mod">
          <ac:chgData name="Li, Jiatong" userId="S::jiatongl.20@intl.zju.edu.cn::5fd1b46e-4c9c-4c1e-bc1e-3c908e366fd0" providerId="AD" clId="Web-{3070523E-6687-7943-EFD0-D1EBAFD89608}" dt="2023-12-04T22:03:10.964" v="508" actId="20577"/>
          <ac:spMkLst>
            <pc:docMk/>
            <pc:sldMk cId="1065827562" sldId="258"/>
            <ac:spMk id="11" creationId="{CC21A3AD-EB4E-E262-5414-72646F75BF58}"/>
          </ac:spMkLst>
        </pc:spChg>
        <pc:picChg chg="mod">
          <ac:chgData name="Li, Jiatong" userId="S::jiatongl.20@intl.zju.edu.cn::5fd1b46e-4c9c-4c1e-bc1e-3c908e366fd0" providerId="AD" clId="Web-{3070523E-6687-7943-EFD0-D1EBAFD89608}" dt="2023-12-04T22:02:29.697" v="489" actId="1076"/>
          <ac:picMkLst>
            <pc:docMk/>
            <pc:sldMk cId="1065827562" sldId="258"/>
            <ac:picMk id="4" creationId="{3C3BF160-75EA-D869-FAA9-BF9227995822}"/>
          </ac:picMkLst>
        </pc:picChg>
        <pc:picChg chg="mod">
          <ac:chgData name="Li, Jiatong" userId="S::jiatongl.20@intl.zju.edu.cn::5fd1b46e-4c9c-4c1e-bc1e-3c908e366fd0" providerId="AD" clId="Web-{3070523E-6687-7943-EFD0-D1EBAFD89608}" dt="2023-12-04T22:02:44.135" v="497" actId="1076"/>
          <ac:picMkLst>
            <pc:docMk/>
            <pc:sldMk cId="1065827562" sldId="258"/>
            <ac:picMk id="5" creationId="{59892228-29B4-3581-6B3A-19DCBC2F4E69}"/>
          </ac:picMkLst>
        </pc:picChg>
        <pc:picChg chg="mod">
          <ac:chgData name="Li, Jiatong" userId="S::jiatongl.20@intl.zju.edu.cn::5fd1b46e-4c9c-4c1e-bc1e-3c908e366fd0" providerId="AD" clId="Web-{3070523E-6687-7943-EFD0-D1EBAFD89608}" dt="2023-12-04T22:02:46.291" v="498" actId="14100"/>
          <ac:picMkLst>
            <pc:docMk/>
            <pc:sldMk cId="1065827562" sldId="258"/>
            <ac:picMk id="6" creationId="{3635533E-9F92-55EF-543F-32E41CEE9DEA}"/>
          </ac:picMkLst>
        </pc:picChg>
        <pc:picChg chg="mod">
          <ac:chgData name="Li, Jiatong" userId="S::jiatongl.20@intl.zju.edu.cn::5fd1b46e-4c9c-4c1e-bc1e-3c908e366fd0" providerId="AD" clId="Web-{3070523E-6687-7943-EFD0-D1EBAFD89608}" dt="2023-12-04T22:02:56.932" v="503" actId="1076"/>
          <ac:picMkLst>
            <pc:docMk/>
            <pc:sldMk cId="1065827562" sldId="258"/>
            <ac:picMk id="9" creationId="{E294F601-C714-69E5-060E-C90CE59DB5A1}"/>
          </ac:picMkLst>
        </pc:picChg>
      </pc:sldChg>
      <pc:sldChg chg="addSp modSp new">
        <pc:chgData name="Li, Jiatong" userId="S::jiatongl.20@intl.zju.edu.cn::5fd1b46e-4c9c-4c1e-bc1e-3c908e366fd0" providerId="AD" clId="Web-{3070523E-6687-7943-EFD0-D1EBAFD89608}" dt="2023-12-04T22:05:24.905" v="515" actId="14100"/>
        <pc:sldMkLst>
          <pc:docMk/>
          <pc:sldMk cId="1458950903" sldId="269"/>
        </pc:sldMkLst>
        <pc:spChg chg="mod">
          <ac:chgData name="Li, Jiatong" userId="S::jiatongl.20@intl.zju.edu.cn::5fd1b46e-4c9c-4c1e-bc1e-3c908e366fd0" providerId="AD" clId="Web-{3070523E-6687-7943-EFD0-D1EBAFD89608}" dt="2023-12-04T22:05:12.123" v="511" actId="14100"/>
          <ac:spMkLst>
            <pc:docMk/>
            <pc:sldMk cId="1458950903" sldId="269"/>
            <ac:spMk id="2" creationId="{C2D849F2-E62A-B25F-7B2E-E0651EA003CF}"/>
          </ac:spMkLst>
        </pc:spChg>
        <pc:spChg chg="mod">
          <ac:chgData name="Li, Jiatong" userId="S::jiatongl.20@intl.zju.edu.cn::5fd1b46e-4c9c-4c1e-bc1e-3c908e366fd0" providerId="AD" clId="Web-{3070523E-6687-7943-EFD0-D1EBAFD89608}" dt="2023-12-04T22:05:24.905" v="515" actId="14100"/>
          <ac:spMkLst>
            <pc:docMk/>
            <pc:sldMk cId="1458950903" sldId="269"/>
            <ac:spMk id="3" creationId="{05743F59-CB9F-9459-0C73-0A17BC12DF3A}"/>
          </ac:spMkLst>
        </pc:spChg>
        <pc:picChg chg="add mod">
          <ac:chgData name="Li, Jiatong" userId="S::jiatongl.20@intl.zju.edu.cn::5fd1b46e-4c9c-4c1e-bc1e-3c908e366fd0" providerId="AD" clId="Web-{3070523E-6687-7943-EFD0-D1EBAFD89608}" dt="2023-12-04T22:05:19.452" v="513" actId="1076"/>
          <ac:picMkLst>
            <pc:docMk/>
            <pc:sldMk cId="1458950903" sldId="269"/>
            <ac:picMk id="4" creationId="{522A391D-E792-D1E6-3385-C87C34348361}"/>
          </ac:picMkLst>
        </pc:picChg>
      </pc:sldChg>
    </pc:docChg>
  </pc:docChgLst>
  <pc:docChgLst>
    <pc:chgData name="Li, Jiatong" userId="S::jiatongl.20@intl.zju.edu.cn::5fd1b46e-4c9c-4c1e-bc1e-3c908e366fd0" providerId="AD" clId="Web-{3C255A55-1BCF-3CBE-0EA7-62F1902D3730}"/>
    <pc:docChg chg="addSld">
      <pc:chgData name="Li, Jiatong" userId="S::jiatongl.20@intl.zju.edu.cn::5fd1b46e-4c9c-4c1e-bc1e-3c908e366fd0" providerId="AD" clId="Web-{3C255A55-1BCF-3CBE-0EA7-62F1902D3730}" dt="2023-12-03T14:43:08.585" v="0"/>
      <pc:docMkLst>
        <pc:docMk/>
      </pc:docMkLst>
      <pc:sldChg chg="new">
        <pc:chgData name="Li, Jiatong" userId="S::jiatongl.20@intl.zju.edu.cn::5fd1b46e-4c9c-4c1e-bc1e-3c908e366fd0" providerId="AD" clId="Web-{3C255A55-1BCF-3CBE-0EA7-62F1902D3730}" dt="2023-12-03T14:43:08.585" v="0"/>
        <pc:sldMkLst>
          <pc:docMk/>
          <pc:sldMk cId="106582756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13305-5625-2743-B275-50307B7D6B7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833A-7D8D-744E-8FDC-69EB1D1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5368-5349-D483-EC2E-08AC578F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7BEC8-46BC-58C3-B839-F7669283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2D20-2738-A494-DA86-A51B1600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BE9E-8CF3-97E4-EFBC-5B09DC85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2166-07BC-CE42-0BED-03E0C5C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674C-9D7E-543C-C5E1-7AD8353D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A705-582B-68BF-EF37-BD7A6D2C5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C19-868A-6E22-D79C-0DCF270A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E55F-F4A6-D52D-0CD4-B39E7998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E02A-E541-73CC-543E-565CB658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36B85-2DDA-CC60-5122-4403D1137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9783-CB15-1733-931D-E01D6FC6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B96B-53E1-D55D-D67C-0987843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490C-07BB-B202-0B60-18EBAB77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A530-1FAB-F754-F927-BFD89EB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FE82-ED97-881B-32B3-E4673E9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FE80-0376-E88D-A4AD-B17BB096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C212-C7E7-756F-5AFF-27E69F83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0CC1-29C4-08DB-64EF-13638FA5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A637-9EEF-7B80-639E-4D7535CC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BA05-EB8F-C09C-F478-9433633B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5FAF8-E044-875A-5471-C20B48E0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995A-DF27-F289-0039-7710F6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60BD-0205-90D8-7900-A9C05A9D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DB06-F449-715A-205B-52E0C8CF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7B2D-9DDD-892F-6547-8F20C66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6E06-BD6F-A965-DECB-2704EBE2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13EC7-CD2A-87F4-3779-7D342068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FCF5-8D7F-F6F1-DDCA-CD6B463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1A07-BEB2-0593-C919-BC46C517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B7C5-6030-533C-0AB1-3EB37B88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C119-2DAC-B24E-3CFA-A22B8522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AB61-D785-F2D0-112F-71DAEC41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96724-0E99-4D69-0069-5101BB6D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B685-92EE-A698-C1B8-1C4684CB6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FB18B-0F92-8742-64D7-912BA5A2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FA488-3B4A-95CD-A545-8F2BCDDC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5628E-1755-625D-744E-3779285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DF7D5-730A-8E17-2265-E688B96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E855-4E26-10F1-8EB1-D5A4F691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BFDD-EBC4-D759-D887-74EC148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D4F05-7BFD-3F85-2888-5F757E3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A08BA-8B6C-BF62-D738-3E6A41BD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B61B7-878F-519E-1794-5BCD4081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43D9-2679-165E-489D-1604479E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8E33B-5957-2D7D-BFC8-702E4E53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7687-81BC-84D3-F9E7-C63BCB64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5705-4C61-33BC-D305-907B2B29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9628-C08D-DEC5-C6DB-5E0CFED3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1FA2-755B-577A-6B13-3C58D54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159B-FB72-1B1F-6DC5-8F36381D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53A3E-6A4C-6EFD-707F-6D1AA135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F9D5-BE90-7BA8-A9B2-26039BB8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CF2A0-748F-A181-5881-92B4F566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89B4F-327F-EB9D-0EDE-73659321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FBAC-5C9D-7F85-E1E2-FE29D4E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07B3-CA4C-CF08-68E4-09562CCA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024EA-D807-A1DF-3993-AF49A84C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FE4AD-609E-A3EF-3183-4C0604C2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1CB5-3782-96F2-FA34-7C97D31B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B51A-1992-F738-2196-CB116EB3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EE43-46B0-3F40-94C3-478B7E16AC8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07C0-7E9D-C85F-81FE-B5E2091C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43F8-2EB7-21C0-7958-E8004288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1837-05F9-FD40-8DEE-9A4FFF38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633CE-0184-FD2C-B62B-51A75360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9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>
                <a:ea typeface="+mn-lt"/>
                <a:cs typeface="+mn-lt"/>
              </a:rPr>
              <a:t>SECTION1&amp;2: Reduction &amp; Scan</a:t>
            </a:r>
            <a:endParaRPr lang="zh-CN" altLang="en-US" dirty="0">
              <a:ea typeface="等线" panose="02010600030101010101" pitchFamily="2" charset="-122"/>
              <a:cs typeface="+mn-lt"/>
            </a:endParaRPr>
          </a:p>
          <a:p>
            <a:r>
              <a:rPr lang="en-US" sz="4400" dirty="0">
                <a:ea typeface="+mn-lt"/>
                <a:cs typeface="+mn-lt"/>
              </a:rPr>
              <a:t>SECTION3: Atomic</a:t>
            </a:r>
          </a:p>
          <a:p>
            <a:r>
              <a:rPr lang="en-US" sz="4400" dirty="0">
                <a:ea typeface="+mn-lt"/>
                <a:cs typeface="+mn-lt"/>
              </a:rPr>
              <a:t>SECTION4: </a:t>
            </a:r>
            <a:r>
              <a:rPr lang="en-US" sz="4400" dirty="0" err="1">
                <a:ea typeface="+mn-lt"/>
                <a:cs typeface="+mn-lt"/>
              </a:rPr>
              <a:t>Spase</a:t>
            </a:r>
            <a:r>
              <a:rPr lang="en-US" sz="4400" dirty="0">
                <a:ea typeface="+mn-lt"/>
                <a:cs typeface="+mn-lt"/>
              </a:rPr>
              <a:t> Matrix Expression</a:t>
            </a:r>
          </a:p>
          <a:p>
            <a:r>
              <a:rPr lang="en-US" altLang="zh-CN" sz="4400" dirty="0">
                <a:ea typeface="+mn-lt"/>
                <a:cs typeface="+mn-lt"/>
              </a:rPr>
              <a:t>Section5:</a:t>
            </a:r>
            <a:r>
              <a:rPr lang="zh-CN" altLang="en-US" sz="4400" dirty="0">
                <a:ea typeface="+mn-lt"/>
                <a:cs typeface="+mn-lt"/>
              </a:rPr>
              <a:t> </a:t>
            </a:r>
            <a:r>
              <a:rPr lang="en-US" altLang="zh-CN" sz="4400" err="1">
                <a:ea typeface="+mn-lt"/>
                <a:cs typeface="+mn-lt"/>
              </a:rPr>
              <a:t>Gpu&amp;PC</a:t>
            </a:r>
            <a:r>
              <a:rPr lang="zh-CN" altLang="en-US" sz="4400" dirty="0">
                <a:ea typeface="+mn-lt"/>
                <a:cs typeface="+mn-lt"/>
              </a:rPr>
              <a:t> </a:t>
            </a:r>
            <a:r>
              <a:rPr lang="en-US" altLang="zh-CN" sz="4400" dirty="0">
                <a:ea typeface="+mn-lt"/>
                <a:cs typeface="+mn-lt"/>
              </a:rPr>
              <a:t>Arch</a:t>
            </a:r>
          </a:p>
          <a:p>
            <a:r>
              <a:rPr lang="en-US" altLang="zh-CN" sz="4400" dirty="0">
                <a:ea typeface="+mn-lt"/>
                <a:cs typeface="+mn-lt"/>
              </a:rPr>
              <a:t>Section6:</a:t>
            </a:r>
            <a:r>
              <a:rPr lang="zh-CN" altLang="en-US" sz="4400" dirty="0">
                <a:ea typeface="+mn-lt"/>
                <a:cs typeface="+mn-lt"/>
              </a:rPr>
              <a:t> </a:t>
            </a:r>
            <a:r>
              <a:rPr lang="en-US" altLang="zh-CN" sz="4400" dirty="0">
                <a:ea typeface="+mn-lt"/>
                <a:cs typeface="+mn-lt"/>
              </a:rPr>
              <a:t>TC</a:t>
            </a:r>
            <a:r>
              <a:rPr lang="zh-CN" altLang="en-US" sz="4400" dirty="0">
                <a:ea typeface="+mn-lt"/>
                <a:cs typeface="+mn-lt"/>
              </a:rPr>
              <a:t> </a:t>
            </a:r>
            <a:r>
              <a:rPr lang="en-US" altLang="zh-CN" sz="4400" dirty="0">
                <a:ea typeface="+mn-lt"/>
                <a:cs typeface="+mn-lt"/>
              </a:rPr>
              <a:t>&amp;</a:t>
            </a:r>
            <a:r>
              <a:rPr lang="zh-CN" altLang="en-US" sz="4400" dirty="0">
                <a:ea typeface="+mn-lt"/>
                <a:cs typeface="+mn-lt"/>
              </a:rPr>
              <a:t> </a:t>
            </a:r>
            <a:r>
              <a:rPr lang="en-US" altLang="zh-CN" sz="4400" dirty="0">
                <a:ea typeface="+mn-lt"/>
                <a:cs typeface="+mn-lt"/>
              </a:rPr>
              <a:t>Stream</a:t>
            </a:r>
          </a:p>
          <a:p>
            <a:r>
              <a:rPr lang="en-US" altLang="zh-CN" sz="4400" dirty="0">
                <a:ea typeface="+mn-lt"/>
                <a:cs typeface="+mn-lt"/>
              </a:rPr>
              <a:t>Sec7&amp;8</a:t>
            </a:r>
          </a:p>
        </p:txBody>
      </p:sp>
    </p:spTree>
    <p:extLst>
      <p:ext uri="{BB962C8B-B14F-4D97-AF65-F5344CB8AC3E}">
        <p14:creationId xmlns:p14="http://schemas.microsoft.com/office/powerpoint/2010/main" val="193195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921C6-4826-1833-401D-61C898D8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FA18</a:t>
            </a:r>
            <a:endParaRPr lang="zh-CN" altLang="en-US"/>
          </a:p>
        </p:txBody>
      </p:sp>
      <p:pic>
        <p:nvPicPr>
          <p:cNvPr id="4" name="内容占位符 3" descr="文本&#10;&#10;已自动生成说明">
            <a:extLst>
              <a:ext uri="{FF2B5EF4-FFF2-40B4-BE49-F238E27FC236}">
                <a16:creationId xmlns:a16="http://schemas.microsoft.com/office/drawing/2014/main" id="{4407B157-2486-B68B-4756-89439617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62" y="1861251"/>
            <a:ext cx="10477500" cy="349567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E847DE-AE60-680A-6B27-4891328E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2" y="5865718"/>
            <a:ext cx="1990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C720C-A131-9F77-3A6C-7F710ECA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81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Additional Points: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73D95-4836-D6DD-FB12-BF9CB2EC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93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ELL cannot represent alone (should with one additional parameter)</a:t>
            </a:r>
          </a:p>
          <a:p>
            <a:r>
              <a:rPr lang="zh-CN" altLang="en-US">
                <a:ea typeface="等线"/>
                <a:cs typeface="Calibri"/>
              </a:rPr>
              <a:t>JDS_T: while or 'defined' for ? (usage of </a:t>
            </a:r>
            <a:r>
              <a:rPr lang="zh-CN" altLang="en-US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JDS_T Length of Cols matRows[4] </a:t>
            </a:r>
            <a:r>
              <a:rPr lang="zh-CN" altLang="en-US">
                <a:ea typeface="等线"/>
                <a:cs typeface="Calibri"/>
              </a:rPr>
              <a:t>)</a:t>
            </a:r>
          </a:p>
          <a:p>
            <a:r>
              <a:rPr lang="zh-CN">
                <a:latin typeface="ArialMT"/>
                <a:ea typeface="等线"/>
                <a:cs typeface="Calibri"/>
              </a:rPr>
              <a:t>Compressed Sparse Column (CSC): when to use over CSR? 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46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3C55-FC50-C4D6-4384-BF0E083A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95" y="81590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For while or For</a:t>
            </a:r>
            <a:endParaRPr lang="zh-CN" altLang="en-US"/>
          </a:p>
        </p:txBody>
      </p:sp>
      <p:pic>
        <p:nvPicPr>
          <p:cNvPr id="4" name="内容占位符 3" descr="文本&#10;&#10;已自动生成说明">
            <a:extLst>
              <a:ext uri="{FF2B5EF4-FFF2-40B4-BE49-F238E27FC236}">
                <a16:creationId xmlns:a16="http://schemas.microsoft.com/office/drawing/2014/main" id="{2F0F8925-CC5A-8B43-2EEC-F2F1F5C3D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744" y="3659926"/>
            <a:ext cx="6096000" cy="1958643"/>
          </a:xfrm>
        </p:spPr>
      </p:pic>
      <p:pic>
        <p:nvPicPr>
          <p:cNvPr id="5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FE193FA9-41F6-BC05-D4E3-5315CB64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9" y="1406936"/>
            <a:ext cx="6096000" cy="17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14DF-2356-6968-94DE-0F432E6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Section5: Gpu&amp;PC Arch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185D2-13D2-38B8-E403-AE8CCB9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476375"/>
            <a:ext cx="10515600" cy="4843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Calculation of PCIe Gen 2 and Gen 3 bandwidth given an X configuration       10/8 130/128   lane with 4 wire?   Gen3 – 1GB/s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Understand the nature, use, and benefit of pinned (page-locked) memory </a:t>
            </a:r>
          </a:p>
          <a:p>
            <a:r>
              <a:rPr lang="zh-CN">
                <a:latin typeface="等线"/>
                <a:ea typeface="等线"/>
                <a:cs typeface="Calibri"/>
              </a:rPr>
              <a:t>Understand the DMA used in CPU-GPU data transfers </a:t>
            </a:r>
            <a:endParaRPr lang="zh-CN"/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60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包含 表格&#10;&#10;已自动生成说明">
            <a:extLst>
              <a:ext uri="{FF2B5EF4-FFF2-40B4-BE49-F238E27FC236}">
                <a16:creationId xmlns:a16="http://schemas.microsoft.com/office/drawing/2014/main" id="{687C2AF5-BEF2-EA76-D29B-689644CED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284967"/>
            <a:ext cx="11041062" cy="5813403"/>
          </a:xfrm>
        </p:spPr>
      </p:pic>
    </p:spTree>
    <p:extLst>
      <p:ext uri="{BB962C8B-B14F-4D97-AF65-F5344CB8AC3E}">
        <p14:creationId xmlns:p14="http://schemas.microsoft.com/office/powerpoint/2010/main" val="236143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DBCB-26FF-1DC3-83C5-A2F48F6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Section6: TC &amp; Stream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1DC02-BD12-166C-7D38-491E2D39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TC(tensor core): bried review..... not likely be in the exam...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Stream: a higher level on PCIe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Stream(if not understand, view the slides...)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03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C445-10B0-F039-9588-D604EDFF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5367821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3 stream</a:t>
            </a:r>
            <a:endParaRPr lang="zh-CN" altLang="en-US"/>
          </a:p>
        </p:txBody>
      </p:sp>
      <p:pic>
        <p:nvPicPr>
          <p:cNvPr id="4" name="内容占位符 3" descr="图片包含 图形用户界面&#10;&#10;已自动生成说明">
            <a:extLst>
              <a:ext uri="{FF2B5EF4-FFF2-40B4-BE49-F238E27FC236}">
                <a16:creationId xmlns:a16="http://schemas.microsoft.com/office/drawing/2014/main" id="{393318AB-97E8-4F38-497A-4CCBE0783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269540"/>
            <a:ext cx="6096000" cy="2373923"/>
          </a:xfrm>
        </p:spPr>
      </p:pic>
      <p:pic>
        <p:nvPicPr>
          <p:cNvPr id="5" name="图片 4" descr="图表&#10;&#10;已自动生成说明">
            <a:extLst>
              <a:ext uri="{FF2B5EF4-FFF2-40B4-BE49-F238E27FC236}">
                <a16:creationId xmlns:a16="http://schemas.microsoft.com/office/drawing/2014/main" id="{EE88D430-EC91-03CA-0EF5-36FAACE1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81" y="3424244"/>
            <a:ext cx="6096000" cy="20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4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4A318-76E7-085E-BBD4-33DAB8A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Section7: Other CUDA-like frame</a:t>
            </a:r>
            <a:br>
              <a:rPr lang="zh-CN" altLang="en-US" dirty="0">
                <a:ea typeface="等线 Light"/>
                <a:cs typeface="Calibri Light"/>
              </a:rPr>
            </a:br>
            <a:r>
              <a:rPr lang="zh-CN" altLang="en-US">
                <a:ea typeface="等线 Light"/>
                <a:cs typeface="Calibri Light"/>
              </a:rPr>
              <a:t>&amp; guest Lec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0CEE5-E1C8-699E-2C20-83265547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zh-CN" altLang="en-US">
                <a:ea typeface="等线"/>
                <a:cs typeface="+mn-lt"/>
              </a:rPr>
              <a:t>OpenACC </a:t>
            </a:r>
            <a:endParaRPr lang="zh-CN" altLang="en-US" dirty="0">
              <a:ea typeface="等线"/>
              <a:cs typeface="Calibri" panose="020F0502020204030204"/>
            </a:endParaRPr>
          </a:p>
          <a:p>
            <a:r>
              <a:rPr lang="zh-CN" altLang="en-US">
                <a:ea typeface="等线"/>
                <a:cs typeface="+mn-lt"/>
              </a:rPr>
              <a:t>MPI+CUDA </a:t>
            </a:r>
            <a:endParaRPr lang="zh-CN" altLang="en-US" dirty="0">
              <a:ea typeface="等线"/>
              <a:cs typeface="Calibri" panose="020F0502020204030204"/>
            </a:endParaRPr>
          </a:p>
          <a:p>
            <a:r>
              <a:rPr lang="zh-CN" altLang="en-US" dirty="0">
                <a:ea typeface="等线"/>
                <a:cs typeface="+mn-lt"/>
              </a:rPr>
              <a:t>------------</a:t>
            </a:r>
          </a:p>
          <a:p>
            <a:r>
              <a:rPr lang="zh-CN" altLang="en-US">
                <a:ea typeface="等线"/>
                <a:cs typeface="+mn-lt"/>
              </a:rPr>
              <a:t>The basic API functions of MPI, especially MPI_Send and MPI_Receive </a:t>
            </a:r>
            <a:endParaRPr lang="zh-CN" altLang="en-US" dirty="0">
              <a:ea typeface="等线"/>
              <a:cs typeface="Calibri" panose="020F0502020204030204"/>
            </a:endParaRPr>
          </a:p>
          <a:p>
            <a:r>
              <a:rPr lang="zh-CN">
                <a:latin typeface="等线"/>
                <a:ea typeface="等线"/>
                <a:cs typeface="+mn-lt"/>
              </a:rPr>
              <a:t>What are the meanings of MPI Ranks </a:t>
            </a:r>
            <a:endParaRPr lang="zh-CN"/>
          </a:p>
          <a:p>
            <a:r>
              <a:rPr lang="zh-CN">
                <a:latin typeface="等线"/>
                <a:ea typeface="等线"/>
                <a:cs typeface="+mn-lt"/>
              </a:rPr>
              <a:t>How do the MPI processes specialize themselves after they enter main() function. </a:t>
            </a:r>
            <a:endParaRPr lang="zh-CN"/>
          </a:p>
          <a:p>
            <a:endParaRPr lang="zh-CN" dirty="0">
              <a:latin typeface="等线"/>
              <a:ea typeface="等线"/>
              <a:cs typeface="Calibri"/>
            </a:endParaRPr>
          </a:p>
          <a:p>
            <a:r>
              <a:rPr lang="en-US" altLang="zh-CN" dirty="0" err="1">
                <a:latin typeface="等线"/>
                <a:ea typeface="等线"/>
                <a:cs typeface="Calibri"/>
              </a:rPr>
              <a:t>Guset</a:t>
            </a:r>
            <a:r>
              <a:rPr lang="zh-CN" dirty="0">
                <a:latin typeface="等线"/>
                <a:ea typeface="等线"/>
                <a:cs typeface="Calibri"/>
              </a:rPr>
              <a:t> </a:t>
            </a:r>
            <a:r>
              <a:rPr lang="en-US" altLang="zh-CN" dirty="0" err="1">
                <a:latin typeface="等线"/>
                <a:ea typeface="等线"/>
                <a:cs typeface="Calibri"/>
              </a:rPr>
              <a:t>lec</a:t>
            </a:r>
            <a:r>
              <a:rPr lang="en-US" altLang="zh-CN" dirty="0">
                <a:latin typeface="等线"/>
                <a:ea typeface="等线"/>
                <a:cs typeface="Calibri"/>
              </a:rPr>
              <a:t>: know the general concepts...</a:t>
            </a:r>
            <a:endParaRPr lang="zh-CN" dirty="0">
              <a:latin typeface="等线"/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22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4C04F-DDF9-BEFD-B334-78A6D08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Section8: final Retrospective—how to define performance, and some other metrics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F12E6-0B0E-65C6-2669-A91AF639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2500"/>
            <a:ext cx="10515600" cy="90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Final slides: if time is enough, recommand to go through</a:t>
            </a: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10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4C04F-DDF9-BEFD-B334-78A6D08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Labs &amp; Codes...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F12E6-0B0E-65C6-2669-A91AF639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Complex ones, need to review and clearly understand...</a:t>
            </a:r>
            <a:endParaRPr lang="zh-CN" altLang="en-US">
              <a:ea typeface="等线" panose="02010600030101010101" pitchFamily="2" charset="-122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***Project's framwork &amp; the Unroll &amp; JDS_T so on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** Scan &amp; Reduction: how to reduce the divergence &amp; bulk situation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* atomic op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* record down the func: like MPI, OpenACC, and CUDA...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latin typeface="Calibri"/>
              <a:ea typeface="等线"/>
              <a:cs typeface="Calibri"/>
            </a:endParaRPr>
          </a:p>
          <a:p>
            <a:r>
              <a:rPr lang="zh-CN" altLang="en-US">
                <a:latin typeface="Calibri"/>
                <a:ea typeface="等线"/>
                <a:cs typeface="Calibri"/>
              </a:rPr>
              <a:t>synchronization : important and esay to be forgot</a:t>
            </a:r>
            <a:endParaRPr lang="zh-CN" altLang="en-US" dirty="0">
              <a:latin typeface="Calibri"/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3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935C-A95C-6B33-A9BA-02BEC41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SECTION1&amp;2: Reduction &amp; Scan</a:t>
            </a:r>
            <a:endParaRPr lang="en-US" dirty="0"/>
          </a:p>
        </p:txBody>
      </p:sp>
      <p:pic>
        <p:nvPicPr>
          <p:cNvPr id="4" name="内容占位符 3" descr="图示&#10;&#10;已自动生成说明">
            <a:extLst>
              <a:ext uri="{FF2B5EF4-FFF2-40B4-BE49-F238E27FC236}">
                <a16:creationId xmlns:a16="http://schemas.microsoft.com/office/drawing/2014/main" id="{3617FA5B-37D9-B8D1-E06A-A71D1B702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8" y="2865873"/>
            <a:ext cx="4716518" cy="2914602"/>
          </a:xfrm>
        </p:spPr>
      </p:pic>
      <p:pic>
        <p:nvPicPr>
          <p:cNvPr id="5" name="图片 4" descr="文本&#10;&#10;已自动生成说明">
            <a:extLst>
              <a:ext uri="{FF2B5EF4-FFF2-40B4-BE49-F238E27FC236}">
                <a16:creationId xmlns:a16="http://schemas.microsoft.com/office/drawing/2014/main" id="{8B8C2E70-CF2F-8FC2-0EFB-131DC428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" y="5778596"/>
            <a:ext cx="6096000" cy="1080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415DE4-1253-89F4-265C-32D175EB5D3F}"/>
              </a:ext>
            </a:extLst>
          </p:cNvPr>
          <p:cNvSpPr txBox="1"/>
          <p:nvPr/>
        </p:nvSpPr>
        <p:spPr>
          <a:xfrm>
            <a:off x="840827" y="1353207"/>
            <a:ext cx="85659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For Reduction: 2019 Guide, Q1</a:t>
            </a:r>
            <a:endParaRPr lang="zh-CN" altLang="en-US">
              <a:ea typeface="等线" panose="02010600030101010101" pitchFamily="2" charset="-122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For Scan: Method1—KS &amp; BK method, Q2</a:t>
            </a:r>
          </a:p>
          <a:p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What is the best combination?</a:t>
            </a:r>
            <a:endParaRPr lang="zh-CN" altLang="en-US" dirty="0">
              <a:ea typeface="等线"/>
              <a:cs typeface="Calibri"/>
            </a:endParaRPr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A69E3C3F-B970-186B-260E-55AABC101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96" y="1292225"/>
            <a:ext cx="3683108" cy="2709863"/>
          </a:xfrm>
          <a:prstGeom prst="rect">
            <a:avLst/>
          </a:prstGeom>
        </p:spPr>
      </p:pic>
      <p:pic>
        <p:nvPicPr>
          <p:cNvPr id="8" name="图片 7" descr="文本&#10;&#10;已自动生成说明">
            <a:extLst>
              <a:ext uri="{FF2B5EF4-FFF2-40B4-BE49-F238E27FC236}">
                <a16:creationId xmlns:a16="http://schemas.microsoft.com/office/drawing/2014/main" id="{FF7B6282-9280-01C9-4F0A-04458735C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75" y="4190264"/>
            <a:ext cx="6096000" cy="14937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F73C95-091E-A4EF-FB8E-248A273BF977}"/>
              </a:ext>
            </a:extLst>
          </p:cNvPr>
          <p:cNvSpPr txBox="1"/>
          <p:nvPr/>
        </p:nvSpPr>
        <p:spPr>
          <a:xfrm>
            <a:off x="5969000" y="5778500"/>
            <a:ext cx="5937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KS vs. BK</a:t>
            </a:r>
          </a:p>
          <a:p>
            <a:r>
              <a:rPr lang="zh-CN" altLang="en-US">
                <a:ea typeface="等线"/>
                <a:cs typeface="Calibri"/>
              </a:rPr>
              <a:t>From number of operation....</a:t>
            </a:r>
          </a:p>
          <a:p>
            <a:r>
              <a:rPr lang="zh-CN" altLang="en-US">
                <a:ea typeface="等线"/>
                <a:cs typeface="Calibri"/>
              </a:rPr>
              <a:t>From steps &amp; threads....</a:t>
            </a:r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1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935C-A95C-6B33-A9BA-02BEC41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SECTION3: Atomic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F563-388F-5798-254C-97D1A9E7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use of privatization to increase efficiency 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For most calculation questions, don't think too much... (Questions in </a:t>
            </a:r>
            <a:r>
              <a:rPr lang="en-US" dirty="0" err="1">
                <a:cs typeface="Calibri"/>
              </a:rPr>
              <a:t>quide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9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935C-A95C-6B33-A9BA-02BEC41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SECTION4: </a:t>
            </a:r>
            <a:r>
              <a:rPr lang="en-US" dirty="0" err="1">
                <a:cs typeface="Calibri Light"/>
              </a:rPr>
              <a:t>Spase</a:t>
            </a:r>
            <a:r>
              <a:rPr lang="en-US" dirty="0">
                <a:cs typeface="Calibri Light"/>
              </a:rPr>
              <a:t> Matrix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F563-388F-5798-254C-97D1A9E7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4A992-8FA8-CFA5-FC92-3069002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92706"/>
            <a:ext cx="9503980" cy="878874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Sparse Matrix: CSR and COO</a:t>
            </a:r>
            <a:endParaRPr lang="zh-CN" altLang="en-US"/>
          </a:p>
        </p:txBody>
      </p:sp>
      <p:pic>
        <p:nvPicPr>
          <p:cNvPr id="4" name="内容占位符 3" descr="图片包含 日历&#10;&#10;已自动生成说明">
            <a:extLst>
              <a:ext uri="{FF2B5EF4-FFF2-40B4-BE49-F238E27FC236}">
                <a16:creationId xmlns:a16="http://schemas.microsoft.com/office/drawing/2014/main" id="{3C3BF160-75EA-D869-FAA9-BF9227995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2" y="976917"/>
            <a:ext cx="3419187" cy="1811916"/>
          </a:xfrm>
        </p:spPr>
      </p:pic>
      <p:pic>
        <p:nvPicPr>
          <p:cNvPr id="5" name="图片 4" descr="文本, 信件&#10;&#10;已自动生成说明">
            <a:extLst>
              <a:ext uri="{FF2B5EF4-FFF2-40B4-BE49-F238E27FC236}">
                <a16:creationId xmlns:a16="http://schemas.microsoft.com/office/drawing/2014/main" id="{59892228-29B4-3581-6B3A-19DCBC2F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11" y="1220002"/>
            <a:ext cx="6497169" cy="1651687"/>
          </a:xfrm>
          <a:prstGeom prst="rect">
            <a:avLst/>
          </a:prstGeom>
        </p:spPr>
      </p:pic>
      <p:pic>
        <p:nvPicPr>
          <p:cNvPr id="6" name="图片 5" descr="文本&#10;&#10;已自动生成说明">
            <a:extLst>
              <a:ext uri="{FF2B5EF4-FFF2-40B4-BE49-F238E27FC236}">
                <a16:creationId xmlns:a16="http://schemas.microsoft.com/office/drawing/2014/main" id="{3635533E-9F92-55EF-543F-32E41CEE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51" y="4053682"/>
            <a:ext cx="5914464" cy="1029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352875-8282-B7EA-770A-A442FA81F470}"/>
              </a:ext>
            </a:extLst>
          </p:cNvPr>
          <p:cNvSpPr txBox="1"/>
          <p:nvPr/>
        </p:nvSpPr>
        <p:spPr>
          <a:xfrm>
            <a:off x="6796755" y="3226908"/>
            <a:ext cx="52327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等线"/>
                <a:cs typeface="Calibri"/>
              </a:rPr>
              <a:t>COO *** </a:t>
            </a:r>
            <a:r>
              <a:rPr lang="zh-CN" altLang="en-US" sz="2400" b="1">
                <a:ea typeface="等线"/>
                <a:cs typeface="Calibri"/>
              </a:rPr>
              <a:t>Allows reordering</a:t>
            </a:r>
            <a:r>
              <a:rPr lang="zh-CN" altLang="en-US" sz="2400">
                <a:ea typeface="等线"/>
                <a:cs typeface="Calibri" panose="020F0502020204030204"/>
              </a:rPr>
              <a:t> ***</a:t>
            </a:r>
          </a:p>
          <a:p>
            <a:pPr algn="l"/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F8B1E5-5053-0AA8-E558-63D14E16F1A9}"/>
              </a:ext>
            </a:extLst>
          </p:cNvPr>
          <p:cNvSpPr txBox="1"/>
          <p:nvPr/>
        </p:nvSpPr>
        <p:spPr>
          <a:xfrm>
            <a:off x="6954408" y="663466"/>
            <a:ext cx="51357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ea typeface="等线"/>
                <a:cs typeface="Calibri"/>
              </a:rPr>
              <a:t>CSR: Compressed Sparse Row</a:t>
            </a:r>
            <a:endParaRPr lang="zh-CN" altLang="en-US" sz="2800">
              <a:cs typeface="Calibri" panose="020F0502020204030204"/>
            </a:endParaRPr>
          </a:p>
          <a:p>
            <a:pPr algn="l"/>
            <a:endParaRPr lang="zh-CN" altLang="en-US" dirty="0">
              <a:ea typeface="等线"/>
              <a:cs typeface="Calibri"/>
            </a:endParaRPr>
          </a:p>
        </p:txBody>
      </p:sp>
      <p:pic>
        <p:nvPicPr>
          <p:cNvPr id="9" name="图片 8" descr="文本&#10;&#10;已自动生成说明">
            <a:extLst>
              <a:ext uri="{FF2B5EF4-FFF2-40B4-BE49-F238E27FC236}">
                <a16:creationId xmlns:a16="http://schemas.microsoft.com/office/drawing/2014/main" id="{E294F601-C714-69E5-060E-C90CE59DB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087" y="5406225"/>
            <a:ext cx="5981700" cy="11666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21A3AD-EB4E-E262-5414-72646F75BF58}"/>
              </a:ext>
            </a:extLst>
          </p:cNvPr>
          <p:cNvSpPr txBox="1"/>
          <p:nvPr/>
        </p:nvSpPr>
        <p:spPr>
          <a:xfrm>
            <a:off x="240722" y="2867973"/>
            <a:ext cx="509363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>
                <a:ea typeface="等线"/>
                <a:cs typeface="Calibri"/>
              </a:rPr>
              <a:t>CSR is not memory coalecsed, while ELL is.</a:t>
            </a:r>
            <a:endParaRPr lang="zh-CN" altLang="en-US" sz="2800" dirty="0">
              <a:ea typeface="等线"/>
              <a:cs typeface="Calibri"/>
            </a:endParaRPr>
          </a:p>
          <a:p>
            <a:pPr algn="l"/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33DDBA-CD17-5A7E-15A1-8AF1CA065918}"/>
              </a:ext>
            </a:extLst>
          </p:cNvPr>
          <p:cNvSpPr txBox="1"/>
          <p:nvPr/>
        </p:nvSpPr>
        <p:spPr>
          <a:xfrm>
            <a:off x="241312" y="3923095"/>
            <a:ext cx="574475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>
                <a:ea typeface="等线"/>
                <a:cs typeface="Calibri"/>
              </a:rPr>
              <a:t>COO is storing a bit more things, but every thread can take part in and atomically accumulate to output. Still not coalecsed unless arange the data properly, and atomic operation is needed.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8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849F2-E62A-B25F-7B2E-E0651EA0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464" y="365125"/>
            <a:ext cx="3153336" cy="1347974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ELL+COO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43F59-CB9F-9459-0C73-0A17BC1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64" y="1467038"/>
            <a:ext cx="5753101" cy="4463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ELL needs padding, so we need the rows to have approximately similar number of nonzero elements. COO can do the rest of the work since it allows reordering.</a:t>
            </a:r>
            <a:br>
              <a:rPr lang="zh-CN" altLang="en-US" dirty="0">
                <a:ea typeface="等线"/>
                <a:cs typeface="Calibri"/>
              </a:rPr>
            </a:br>
            <a:endParaRPr lang="zh-CN" altLang="en-US"/>
          </a:p>
        </p:txBody>
      </p:sp>
      <p:pic>
        <p:nvPicPr>
          <p:cNvPr id="4" name="图片 3" descr="手机屏幕的截图&#10;&#10;已自动生成说明">
            <a:extLst>
              <a:ext uri="{FF2B5EF4-FFF2-40B4-BE49-F238E27FC236}">
                <a16:creationId xmlns:a16="http://schemas.microsoft.com/office/drawing/2014/main" id="{522A391D-E792-D1E6-3385-C87C3434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18" y="4268195"/>
            <a:ext cx="5062818" cy="16562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4664D2-2B3A-E7C4-63BE-0B647FCC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4" y="3442394"/>
            <a:ext cx="5029199" cy="3045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91D991-FC06-87A5-3B41-DBF6D599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363761"/>
            <a:ext cx="4928346" cy="26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图片包含 日历&#10;&#10;已自动生成说明">
            <a:extLst>
              <a:ext uri="{FF2B5EF4-FFF2-40B4-BE49-F238E27FC236}">
                <a16:creationId xmlns:a16="http://schemas.microsoft.com/office/drawing/2014/main" id="{F8AC1FA7-DBED-C2D8-C10C-0D4DE045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9" y="2031815"/>
            <a:ext cx="4274697" cy="224623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6379621-B54F-AD96-883B-A013434086BE}"/>
              </a:ext>
            </a:extLst>
          </p:cNvPr>
          <p:cNvSpPr txBox="1">
            <a:spLocks/>
          </p:cNvSpPr>
          <p:nvPr/>
        </p:nvSpPr>
        <p:spPr>
          <a:xfrm>
            <a:off x="126047" y="-130638"/>
            <a:ext cx="9793014" cy="1128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等线 Light"/>
                <a:cs typeface="Calibri Light"/>
              </a:rPr>
              <a:t>Sparse Matrix: JDS vs JDS_T</a:t>
            </a:r>
            <a:endParaRPr lang="zh-CN" altLang="en-US"/>
          </a:p>
        </p:txBody>
      </p:sp>
      <p:pic>
        <p:nvPicPr>
          <p:cNvPr id="8" name="图片 7" descr="图形用户界面, 应用程序&#10;&#10;已自动生成说明">
            <a:extLst>
              <a:ext uri="{FF2B5EF4-FFF2-40B4-BE49-F238E27FC236}">
                <a16:creationId xmlns:a16="http://schemas.microsoft.com/office/drawing/2014/main" id="{A88159EF-97B8-50C1-5ECA-18096561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93" y="1380960"/>
            <a:ext cx="6763406" cy="22274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ACB4D0-7AFB-5E41-A4F5-B97C635BE464}"/>
              </a:ext>
            </a:extLst>
          </p:cNvPr>
          <p:cNvSpPr txBox="1"/>
          <p:nvPr/>
        </p:nvSpPr>
        <p:spPr>
          <a:xfrm>
            <a:off x="2210842" y="775137"/>
            <a:ext cx="9727863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>
                <a:ea typeface="等线"/>
                <a:cs typeface="Calibri"/>
              </a:rPr>
              <a:t>JDS: </a:t>
            </a:r>
            <a:r>
              <a:rPr lang="zh-CN" sz="2400">
                <a:latin typeface="Times New Roman"/>
                <a:ea typeface="等线"/>
                <a:cs typeface="Times New Roman"/>
              </a:rPr>
              <a:t>Sort rows into descending order according to number of non-zero</a:t>
            </a:r>
            <a:r>
              <a:rPr lang="en-US" altLang="zh-CN" sz="2400" dirty="0">
                <a:latin typeface="Times New Roman"/>
                <a:ea typeface="等线"/>
                <a:cs typeface="Times New Roman"/>
              </a:rPr>
              <a:t>,</a:t>
            </a:r>
            <a:endParaRPr lang="zh-CN" altLang="en-US" sz="2400" dirty="0">
              <a:latin typeface="Calibri" panose="020F0502020204030204"/>
              <a:ea typeface="等线" panose="02010600030101010101" pitchFamily="2" charset="-122"/>
              <a:cs typeface="Calibri"/>
            </a:endParaRPr>
          </a:p>
          <a:p>
            <a:endParaRPr lang="zh-CN" altLang="en-US" sz="3200" dirty="0">
              <a:latin typeface="Calibri" panose="020F0502020204030204"/>
              <a:ea typeface="等线" panose="02010600030101010101" pitchFamily="2" charset="-122"/>
              <a:cs typeface="Calibri" panose="020F0502020204030204"/>
            </a:endParaRPr>
          </a:p>
          <a:p>
            <a:endParaRPr lang="zh-CN" altLang="en-US" dirty="0">
              <a:ea typeface="等线"/>
              <a:cs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85020B-9195-F2B1-0E1F-E0B7CE784E73}"/>
              </a:ext>
            </a:extLst>
          </p:cNvPr>
          <p:cNvSpPr txBox="1"/>
          <p:nvPr/>
        </p:nvSpPr>
        <p:spPr>
          <a:xfrm>
            <a:off x="327830" y="4519603"/>
            <a:ext cx="52506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latin typeface="Arial"/>
                <a:ea typeface="等线"/>
                <a:cs typeface="Arial"/>
              </a:rPr>
              <a:t>JDS Pros &amp; Cons: neighboring threads tend to execute similar number of iterations because of sorting, but </a:t>
            </a:r>
            <a:r>
              <a:rPr lang="en-US" sz="2400" dirty="0">
                <a:ea typeface="+mn-lt"/>
                <a:cs typeface="+mn-lt"/>
              </a:rPr>
              <a:t>Adjacent threads still access non-adjacent memory locations</a:t>
            </a:r>
            <a:endParaRPr lang="zh-CN" altLang="en-US" sz="2400" dirty="0">
              <a:ea typeface="+mn-lt"/>
              <a:cs typeface="+mn-lt"/>
            </a:endParaRPr>
          </a:p>
        </p:txBody>
      </p:sp>
      <p:pic>
        <p:nvPicPr>
          <p:cNvPr id="2" name="图片 1" descr="图示&#10;&#10;已自动生成说明">
            <a:extLst>
              <a:ext uri="{FF2B5EF4-FFF2-40B4-BE49-F238E27FC236}">
                <a16:creationId xmlns:a16="http://schemas.microsoft.com/office/drawing/2014/main" id="{6F1997FB-591D-9706-11EB-5AFE97CC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17" y="4554463"/>
            <a:ext cx="5858434" cy="21978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B9CDC3-BB93-8ADB-1978-53FCBB3653AB}"/>
              </a:ext>
            </a:extLst>
          </p:cNvPr>
          <p:cNvSpPr txBox="1"/>
          <p:nvPr/>
        </p:nvSpPr>
        <p:spPr>
          <a:xfrm>
            <a:off x="6222548" y="3789518"/>
            <a:ext cx="534636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>
                <a:ea typeface="等线"/>
                <a:cs typeface="Calibri"/>
              </a:rPr>
              <a:t>JDS_T:</a:t>
            </a:r>
            <a:endParaRPr lang="zh-CN" altLang="en-US" sz="2400">
              <a:latin typeface="Times New Roman"/>
              <a:ea typeface="等线" panose="02010600030101010101" pitchFamily="2" charset="-122"/>
              <a:cs typeface="Times New Roman"/>
            </a:endParaRPr>
          </a:p>
          <a:p>
            <a:endParaRPr lang="zh-CN" altLang="en-US" dirty="0"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72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DBAE-224F-B733-BA48-CB768A7A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Summary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3C14A-2EF2-C184-022E-F6DD5078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Very sparse: COO</a:t>
            </a:r>
          </a:p>
          <a:p>
            <a:r>
              <a:rPr lang="zh-CN" altLang="en-US">
                <a:ea typeface="等线"/>
                <a:cs typeface="Calibri"/>
              </a:rPr>
              <a:t>Nearly Triangular: JDS</a:t>
            </a:r>
          </a:p>
          <a:p>
            <a:r>
              <a:rPr lang="zh-CN" altLang="en-US">
                <a:ea typeface="等线"/>
                <a:cs typeface="Calibri"/>
              </a:rPr>
              <a:t>Banded matrix(small variance), Roughly random: ELL</a:t>
            </a:r>
          </a:p>
          <a:p>
            <a:r>
              <a:rPr lang="zh-CN" altLang="en-US">
                <a:ea typeface="等线"/>
                <a:cs typeface="Calibri"/>
              </a:rPr>
              <a:t>High variance for each row: ELL+COO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  <p:pic>
        <p:nvPicPr>
          <p:cNvPr id="4" name="图片 3" descr="图表, 散点图&#10;&#10;已自动生成说明">
            <a:extLst>
              <a:ext uri="{FF2B5EF4-FFF2-40B4-BE49-F238E27FC236}">
                <a16:creationId xmlns:a16="http://schemas.microsoft.com/office/drawing/2014/main" id="{7B714180-19D8-3E0D-129C-3E9EC4E9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36" y="3731513"/>
            <a:ext cx="4693022" cy="26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846C-164D-1113-334B-E18EC141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FA17 </a:t>
            </a:r>
            <a:endParaRPr lang="zh-CN" altLang="en-US"/>
          </a:p>
        </p:txBody>
      </p:sp>
      <p:pic>
        <p:nvPicPr>
          <p:cNvPr id="7" name="内容占位符 6" descr="文本&#10;&#10;已自动生成说明">
            <a:extLst>
              <a:ext uri="{FF2B5EF4-FFF2-40B4-BE49-F238E27FC236}">
                <a16:creationId xmlns:a16="http://schemas.microsoft.com/office/drawing/2014/main" id="{843A8A62-84ED-3747-DA3D-16C3A1A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56" y="1411007"/>
            <a:ext cx="11347153" cy="5326250"/>
          </a:xfrm>
        </p:spPr>
      </p:pic>
    </p:spTree>
    <p:extLst>
      <p:ext uri="{BB962C8B-B14F-4D97-AF65-F5344CB8AC3E}">
        <p14:creationId xmlns:p14="http://schemas.microsoft.com/office/powerpoint/2010/main" val="68024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19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SECTION1&amp;2: Reduction &amp; Scan</vt:lpstr>
      <vt:lpstr>SECTION3: Atomic</vt:lpstr>
      <vt:lpstr>SECTION4: Spase Matrix Expression</vt:lpstr>
      <vt:lpstr>Sparse Matrix: CSR and COO</vt:lpstr>
      <vt:lpstr>ELL+COO</vt:lpstr>
      <vt:lpstr>PowerPoint 演示文稿</vt:lpstr>
      <vt:lpstr>Summary</vt:lpstr>
      <vt:lpstr>FA17 </vt:lpstr>
      <vt:lpstr>FA18</vt:lpstr>
      <vt:lpstr>Additional Points:</vt:lpstr>
      <vt:lpstr>For while or For</vt:lpstr>
      <vt:lpstr>Section5: Gpu&amp;PC Arch</vt:lpstr>
      <vt:lpstr>PowerPoint 演示文稿</vt:lpstr>
      <vt:lpstr>Section6: TC &amp; Stream</vt:lpstr>
      <vt:lpstr>3 stream</vt:lpstr>
      <vt:lpstr>Section7: Other CUDA-like frame &amp; guest Lec</vt:lpstr>
      <vt:lpstr>Section8: final Retrospective—how to define performance, and some other metrics</vt:lpstr>
      <vt:lpstr>Labs &amp; Codes...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Jianli</dc:creator>
  <cp:revision>316</cp:revision>
  <dcterms:created xsi:type="dcterms:W3CDTF">2023-07-20T19:30:11Z</dcterms:created>
  <dcterms:modified xsi:type="dcterms:W3CDTF">2023-12-05T05:36:43Z</dcterms:modified>
</cp:coreProperties>
</file>