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D4BC-E181-3868-EB5C-4C3679932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D5061-1FA9-42D8-6A3D-66852C77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03F0-18C8-4E1A-E781-7B111DAE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FD3F-45BB-A287-9990-77DD20BD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D9F1-994A-296A-B730-4A791638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7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897A-E669-411B-21B1-EECBADEE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ECF5-91CE-D89E-8936-1CDDB59A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6DB9-EE31-1A46-5E6F-B98C28B8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0C81-F013-5E5A-4582-607EC7D0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638D-21EA-AD3B-64AC-9BCC78E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5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36E7F-E79D-3305-4404-8D86FD0D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BB123-1ADC-FA02-E3E0-69E5D47B3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2D34-A1E8-1FA9-0871-64B7DA05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83DC-5BAA-6A5E-7A76-65542DB5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4FDF-2DAD-83F5-BAA8-6B29FBBC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5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ECDF-9517-1908-0085-E66E3234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20C5-5D4C-95D5-FE3B-7FF9A9CC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3B8C-B4A9-B9DF-A42A-DFEB612F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C8EB-80DA-5A4F-ED59-D7B36A9C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44FB-C91F-F05F-2694-EE57C12F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3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95A7-BCD3-557A-37B9-0684A90C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64724-E4A4-E92F-E056-7D0C364C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83D2-AF3E-C062-F064-1BEC5C32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02A0-F5E1-0875-DF33-E831005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6257-58BE-B8E3-804F-A4A2C47E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6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D80-EC15-4765-B0AD-53DC0BC5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BBEE-B703-5A6B-8F21-A5F745DE0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68324-7D67-B63E-E5C1-6D4CAD75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AC49-F71F-3858-3425-CE3BFF92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0F23F-B584-62FB-6AF7-F4646FB6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C346-0F14-D73B-B9A5-73235795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3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5F7-392F-F954-ACF0-C94586A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3306-3455-E541-8634-B9CF3B81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93C2-896C-8E76-6070-44A933D4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76B94-96A2-695B-7583-F6570DAE0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91745-504A-F167-DE3B-C8BC1B07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184C-A855-D6B9-4C76-7C3A5323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FB5C0-D989-FE92-9DE8-90A24A0C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B7E4D-27E3-552B-5C45-EF657FCC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1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5CCD-BA14-7824-A94E-0C45AAC8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D98D9-D310-437B-ADBF-EBC9ED25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927DE-BC36-0A72-052A-7B8F0720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7D35-70EB-A3ED-8BC6-0C0DC54D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6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8BAFC-9A85-94E5-0D68-AB347891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ABEE4-73B8-C2C7-9AF1-EA5F7649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506CC-0743-20B4-EC4C-99CE4E8D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46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ABE0-267E-7514-51E4-75892B4F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934C-5B7F-57C0-FA06-30862EF5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E4688-4557-C1E5-F6E3-B6AE9224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6E09-765D-E2C2-80EF-BB296082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4F85-42A4-F108-26DD-4C07C36A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AB2F-8C7B-82C9-11E9-16A9CC6E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1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21AB-99E7-FF8B-CD0A-4A392E32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20B19-FC8C-CDB5-619E-DDAB1E844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B244-4E19-E15B-F37E-5E5D52D7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3A170-BB6B-CB0D-1AAB-C211CF4A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2AA11-BE0D-E091-1A09-C31AB28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C876-6DE5-67E5-83DB-CE31F485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6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5BD6-355D-A1B4-81AA-F2B81466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A4BF-0EFD-0703-095A-5D59AE3A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E08BF-E956-3C62-3B6C-52BDF139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D5DA-A975-4733-8B51-8E87479E14AE}" type="datetimeFigureOut">
              <a:rPr lang="en-SG" smtClean="0"/>
              <a:t>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44B8-0039-C246-9336-57BF8600E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F46B-4FB0-CC6C-7D0B-5E705F61A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3B11-B28F-4588-89A4-A0B85EFB40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60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728D7-904A-EC8F-B3D7-669DE9AC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9" y="842535"/>
            <a:ext cx="7346080" cy="40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728D7-904A-EC8F-B3D7-669DE9AC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72" y="811220"/>
            <a:ext cx="7346080" cy="40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68FB99-6878-EAC6-0763-EBAD90B6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92"/>
            <a:ext cx="12110072" cy="67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Jiadong</dc:creator>
  <cp:lastModifiedBy>Dan Jiadong</cp:lastModifiedBy>
  <cp:revision>10</cp:revision>
  <dcterms:created xsi:type="dcterms:W3CDTF">2023-12-20T02:46:10Z</dcterms:created>
  <dcterms:modified xsi:type="dcterms:W3CDTF">2024-01-03T10:52:47Z</dcterms:modified>
</cp:coreProperties>
</file>