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CA74-B26E-DECD-BDC2-9B7C1C0C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BFB1-91D8-4720-A45D-A073A235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DF99-B752-3E8A-3865-32F67F83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C72A-FAD5-4054-68D7-DFC07C55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CE36-0E6E-430B-EAF7-37E625A0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8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749F-C5FF-0026-CCD4-F8A8E13C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C9F1-02EB-D88F-C748-6C36996F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4983-6367-D97F-6237-429411D0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F575-EE5D-88D8-68CF-9459FDA2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55E-5CE3-CFE3-909D-7F59D785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4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7A1E-A454-FC53-52CC-BC2898DA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33455-42BD-67F4-F306-04F7CD3D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FBB-5F67-604A-1DE8-DC28030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0FDF-8436-EF49-0354-6813703F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E338-33FE-FD95-CA6F-480A6364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3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A92B-8AA2-FC5D-80F4-7F50F0A0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1CF1-1ED6-D714-563C-325437A8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508-5070-78BA-B216-90D73131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67A0-D14A-89CD-378C-981A5DA8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60B1-2A69-5191-68EA-846E87B3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8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0F9-1A4E-6611-CB4C-5AEB384B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BE368-9442-B94F-5923-FF195AF8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5982-7EB6-8A06-8703-0AA20CF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5061-D881-472D-D6B3-DFAA46B4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BDBC-A1A8-6514-ACB9-065F0C80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4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C832-5660-C393-F633-391FAA47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6FA0-C2F6-AB13-C476-9F3626F23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FE52D-1C61-C16E-A42E-C7C7BF28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F268-B703-09C9-F69F-1325965E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E64C0-61CE-3285-92AB-AC414171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F873-B3A4-9B29-5F8C-A9E9CB1B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9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F748-36CD-2C8F-ECC3-ACD3CAE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AF97-5987-840A-2A44-CFA61F0B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5E1CA-2AA3-1748-C7A5-A38FFC31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32E3B-A013-374C-CEF8-C7A298BC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D044B-37BC-878F-F426-64D401C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67D3A-25AF-17B4-5DD5-7AC1F363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4D6F0-6E9F-969E-806B-A29C8CE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8710-C64F-FD3E-F713-35A49D3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9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46A3-5544-B922-1B71-E90794BB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60081-E769-D0C1-C02D-5B8E9AA0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EEAB4-4FBC-D327-41FD-DF00D052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5BABB-1978-49B5-11F5-3F9B0D4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5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39606-05DE-8F39-E6A5-85A4F400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06DB0-E55E-4C20-62B3-DAC4654A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FC384-2100-72B0-CA70-EAA9C7F7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48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27F-E95A-312A-5507-6F0F8055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AC90-C410-F9B3-346D-C94D6825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4F19-2962-6298-D8C3-20751204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FC79-42D9-2183-A1F8-2F94EE4E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433B-62CD-A378-2615-45C2DDCE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87C6-D7AD-F8A2-519A-ECD4EF9C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8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45BF-9D4B-2D0B-77A3-A8EA0E1C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58D98-CA6A-D4FC-8E83-435E8D6A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72C6F-FC37-F79D-E0B8-E5A0C5AE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7EEE-7371-5CD0-7A66-0698B48D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394AF-0496-1AD1-DFCD-5FB247E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F560-F455-DF43-2B30-5A370CCD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24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07CB0-72D1-0CE5-D731-11C04842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3351-C6C0-233F-6587-062E8F5A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5093-E213-5012-83B7-5146417E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D6D7-22FC-437A-A817-D01E7C9D3431}" type="datetimeFigureOut">
              <a:rPr lang="en-SG" smtClean="0"/>
              <a:t>18/10/2023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67F0-A376-111B-C3BD-FEFEF8560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A82B-3B19-C7F2-8104-DA377DAE5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E1E0-6782-4E88-A4E1-D2EEBCC9D6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9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05695-4A0B-E16E-A1BA-BE4C02FA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234" y="1624609"/>
            <a:ext cx="2743200" cy="308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2E2DF-3519-FD33-01B9-0A386DA8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0" y="1594085"/>
            <a:ext cx="2743200" cy="308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17296-9691-52F7-34BB-EDEB36D63267}"/>
              </a:ext>
            </a:extLst>
          </p:cNvPr>
          <p:cNvSpPr txBox="1"/>
          <p:nvPr/>
        </p:nvSpPr>
        <p:spPr>
          <a:xfrm>
            <a:off x="395255" y="985193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Perplexity = 10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CE690-E219-E33B-A346-907F465FD8EC}"/>
              </a:ext>
            </a:extLst>
          </p:cNvPr>
          <p:cNvSpPr txBox="1"/>
          <p:nvPr/>
        </p:nvSpPr>
        <p:spPr>
          <a:xfrm>
            <a:off x="3414742" y="1031404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Perplexity = 30</a:t>
            </a:r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07EE21-09F3-7801-E25A-F5791258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90" y="1605885"/>
            <a:ext cx="2743200" cy="3085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CB5812-8F7A-4459-5142-B01D19A82344}"/>
              </a:ext>
            </a:extLst>
          </p:cNvPr>
          <p:cNvSpPr txBox="1"/>
          <p:nvPr/>
        </p:nvSpPr>
        <p:spPr>
          <a:xfrm>
            <a:off x="6416530" y="1083515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Perplexity = 80</a:t>
            </a:r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3731E7-DE02-07FA-2CEB-7CE8435D8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253" y="1617683"/>
            <a:ext cx="2743200" cy="3085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AFEE8-361F-D7E2-6452-99754CD89F15}"/>
              </a:ext>
            </a:extLst>
          </p:cNvPr>
          <p:cNvSpPr txBox="1"/>
          <p:nvPr/>
        </p:nvSpPr>
        <p:spPr>
          <a:xfrm>
            <a:off x="9671990" y="1082533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Perplexity = 200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8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Jiadong</dc:creator>
  <cp:lastModifiedBy>Dan Jiadong</cp:lastModifiedBy>
  <cp:revision>7</cp:revision>
  <dcterms:created xsi:type="dcterms:W3CDTF">2023-10-17T06:27:17Z</dcterms:created>
  <dcterms:modified xsi:type="dcterms:W3CDTF">2023-10-18T10:01:34Z</dcterms:modified>
</cp:coreProperties>
</file>