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60E94-DA28-A2B9-5FDF-38AF23C27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2B36B-C807-6F4B-7195-E26C2A97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F1B3A-7D50-BC67-3F5F-679BB7F4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DCFED-E502-BCFE-45D3-44CDBB33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8BA4C-21D3-1C30-BF0B-767A97CC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3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CE13-892A-41CB-C16C-F1A357DD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42F80-18AF-CBF4-66A8-DE42516AB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C08F0-37AC-BFB2-F404-175647A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8E424-8864-BE41-BE14-A0AB4D63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5F38E-E0E4-E0EB-3EFA-BD2F0040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8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057409-AE5C-2E52-5283-ED462BA23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E2A3F-411B-39AD-D9CA-87346B135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AED47-A937-73C4-B378-A94C6B1F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09EA5-9755-84A5-4360-B2F2AAE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8BF46-7369-0C8A-1001-CF3BB595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9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E9B5-BE47-E2E9-D2AA-E61F0BDB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41A83-139D-CE1D-3153-1F67FCD7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3000B-4E69-E844-38CF-771DA48C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0C7D0-D217-2052-667B-FA278CAD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9C83-1F41-3E0A-EE03-164858A6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514F7-1893-D291-730E-40E72CFE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D31AA-70FD-0175-247B-9EEB29DFF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E041F-F3BC-D7A6-2CD4-46852A31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AF143-3874-5655-E0F6-3B264167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9AE0C-92F2-DC8C-D662-51C10C2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4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CECB1-D2C2-474A-32A9-FF8B8ABD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4FCEA-A78F-135D-92C0-68F98E815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62803-300C-E1F6-33A4-3D9C1ADC1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B47C3-63C1-3A97-4896-E89AD9F1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C5E88-3D0C-1F54-D291-1B5B72C3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895F4-2ED3-F2DD-5477-1F0ACD06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AB91D-E5CA-7ABA-0C1F-1C5067CF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5C7E0-6808-92D2-EFAE-CFA9727C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C766E-2343-0F83-0D8F-5C759086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0EDAC3-FEC7-4947-FA5F-CD6B244B0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E30267-64B1-D6DC-59F6-F57F3C05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32249-F41C-1FC9-6606-92A4F323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CEFCD5-515C-4C80-22B9-0F2E3228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89B66-9703-4A7A-3295-4BEFDC50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4D06-9119-B7E3-4243-8ED6D901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73E041-77B8-B4B4-4A93-19DA0E73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E779C-472A-4DD0-6EB9-875C61DC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FC656-56FA-F66C-AE45-7C0B1867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5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C2505-E68F-08F5-A130-1A683699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9441A6-B898-9E5B-FBA2-CB0E4FE6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D1435-4FF5-9C4F-0A7A-2DD7F119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09AF-200D-DD3E-2446-9F4E1E6F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16682-A363-C396-472F-F975783F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EA70B-8CEB-3021-B373-4CB41FC8E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55DEF-DA6A-4AE7-DF83-ED672AB9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61F1A-A197-414D-C12D-4AE01023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83171-5ECD-8699-EAE2-5987E0F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9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3201F-4B07-5AFD-64BC-1523D895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886CD5-A116-CEF5-E03D-68E1E944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53481-6D12-F27A-79F2-B67FF90C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A1097-4949-606E-BA82-A32C151B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07678-2041-D917-B4FE-FF869FD1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A1228-AC17-AB6F-4E30-9ADB6261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1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FC31F4-CC28-3963-E444-FB9CE823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FB73-F5AD-950F-0085-04A42063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1462F-A588-CC8C-1A50-41AA73DE5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0BBB-5E2E-41D3-90DD-6EE975F2509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3D6C5-3305-F2B6-6B88-B2FFEAE13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EA679-D944-BED2-B36C-D792BFB15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3DC11A-E664-AD8F-3BA7-CB0C2737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8593"/>
            <a:ext cx="9144018" cy="6400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176082-022B-97AB-E7EC-967C0CFEF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11" y="1172705"/>
            <a:ext cx="1366116" cy="11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67D33E-9E4F-063E-EE3C-7E5030107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8593"/>
            <a:ext cx="9144018" cy="6400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1AA85C-C979-935E-1C45-598347B5C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17" y="1095394"/>
            <a:ext cx="1390739" cy="13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澂 张</dc:creator>
  <cp:lastModifiedBy>澂 张</cp:lastModifiedBy>
  <cp:revision>2</cp:revision>
  <dcterms:created xsi:type="dcterms:W3CDTF">2024-09-21T09:24:58Z</dcterms:created>
  <dcterms:modified xsi:type="dcterms:W3CDTF">2024-10-24T09:02:26Z</dcterms:modified>
</cp:coreProperties>
</file>