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04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295150-4FD7-4802-B0EB-D52217513A72}" type="datetime1">
              <a:rPr lang="en-US" smtClean="0"/>
              <a:pPr/>
              <a:t>18/4/24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895A-832A-4167-BE9B-7448CA062309}" type="datetime1">
              <a:rPr lang="en-US" smtClean="0"/>
              <a:pPr/>
              <a:t>18/4/24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71FF-D602-4BB6-9683-7A1E909D4296}" type="datetime1">
              <a:rPr lang="en-US" smtClean="0"/>
              <a:pPr/>
              <a:t>18/4/24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2BEB-5202-498C-89F7-BBD3BEE1B887}" type="datetime1">
              <a:rPr lang="en-US" smtClean="0"/>
              <a:pPr/>
              <a:t>18/4/24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2B6C6-10FF-4510-A888-F0B9C6A788B0}" type="datetime1">
              <a:rPr lang="en-US" smtClean="0"/>
              <a:pPr/>
              <a:t>18/4/24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7B31-A4E1-4FCE-8661-5EC33A675437}" type="datetime1">
              <a:rPr lang="en-US" smtClean="0"/>
              <a:pPr/>
              <a:t>18/4/24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832D-B7F8-4A85-B115-3F84BE9AC26D}" type="datetime1">
              <a:rPr lang="en-US" smtClean="0"/>
              <a:pPr/>
              <a:t>18/4/24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34F3-05F7-41C1-B84E-68CE2E00C83C}" type="datetime1">
              <a:rPr lang="en-US" smtClean="0"/>
              <a:pPr/>
              <a:t>18/4/24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7F82-2B2E-4837-B3AB-C94C672FBECB}" type="datetime1">
              <a:rPr lang="en-US" smtClean="0"/>
              <a:pPr/>
              <a:t>18/4/24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7738-F4B0-48EA-9B71-E0F723F8BF6C}" type="datetime1">
              <a:rPr lang="en-US" smtClean="0"/>
              <a:pPr/>
              <a:t>18/4/24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0D5EF-7D26-425F-8C45-B9312ACE18BC}" type="datetime1">
              <a:rPr lang="en-US" smtClean="0"/>
              <a:pPr/>
              <a:t>18/4/24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DD0FD-55B0-48C4-8AF2-8A69533EDF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1909345-DEE0-4B07-8E32-441AC9DA095E}" type="datetime1">
              <a:rPr lang="en-US" smtClean="0"/>
              <a:pPr/>
              <a:t>18/4/24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Summarization System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 LING573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Group 10</a:t>
            </a:r>
          </a:p>
          <a:p>
            <a:r>
              <a:rPr kumimoji="1" lang="en-US" altLang="zh-CN" dirty="0" smtClean="0"/>
              <a:t>Jiadong Li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477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ROUGE score result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Score formula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Content realization</a:t>
            </a: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Issues and </a:t>
            </a:r>
            <a:r>
              <a:rPr kumimoji="1" lang="en-US" altLang="zh-CN" dirty="0" err="1" smtClean="0"/>
              <a:t>Seccesses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477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P. </a:t>
            </a:r>
            <a:r>
              <a:rPr kumimoji="1" lang="en-US" altLang="zh-CN" dirty="0" err="1" smtClean="0"/>
              <a:t>Sarraf</a:t>
            </a:r>
            <a:r>
              <a:rPr kumimoji="1" lang="en-US" altLang="zh-CN" dirty="0" smtClean="0"/>
              <a:t>, Y. K. </a:t>
            </a:r>
            <a:r>
              <a:rPr kumimoji="1" lang="en-US" altLang="zh-CN" dirty="0" err="1" smtClean="0"/>
              <a:t>Meena</a:t>
            </a:r>
            <a:r>
              <a:rPr kumimoji="1" lang="en-US" altLang="zh-CN" dirty="0" smtClean="0"/>
              <a:t>, Summarization of Document using Java ,Vol. 3, Issue 2, February </a:t>
            </a:r>
            <a:r>
              <a:rPr kumimoji="1" lang="mr-IN" altLang="zh-CN" dirty="0" smtClean="0"/>
              <a:t>–</a:t>
            </a:r>
            <a:r>
              <a:rPr kumimoji="1" lang="en-US" altLang="zh-CN" dirty="0" smtClean="0"/>
              <a:t> 2014 International Journal of Engineering Research &amp; Technology(IJERT)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Related reading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070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Preprocessing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Feature Extraction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Sentence Scoring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Sentence Selection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Information Ordering (partially)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Content Realization (not yet)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System architecture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707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Sentence tokenization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Word tokenization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Stop word removal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Ignore word selection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Stemming</a:t>
            </a:r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Preprocessing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841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Frequency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Sentence position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Cue words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Similarity with the title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Features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028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Give four score for the previous four features.</a:t>
            </a:r>
          </a:p>
          <a:p>
            <a:pPr lvl="1"/>
            <a:r>
              <a:rPr kumimoji="1" lang="en-US" altLang="zh-CN" dirty="0" err="1" smtClean="0"/>
              <a:t>FrequencyScore</a:t>
            </a:r>
            <a:r>
              <a:rPr kumimoji="1" lang="en-US" altLang="zh-CN" dirty="0" smtClean="0"/>
              <a:t>(FS)</a:t>
            </a:r>
          </a:p>
          <a:p>
            <a:pPr lvl="1"/>
            <a:r>
              <a:rPr kumimoji="1" lang="en-US" altLang="zh-CN" dirty="0" err="1" smtClean="0"/>
              <a:t>PositionScore</a:t>
            </a:r>
            <a:r>
              <a:rPr kumimoji="1" lang="en-US" altLang="zh-CN" dirty="0" smtClean="0"/>
              <a:t>(PS)</a:t>
            </a:r>
          </a:p>
          <a:p>
            <a:pPr lvl="1"/>
            <a:r>
              <a:rPr kumimoji="1" lang="en-US" altLang="zh-CN" dirty="0" err="1" smtClean="0"/>
              <a:t>CueWordScore</a:t>
            </a:r>
            <a:r>
              <a:rPr kumimoji="1" lang="en-US" altLang="zh-CN" dirty="0" smtClean="0"/>
              <a:t>(CWS)</a:t>
            </a:r>
          </a:p>
          <a:p>
            <a:pPr lvl="1"/>
            <a:r>
              <a:rPr kumimoji="1" lang="en-US" altLang="zh-CN" dirty="0" err="1" smtClean="0"/>
              <a:t>SimilarityScore</a:t>
            </a:r>
            <a:r>
              <a:rPr kumimoji="1" lang="en-US" altLang="zh-CN" dirty="0" smtClean="0"/>
              <a:t>(SS)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Final score = a*FS + b*PS + c*CWS + d*SS</a:t>
            </a:r>
          </a:p>
          <a:p>
            <a:r>
              <a:rPr kumimoji="1" lang="en-US" altLang="zh-CN" dirty="0" smtClean="0"/>
              <a:t>Real implementation :</a:t>
            </a:r>
          </a:p>
          <a:p>
            <a:pPr lvl="1"/>
            <a:r>
              <a:rPr lang="en-US" altLang="zh-CN" dirty="0" err="1" smtClean="0"/>
              <a:t>SentenceScore</a:t>
            </a:r>
            <a:r>
              <a:rPr lang="en-US" altLang="zh-CN" dirty="0" smtClean="0"/>
              <a:t> </a:t>
            </a:r>
            <a:r>
              <a:rPr lang="en-US" altLang="zh-CN" dirty="0"/>
              <a:t>= (</a:t>
            </a:r>
            <a:r>
              <a:rPr lang="en-US" altLang="zh-CN" dirty="0" err="1"/>
              <a:t>FrequencyScore</a:t>
            </a:r>
            <a:r>
              <a:rPr lang="en-US" altLang="zh-CN" dirty="0"/>
              <a:t> + </a:t>
            </a:r>
            <a:r>
              <a:rPr lang="en-US" altLang="zh-CN" dirty="0" err="1"/>
              <a:t>SimilarityScore</a:t>
            </a:r>
            <a:r>
              <a:rPr lang="en-US" altLang="zh-CN" dirty="0"/>
              <a:t>) * </a:t>
            </a:r>
            <a:r>
              <a:rPr lang="en-US" altLang="zh-CN" dirty="0" err="1"/>
              <a:t>PositionScore</a:t>
            </a:r>
            <a:r>
              <a:rPr lang="en-US" altLang="zh-CN" dirty="0"/>
              <a:t> * </a:t>
            </a:r>
            <a:r>
              <a:rPr lang="en-US" altLang="zh-CN" dirty="0" smtClean="0"/>
              <a:t>(</a:t>
            </a:r>
            <a:r>
              <a:rPr lang="en-US" altLang="zh-CN" dirty="0"/>
              <a:t>1 + (</a:t>
            </a:r>
            <a:r>
              <a:rPr lang="en-US" altLang="zh-CN" dirty="0" err="1"/>
              <a:t>CueWordScore</a:t>
            </a:r>
            <a:r>
              <a:rPr lang="en-US" altLang="zh-CN" dirty="0"/>
              <a:t> * 0.1</a:t>
            </a:r>
            <a:r>
              <a:rPr lang="en-US" altLang="zh-CN" dirty="0" smtClean="0"/>
              <a:t>))</a:t>
            </a:r>
          </a:p>
          <a:p>
            <a:pPr lvl="1"/>
            <a:r>
              <a:rPr kumimoji="1" lang="en-US" altLang="zh-CN" dirty="0" smtClean="0"/>
              <a:t>Still need tuning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Sentence Score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726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mtClean="0"/>
              <a:t>Rank </a:t>
            </a:r>
            <a:r>
              <a:rPr kumimoji="1" lang="en-US" altLang="zh-CN" dirty="0" smtClean="0"/>
              <a:t>the sentence by score  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Select top N sentences until the total words count reaches 100.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Sentence Selection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008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Sentence score weights most.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Influence of the doc order.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Doesn't care about the sentence position inside of the doc.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Information Ordering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6062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Not implement yet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Content Realization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551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284969"/>
              </p:ext>
            </p:extLst>
          </p:nvPr>
        </p:nvGraphicFramePr>
        <p:xfrm>
          <a:off x="698500" y="2247900"/>
          <a:ext cx="7747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6750"/>
                <a:gridCol w="1936750"/>
                <a:gridCol w="1936750"/>
                <a:gridCol w="193675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ROUGE-1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0.31810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altLang="zh-CN" dirty="0" smtClean="0"/>
                        <a:t>0.23876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altLang="zh-CN" dirty="0" smtClean="0"/>
                        <a:t>0.27102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ROUGE-2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dirty="0" smtClean="0"/>
                        <a:t>0.10376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altLang="zh-CN" dirty="0" smtClean="0"/>
                        <a:t>0.07747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dirty="0" smtClean="0"/>
                        <a:t>0.08814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ROUGE-3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altLang="zh-CN" dirty="0" smtClean="0"/>
                        <a:t>0.03985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dirty="0" smtClean="0"/>
                        <a:t>0.02973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dirty="0" smtClean="0"/>
                        <a:t>0.03386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ROUGE-4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altLang="zh-CN" dirty="0" smtClean="0"/>
                        <a:t>0.01939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dirty="0" smtClean="0"/>
                        <a:t>0.01464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altLang="zh-CN" dirty="0" smtClean="0"/>
                        <a:t>0.01660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ROUGE result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596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精装书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精装书.thmx</Template>
  <TotalTime>34</TotalTime>
  <Words>245</Words>
  <Application>Microsoft Macintosh PowerPoint</Application>
  <PresentationFormat>全屏显示(4:3)</PresentationFormat>
  <Paragraphs>84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精装书</vt:lpstr>
      <vt:lpstr>Summarization System – LING573</vt:lpstr>
      <vt:lpstr>System architecture</vt:lpstr>
      <vt:lpstr>Preprocessing</vt:lpstr>
      <vt:lpstr>Features</vt:lpstr>
      <vt:lpstr>Sentence Score</vt:lpstr>
      <vt:lpstr>Sentence Selection</vt:lpstr>
      <vt:lpstr>Information Ordering</vt:lpstr>
      <vt:lpstr>Content Realization</vt:lpstr>
      <vt:lpstr>ROUGE result</vt:lpstr>
      <vt:lpstr>Issues and Seccesses</vt:lpstr>
      <vt:lpstr>Related reading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Summarization System – LING573</dc:title>
  <dc:creator>Jiadong Li</dc:creator>
  <cp:lastModifiedBy>Jiadong Li</cp:lastModifiedBy>
  <cp:revision>4</cp:revision>
  <dcterms:created xsi:type="dcterms:W3CDTF">2018-04-24T17:30:17Z</dcterms:created>
  <dcterms:modified xsi:type="dcterms:W3CDTF">2018-04-24T18:04:40Z</dcterms:modified>
</cp:coreProperties>
</file>