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70" r:id="rId9"/>
    <p:sldId id="260" r:id="rId10"/>
    <p:sldId id="271" r:id="rId11"/>
    <p:sldId id="261" r:id="rId12"/>
    <p:sldId id="262" r:id="rId13"/>
    <p:sldId id="263" r:id="rId14"/>
    <p:sldId id="264" r:id="rId15"/>
    <p:sldId id="265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18/4/25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18/4/25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Summarization System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LING573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 10</a:t>
            </a:r>
          </a:p>
          <a:p>
            <a:r>
              <a:rPr kumimoji="1" lang="en-US" altLang="zh-CN" dirty="0" smtClean="0"/>
              <a:t>Jiadong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7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Sentence Score</a:t>
            </a:r>
            <a:endParaRPr kumimoji="1" lang="zh-CN" altLang="en-US" dirty="0"/>
          </a:p>
        </p:txBody>
      </p:sp>
      <p:pic>
        <p:nvPicPr>
          <p:cNvPr id="5" name="内容占位符 4" descr="Screen Shot 2018-04-26 at 12.27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489" b="-112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901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Rank </a:t>
            </a:r>
            <a:r>
              <a:rPr kumimoji="1" lang="en-US" altLang="zh-CN" dirty="0" smtClean="0"/>
              <a:t>the sentence by score 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Select top N sentences until the total words count reaches 100.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Sentence Selection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0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Sentence score weights most.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Influence of the doc order.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Doesn't care about the sentence position inside of the doc.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Information Ordering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06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Not implement yet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 Realization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284969"/>
              </p:ext>
            </p:extLst>
          </p:nvPr>
        </p:nvGraphicFramePr>
        <p:xfrm>
          <a:off x="698500" y="2247900"/>
          <a:ext cx="774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50"/>
                <a:gridCol w="1936750"/>
                <a:gridCol w="1936750"/>
                <a:gridCol w="1936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0.31810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0.23876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altLang="zh-CN" dirty="0" smtClean="0"/>
                        <a:t>0.27102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0.10376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0.07747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0.08814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altLang="zh-CN" dirty="0" smtClean="0"/>
                        <a:t>0.03985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0.02973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0.03386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dirty="0" smtClean="0"/>
                        <a:t>0.01939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0.01464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0.01660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ROUGE result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490" y="4662145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used: ../training/</a:t>
            </a:r>
            <a:r>
              <a:rPr kumimoji="1" lang="en-US" altLang="zh-CN" dirty="0"/>
              <a:t>2009/UpdateSumm09_test_topics.xml</a:t>
            </a:r>
            <a:endParaRPr kumimoji="1" lang="en-US" altLang="zh-CN" dirty="0" smtClean="0"/>
          </a:p>
          <a:p>
            <a:r>
              <a:rPr kumimoji="1" lang="en-US" altLang="zh-CN" dirty="0" smtClean="0"/>
              <a:t>ID from </a:t>
            </a:r>
            <a:r>
              <a:rPr kumimoji="1" lang="is-IS" altLang="zh-CN" dirty="0"/>
              <a:t>D0901A to D0944H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5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ROUGE score result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Score formula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Content realization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Issues and </a:t>
            </a:r>
            <a:r>
              <a:rPr kumimoji="1" lang="en-US" altLang="zh-CN" dirty="0" smtClean="0"/>
              <a:t>Successes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47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P. </a:t>
            </a:r>
            <a:r>
              <a:rPr kumimoji="1" lang="en-US" altLang="zh-CN" dirty="0" err="1" smtClean="0"/>
              <a:t>Sarraf</a:t>
            </a:r>
            <a:r>
              <a:rPr kumimoji="1" lang="en-US" altLang="zh-CN" dirty="0" smtClean="0"/>
              <a:t>, Y. K. </a:t>
            </a:r>
            <a:r>
              <a:rPr kumimoji="1" lang="en-US" altLang="zh-CN" dirty="0" err="1" smtClean="0"/>
              <a:t>Meena</a:t>
            </a:r>
            <a:r>
              <a:rPr kumimoji="1" lang="en-US" altLang="zh-CN" dirty="0" smtClean="0"/>
              <a:t>, Summarization of Document using Java ,Vol. 3, Issue 2, February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2014 International Journal of Engineering Research &amp; Technology(IJERT)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reading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07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0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Preprocessing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Feature Extraction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Sentence Scoring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Sentence Selection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Information </a:t>
            </a:r>
            <a:r>
              <a:rPr kumimoji="1" lang="en-US" altLang="zh-CN" dirty="0" smtClean="0"/>
              <a:t>Ordering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Content Realization (not yet)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 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architecture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477" y="3697251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Documents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2033" y="4396201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Words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42033" y="3656438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Sentences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13417" y="5891176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Similarity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13417" y="5151726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Cue Words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13417" y="4419376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Position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13417" y="3679926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Frequency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62317" y="3671576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Scored</a:t>
            </a:r>
          </a:p>
          <a:p>
            <a:pPr algn="ctr"/>
            <a:r>
              <a:rPr kumimoji="1" lang="en-US" altLang="zh-CN" dirty="0" smtClean="0"/>
              <a:t>Sentences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18287" y="3656438"/>
            <a:ext cx="1471197" cy="691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13" name="环形箭头 12"/>
          <p:cNvSpPr/>
          <p:nvPr/>
        </p:nvSpPr>
        <p:spPr>
          <a:xfrm>
            <a:off x="1318342" y="2700601"/>
            <a:ext cx="1623814" cy="1718775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环形箭头 14"/>
          <p:cNvSpPr/>
          <p:nvPr/>
        </p:nvSpPr>
        <p:spPr>
          <a:xfrm>
            <a:off x="2998094" y="2700601"/>
            <a:ext cx="1623814" cy="1718775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环形箭头 15"/>
          <p:cNvSpPr/>
          <p:nvPr/>
        </p:nvSpPr>
        <p:spPr>
          <a:xfrm>
            <a:off x="4670139" y="2700601"/>
            <a:ext cx="1623814" cy="1718775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环形箭头 16"/>
          <p:cNvSpPr/>
          <p:nvPr/>
        </p:nvSpPr>
        <p:spPr>
          <a:xfrm>
            <a:off x="6318069" y="2700601"/>
            <a:ext cx="1623814" cy="1718775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8476" y="2081910"/>
            <a:ext cx="860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	Preprocessing        Feature		Sentence	        Sentence Selection &amp;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                Extraction            Scoring            </a:t>
            </a:r>
            <a:r>
              <a:rPr kumimoji="1" lang="en-US" altLang="zh-CN" dirty="0"/>
              <a:t>Information Ordering </a:t>
            </a:r>
          </a:p>
        </p:txBody>
      </p:sp>
    </p:spTree>
    <p:extLst>
      <p:ext uri="{BB962C8B-B14F-4D97-AF65-F5344CB8AC3E}">
        <p14:creationId xmlns:p14="http://schemas.microsoft.com/office/powerpoint/2010/main" val="349153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Sentence </a:t>
            </a:r>
            <a:r>
              <a:rPr kumimoji="1" lang="en-US" altLang="zh-CN" dirty="0" smtClean="0"/>
              <a:t>segmentation (\n \t format stripping)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Word tokenization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Stop word </a:t>
            </a:r>
            <a:r>
              <a:rPr kumimoji="1" lang="en-US" altLang="zh-CN" dirty="0" smtClean="0"/>
              <a:t>removal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Ignored </a:t>
            </a:r>
            <a:r>
              <a:rPr kumimoji="1" lang="en-US" altLang="zh-CN" dirty="0" smtClean="0"/>
              <a:t>word </a:t>
            </a:r>
            <a:r>
              <a:rPr kumimoji="1" lang="en-US" altLang="zh-CN" dirty="0" smtClean="0"/>
              <a:t>selection ( “The” issue.  ? </a:t>
            </a:r>
            <a:r>
              <a:rPr lang="en-US" altLang="zh-CN" dirty="0" err="1" smtClean="0"/>
              <a:t>tf</a:t>
            </a:r>
            <a:r>
              <a:rPr lang="en-US" altLang="zh-CN" dirty="0" err="1"/>
              <a:t>•</a:t>
            </a:r>
            <a:r>
              <a:rPr lang="en-US" altLang="zh-CN" dirty="0" err="1" smtClean="0"/>
              <a:t>idf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Stemming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Preprocessing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 Shot 2018-04-26 at 12.10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b="2596"/>
          <a:stretch>
            <a:fillRect/>
          </a:stretch>
        </p:blipFill>
        <p:spPr>
          <a:xfrm>
            <a:off x="698500" y="2247900"/>
            <a:ext cx="7747000" cy="387826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Preprocessing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3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Preprocessing</a:t>
            </a:r>
            <a:endParaRPr kumimoji="1" lang="zh-CN" altLang="en-US" dirty="0"/>
          </a:p>
        </p:txBody>
      </p:sp>
      <p:pic>
        <p:nvPicPr>
          <p:cNvPr id="6" name="内容占位符 5" descr="Screen Shot 2018-04-26 at 12.16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42" r="-17642"/>
          <a:stretch>
            <a:fillRect/>
          </a:stretch>
        </p:blipFill>
        <p:spPr>
          <a:xfrm>
            <a:off x="698500" y="2247900"/>
            <a:ext cx="7747000" cy="3878263"/>
          </a:xfrm>
        </p:spPr>
      </p:pic>
    </p:spTree>
    <p:extLst>
      <p:ext uri="{BB962C8B-B14F-4D97-AF65-F5344CB8AC3E}">
        <p14:creationId xmlns:p14="http://schemas.microsoft.com/office/powerpoint/2010/main" val="136086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Frequency</a:t>
            </a:r>
          </a:p>
          <a:p>
            <a:pPr lvl="1"/>
            <a:r>
              <a:rPr kumimoji="1" lang="en-US" altLang="zh-CN" dirty="0" smtClean="0"/>
              <a:t> long sentence vs. short sentences</a:t>
            </a:r>
          </a:p>
          <a:p>
            <a:pPr lvl="1"/>
            <a:r>
              <a:rPr kumimoji="1" lang="en-US" altLang="zh-CN" dirty="0" smtClean="0"/>
              <a:t>THE sentences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Sentence </a:t>
            </a:r>
            <a:r>
              <a:rPr kumimoji="1" lang="en-US" altLang="zh-CN" dirty="0" smtClean="0"/>
              <a:t>position</a:t>
            </a:r>
          </a:p>
          <a:p>
            <a:pPr marL="731520" lvl="2"/>
            <a:r>
              <a:rPr kumimoji="1" lang="en-US" altLang="zh-CN" dirty="0"/>
              <a:t>Weight of the </a:t>
            </a:r>
            <a:r>
              <a:rPr kumimoji="1" lang="en-US" altLang="zh-CN" dirty="0" smtClean="0"/>
              <a:t>doc</a:t>
            </a:r>
          </a:p>
          <a:p>
            <a:pPr marL="731520" lvl="2"/>
            <a:r>
              <a:rPr kumimoji="1" lang="en-US" altLang="zh-CN" dirty="0" smtClean="0"/>
              <a:t>Paragraph </a:t>
            </a:r>
          </a:p>
          <a:p>
            <a:pPr marL="731520" lvl="2"/>
            <a:r>
              <a:rPr kumimoji="1" lang="en-US" altLang="zh-CN" dirty="0" smtClean="0"/>
              <a:t>Line 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Cue words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Similarity with the </a:t>
            </a:r>
            <a:r>
              <a:rPr kumimoji="1" lang="en-US" altLang="zh-CN" dirty="0" smtClean="0"/>
              <a:t>title</a:t>
            </a:r>
          </a:p>
          <a:p>
            <a:pPr lvl="1"/>
            <a:r>
              <a:rPr kumimoji="1" lang="en-US" altLang="zh-CN" dirty="0" smtClean="0"/>
              <a:t>Weight of the sentence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pic>
        <p:nvPicPr>
          <p:cNvPr id="5" name="内容占位符 4" descr="Screen Shot 2018-04-26 at 12.25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70" b="-104170"/>
          <a:stretch>
            <a:fillRect/>
          </a:stretch>
        </p:blipFill>
        <p:spPr>
          <a:xfrm>
            <a:off x="0" y="2247900"/>
            <a:ext cx="9144000" cy="3878263"/>
          </a:xfrm>
        </p:spPr>
      </p:pic>
    </p:spTree>
    <p:extLst>
      <p:ext uri="{BB962C8B-B14F-4D97-AF65-F5344CB8AC3E}">
        <p14:creationId xmlns:p14="http://schemas.microsoft.com/office/powerpoint/2010/main" val="1134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Give four score for the previous four features.</a:t>
            </a:r>
          </a:p>
          <a:p>
            <a:pPr lvl="1"/>
            <a:r>
              <a:rPr kumimoji="1" lang="en-US" altLang="zh-CN" dirty="0" err="1" smtClean="0"/>
              <a:t>FrequencyScore</a:t>
            </a:r>
            <a:r>
              <a:rPr kumimoji="1" lang="en-US" altLang="zh-CN" dirty="0" smtClean="0"/>
              <a:t>(FS)</a:t>
            </a:r>
          </a:p>
          <a:p>
            <a:pPr lvl="1"/>
            <a:r>
              <a:rPr kumimoji="1" lang="en-US" altLang="zh-CN" dirty="0" err="1" smtClean="0"/>
              <a:t>PositionScore</a:t>
            </a:r>
            <a:r>
              <a:rPr kumimoji="1" lang="en-US" altLang="zh-CN" dirty="0" smtClean="0"/>
              <a:t>(PS)</a:t>
            </a:r>
          </a:p>
          <a:p>
            <a:pPr lvl="1"/>
            <a:r>
              <a:rPr kumimoji="1" lang="en-US" altLang="zh-CN" dirty="0" err="1" smtClean="0"/>
              <a:t>CueWordScore</a:t>
            </a:r>
            <a:r>
              <a:rPr kumimoji="1" lang="en-US" altLang="zh-CN" dirty="0" smtClean="0"/>
              <a:t>(CWS)</a:t>
            </a:r>
          </a:p>
          <a:p>
            <a:pPr lvl="1"/>
            <a:r>
              <a:rPr kumimoji="1" lang="en-US" altLang="zh-CN" dirty="0" err="1" smtClean="0"/>
              <a:t>SimilarityScore</a:t>
            </a:r>
            <a:r>
              <a:rPr kumimoji="1" lang="en-US" altLang="zh-CN" dirty="0" smtClean="0"/>
              <a:t>(SS)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Final score = a*FS + b*PS + c*CWS + d*SS</a:t>
            </a:r>
          </a:p>
          <a:p>
            <a:r>
              <a:rPr kumimoji="1" lang="en-US" altLang="zh-CN" dirty="0" smtClean="0"/>
              <a:t>Real implementation :</a:t>
            </a:r>
          </a:p>
          <a:p>
            <a:pPr lvl="1"/>
            <a:r>
              <a:rPr lang="en-US" altLang="zh-CN" dirty="0" err="1" smtClean="0"/>
              <a:t>SentenceScore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err="1"/>
              <a:t>FrequencyScore</a:t>
            </a:r>
            <a:r>
              <a:rPr lang="en-US" altLang="zh-CN" dirty="0"/>
              <a:t> + </a:t>
            </a:r>
            <a:r>
              <a:rPr lang="en-US" altLang="zh-CN" dirty="0" err="1"/>
              <a:t>SimilarityScore</a:t>
            </a:r>
            <a:r>
              <a:rPr lang="en-US" altLang="zh-CN" dirty="0"/>
              <a:t>) * </a:t>
            </a:r>
            <a:r>
              <a:rPr lang="en-US" altLang="zh-CN" dirty="0" err="1"/>
              <a:t>PositionScore</a:t>
            </a:r>
            <a:r>
              <a:rPr lang="en-US" altLang="zh-CN" dirty="0"/>
              <a:t> * </a:t>
            </a:r>
            <a:r>
              <a:rPr lang="en-US" altLang="zh-CN" dirty="0" smtClean="0"/>
              <a:t>(</a:t>
            </a:r>
            <a:r>
              <a:rPr lang="en-US" altLang="zh-CN" dirty="0"/>
              <a:t>1 + (</a:t>
            </a:r>
            <a:r>
              <a:rPr lang="en-US" altLang="zh-CN" dirty="0" err="1"/>
              <a:t>CueWordScore</a:t>
            </a:r>
            <a:r>
              <a:rPr lang="en-US" altLang="zh-CN" dirty="0"/>
              <a:t> * 0.1</a:t>
            </a:r>
            <a:r>
              <a:rPr lang="en-US" altLang="zh-CN" dirty="0" smtClean="0"/>
              <a:t>))</a:t>
            </a:r>
          </a:p>
          <a:p>
            <a:pPr lvl="1"/>
            <a:r>
              <a:rPr kumimoji="1" lang="en-US" altLang="zh-CN" dirty="0" smtClean="0"/>
              <a:t>Still need tuning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Sentence Score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精装书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精装书.thmx</Template>
  <TotalTime>110</TotalTime>
  <Words>316</Words>
  <Application>Microsoft Macintosh PowerPoint</Application>
  <PresentationFormat>全屏显示(4:3)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精装书</vt:lpstr>
      <vt:lpstr>Summarization System – LING573</vt:lpstr>
      <vt:lpstr>System architecture</vt:lpstr>
      <vt:lpstr>System architecture</vt:lpstr>
      <vt:lpstr>Preprocessing</vt:lpstr>
      <vt:lpstr>Preprocessing</vt:lpstr>
      <vt:lpstr>Preprocessing</vt:lpstr>
      <vt:lpstr>Features</vt:lpstr>
      <vt:lpstr>Features</vt:lpstr>
      <vt:lpstr>Sentence Score</vt:lpstr>
      <vt:lpstr>Sentence Score</vt:lpstr>
      <vt:lpstr>Sentence Selection</vt:lpstr>
      <vt:lpstr>Information Ordering</vt:lpstr>
      <vt:lpstr>Content Realization</vt:lpstr>
      <vt:lpstr>ROUGE result</vt:lpstr>
      <vt:lpstr>Issues and Successes</vt:lpstr>
      <vt:lpstr>Related reading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 System – LING573</dc:title>
  <dc:creator>Jiadong Li</dc:creator>
  <cp:lastModifiedBy>Jiadong Li</cp:lastModifiedBy>
  <cp:revision>11</cp:revision>
  <dcterms:created xsi:type="dcterms:W3CDTF">2018-04-24T17:30:17Z</dcterms:created>
  <dcterms:modified xsi:type="dcterms:W3CDTF">2018-04-26T07:57:27Z</dcterms:modified>
</cp:coreProperties>
</file>