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hierarchy" loCatId="hierarchy" qsTypeId="urn:microsoft.com/office/officeart/2005/8/quickstyle/simple5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r>
            <a:rPr lang="zh-CN" altLang="zh-CN"/>
            <a:t/>
          </a:r>
          <a:endParaRPr lang="zh-CN" altLang="zh-CN"/>
        </a:p>
      </dgm:t>
    </dgm:pt>
    <dgm:pt modelId="{7C4D8020-E6A5-42B0-ACC1-F3A6FF2AC2B4}" cxnId="{639909D6-2512-4745-AE45-754FE6A5B5A4}" type="parTrans">
      <dgm:prSet/>
      <dgm:spPr/>
      <dgm:t>
        <a:bodyPr/>
        <a:p>
          <a:endParaRPr lang="zh-CN" altLang="en-US"/>
        </a:p>
      </dgm:t>
    </dgm:pt>
    <dgm:pt modelId="{EC14B256-0355-49D6-9784-F21A5D6A7477}" cxnId="{639909D6-2512-4745-AE45-754FE6A5B5A4}" type="sibTrans">
      <dgm:prSet/>
      <dgm:spPr/>
      <dgm:t>
        <a:bodyPr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r>
            <a:rPr lang="zh-CN" altLang="en-US"/>
            <a:t/>
          </a:r>
          <a:endParaRPr lang="zh-CN" altLang="en-US"/>
        </a:p>
      </dgm:t>
    </dgm:pt>
    <dgm:pt modelId="{90F8E70F-E1C5-4691-812A-47839830C40B}" cxnId="{1519EE2B-5F13-4AB2-9548-341593438831}" type="parTrans">
      <dgm:prSet/>
      <dgm:spPr/>
      <dgm:t>
        <a:bodyPr/>
        <a:p>
          <a:endParaRPr lang="zh-CN" altLang="en-US"/>
        </a:p>
      </dgm:t>
    </dgm:pt>
    <dgm:pt modelId="{6E8CAA27-4324-4304-92E5-3562A8011552}" cxnId="{1519EE2B-5F13-4AB2-9548-341593438831}" type="sibTrans">
      <dgm:prSet/>
      <dgm:spPr/>
      <dgm:t>
        <a:bodyPr/>
        <a:p>
          <a:endParaRPr lang="zh-CN" altLang="en-US"/>
        </a:p>
      </dgm:t>
    </dgm:pt>
    <dgm:pt modelId="{808013F7-0927-4CC6-A5D3-6352B52E479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r>
            <a:rPr lang="zh-CN"/>
            <a:t/>
          </a:r>
          <a:endParaRPr lang="zh-CN"/>
        </a:p>
      </dgm:t>
    </dgm:pt>
    <dgm:pt modelId="{E7EEAAA6-3190-41EE-BAA4-0D37028EBDFD}" cxnId="{D1430116-5C69-4144-A985-CB608B6C22F5}" type="parTrans">
      <dgm:prSet/>
      <dgm:spPr/>
    </dgm:pt>
    <dgm:pt modelId="{28550FF8-C299-4A9D-9289-ACC1CB097664}" cxnId="{D1430116-5C69-4144-A985-CB608B6C22F5}" type="sibTrans">
      <dgm:prSet/>
      <dgm:spPr/>
    </dgm:pt>
    <dgm:pt modelId="{8C538B9F-51D4-4F61-B53C-21E0464F28E2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r>
            <a:rPr lang="zh-CN"/>
            <a:t/>
          </a:r>
          <a:endParaRPr lang="zh-CN"/>
        </a:p>
      </dgm:t>
    </dgm:pt>
    <dgm:pt modelId="{B872F3C6-E635-4F8E-8748-9B90F9A55479}" cxnId="{1092EA59-74C0-4526-A5A6-D1415200E13A}" type="parTrans">
      <dgm:prSet/>
      <dgm:spPr/>
    </dgm:pt>
    <dgm:pt modelId="{01FCE3D8-827D-4E56-AF87-32BF5EB42D43}" cxnId="{1092EA59-74C0-4526-A5A6-D1415200E13A}" type="sibTrans">
      <dgm:prSet/>
      <dgm:spPr/>
    </dgm:pt>
    <dgm:pt modelId="{77F5A2A8-B401-47F6-86D0-22A7A04893C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r>
            <a:rPr lang="zh-CN"/>
            <a:t/>
          </a:r>
          <a:endParaRPr lang="zh-CN"/>
        </a:p>
      </dgm:t>
    </dgm:pt>
    <dgm:pt modelId="{CE935AB5-37E8-43A2-A824-222AAAFB8FBB}" cxnId="{BC60DEBB-5B79-4AA0-A23D-3042B59A0398}" type="parTrans">
      <dgm:prSet/>
      <dgm:spPr/>
    </dgm:pt>
    <dgm:pt modelId="{034B703D-3EB4-4988-A183-353751CD5756}" cxnId="{BC60DEBB-5B79-4AA0-A23D-3042B59A0398}" type="sibTrans">
      <dgm:prSet/>
      <dgm:spPr/>
    </dgm:pt>
    <dgm:pt modelId="{37D77502-DD69-4FCD-BFD3-1B91FA3A0B4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r>
            <a:rPr lang="zh-CN" altLang="en-US"/>
            <a:t/>
          </a:r>
          <a:endParaRPr lang="zh-CN" altLang="en-US"/>
        </a:p>
      </dgm:t>
    </dgm:pt>
    <dgm:pt modelId="{56E3332C-AB51-492A-BF41-0AEAAF10CB36}" cxnId="{6055DC48-0F51-4E8A-A7D2-EF2971269FF3}" type="parTrans">
      <dgm:prSet/>
      <dgm:spPr/>
      <dgm:t>
        <a:bodyPr/>
        <a:p>
          <a:endParaRPr lang="zh-CN" altLang="en-US"/>
        </a:p>
      </dgm:t>
    </dgm:pt>
    <dgm:pt modelId="{A79A0933-F266-4AC1-9DE1-FD7E900B09C8}" cxnId="{6055DC48-0F51-4E8A-A7D2-EF2971269FF3}" type="sibTrans">
      <dgm:prSet/>
      <dgm:spPr/>
      <dgm:t>
        <a:bodyPr/>
        <a:p>
          <a:endParaRPr lang="zh-CN" altLang="en-US"/>
        </a:p>
      </dgm:t>
    </dgm:pt>
    <dgm:pt modelId="{EBB2C631-38DA-44C7-B59F-57551D9484A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r>
            <a:rPr lang="zh-CN"/>
            <a:t/>
          </a:r>
          <a:endParaRPr lang="zh-CN"/>
        </a:p>
      </dgm:t>
    </dgm:pt>
    <dgm:pt modelId="{223B0303-B3A8-4FDD-8775-FF7AF5E5CA3C}" cxnId="{1691F6E7-AAB3-40A8-A6B8-7C22D9A7A3C0}" type="parTrans">
      <dgm:prSet/>
      <dgm:spPr/>
    </dgm:pt>
    <dgm:pt modelId="{1A833A98-73D7-4C78-8990-5AAE5C007592}" cxnId="{1691F6E7-AAB3-40A8-A6B8-7C22D9A7A3C0}" type="sibTrans">
      <dgm:prSet/>
      <dgm:spPr/>
    </dgm:pt>
    <dgm:pt modelId="{69DC5C8E-3F1D-430C-9F4F-C16E151C3BD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r>
            <a:rPr lang="zh-CN"/>
            <a:t/>
          </a:r>
          <a:endParaRPr lang="zh-CN"/>
        </a:p>
      </dgm:t>
    </dgm:pt>
    <dgm:pt modelId="{FE0C2354-3B21-4BF5-9256-50924AAF6943}" cxnId="{7FA6BFAF-2B45-43A4-917B-E5B5B46254CD}" type="parTrans">
      <dgm:prSet/>
      <dgm:spPr/>
    </dgm:pt>
    <dgm:pt modelId="{FD6B2B78-496B-4652-85DE-5D04A777E78B}" cxnId="{7FA6BFAF-2B45-43A4-917B-E5B5B46254CD}" type="sibTrans">
      <dgm:prSet/>
      <dgm:spPr/>
    </dgm:pt>
    <dgm:pt modelId="{81EE2E0C-6A5F-4B2C-ADA9-FDFFCB8C7AC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r>
            <a:rPr lang="zh-CN" altLang="en-US"/>
            <a:t/>
          </a:r>
          <a:endParaRPr lang="zh-CN" altLang="en-US"/>
        </a:p>
      </dgm:t>
    </dgm:pt>
    <dgm:pt modelId="{01FF1330-6476-4A29-B36A-956B908B4DC2}" cxnId="{62DD5BC3-ADFA-49D6-B903-B2D5F75B208A}" type="parTrans">
      <dgm:prSet/>
      <dgm:spPr/>
      <dgm:t>
        <a:bodyPr/>
        <a:p>
          <a:endParaRPr lang="zh-CN" altLang="en-US"/>
        </a:p>
      </dgm:t>
    </dgm:pt>
    <dgm:pt modelId="{72C2C69A-BE49-48A9-B607-A2F8C3C08133}" cxnId="{62DD5BC3-ADFA-49D6-B903-B2D5F75B208A}" type="sibTrans">
      <dgm:prSet/>
      <dgm:spPr/>
      <dgm:t>
        <a:bodyPr/>
        <a:p>
          <a:endParaRPr lang="zh-CN" altLang="en-US"/>
        </a:p>
      </dgm:t>
    </dgm:pt>
    <dgm:pt modelId="{E17577FB-171D-42B4-A134-80787A3CEF2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r>
            <a:rPr lang="zh-CN"/>
            <a:t/>
          </a:r>
          <a:endParaRPr lang="zh-CN"/>
        </a:p>
      </dgm:t>
    </dgm:pt>
    <dgm:pt modelId="{84939F4A-C6C9-4420-B700-FA6D6E634837}" cxnId="{CF0C8CD6-2D53-4E4D-9345-6B1831EE8F0C}" type="parTrans">
      <dgm:prSet/>
      <dgm:spPr/>
    </dgm:pt>
    <dgm:pt modelId="{067BDED8-6087-49FB-B918-66B389DE9467}" cxnId="{CF0C8CD6-2D53-4E4D-9345-6B1831EE8F0C}" type="sibTrans">
      <dgm:prSet/>
      <dgm:spPr/>
    </dgm:pt>
    <dgm:pt modelId="{3E2FC664-1C94-4D88-B3B1-A249ABB3F35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r>
            <a:rPr lang="zh-CN"/>
            <a:t/>
          </a:r>
          <a:endParaRPr lang="zh-CN"/>
        </a:p>
      </dgm:t>
    </dgm:pt>
    <dgm:pt modelId="{21A08200-1E7C-49F9-86E6-01308A3544AB}" cxnId="{5AD6E4CB-3BA0-46D9-944D-B4AE87A44031}" type="parTrans">
      <dgm:prSet/>
      <dgm:spPr/>
    </dgm:pt>
    <dgm:pt modelId="{8058EB5B-D9DC-48A5-96A6-9C28124D7C64}" cxnId="{5AD6E4CB-3BA0-46D9-944D-B4AE87A44031}" type="sibTrans">
      <dgm:prSet/>
      <dgm:spPr/>
    </dgm:pt>
    <dgm:pt modelId="{9A56FD4E-F650-4D6F-AB58-DAA0EE25D7B6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r>
            <a:rPr lang="zh-CN"/>
            <a:t/>
          </a:r>
          <a:endParaRPr lang="zh-CN"/>
        </a:p>
      </dgm:t>
    </dgm:pt>
    <dgm:pt modelId="{7DB7378C-92D1-4710-A972-31C4CADCED7E}" cxnId="{DEFF46C5-3FE4-44EC-B82A-A830AF056250}" type="parTrans">
      <dgm:prSet/>
      <dgm:spPr/>
    </dgm:pt>
    <dgm:pt modelId="{0FE9BF72-B3B6-426C-A511-FC2A6A693BDE}" cxnId="{DEFF46C5-3FE4-44EC-B82A-A830AF056250}" type="sibTrans">
      <dgm:prSet/>
      <dgm:spPr/>
    </dgm:pt>
    <dgm:pt modelId="{3DB69D31-9572-4CE1-993E-7FC229BC294D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r>
            <a:rPr lang="zh-CN"/>
            <a:t/>
          </a:r>
          <a:endParaRPr lang="zh-CN"/>
        </a:p>
      </dgm:t>
    </dgm:pt>
    <dgm:pt modelId="{AA973879-3882-4BF7-8001-2C9F0512A829}" cxnId="{C24D04E2-DA75-48D9-BF91-91CA392F0679}" type="parTrans">
      <dgm:prSet/>
      <dgm:spPr/>
    </dgm:pt>
    <dgm:pt modelId="{FD23E10C-20E2-4623-8BB8-33C669DB4033}" cxnId="{C24D04E2-DA75-48D9-BF91-91CA392F0679}" type="sibTrans">
      <dgm:prSet/>
      <dgm:spPr/>
    </dgm:pt>
    <dgm:pt modelId="{EAF3454C-DE4C-463A-BFF9-FBDDEBC75D7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r>
            <a:rPr lang="zh-CN"/>
            <a:t/>
          </a:r>
          <a:endParaRPr lang="zh-CN"/>
        </a:p>
      </dgm:t>
    </dgm:pt>
    <dgm:pt modelId="{393E9D95-4B2B-41EA-91D7-54FD52636C7E}" cxnId="{8B818D59-D9C3-410B-8773-533A51C719FF}" type="parTrans">
      <dgm:prSet/>
      <dgm:spPr/>
    </dgm:pt>
    <dgm:pt modelId="{394844E6-2E86-4C9D-B087-4FB71FF3A00B}" cxnId="{8B818D59-D9C3-410B-8773-533A51C719FF}" type="sibTrans">
      <dgm:prSet/>
      <dgm:spPr/>
    </dgm:pt>
    <dgm:pt modelId="{ED7E71E6-9018-4C44-8284-A2BC8466AA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gm:t>
    </dgm:pt>
    <dgm:pt modelId="{9B3D5AD9-C68F-46A8-AA17-792E8AA145AB}" cxnId="{F791C1EE-B7D0-448E-83F1-DDAB44435763}" type="parTrans">
      <dgm:prSet/>
      <dgm:spPr/>
    </dgm:pt>
    <dgm:pt modelId="{57F66D85-4F5F-4331-B04E-2396DA5EE50F}" cxnId="{F791C1EE-B7D0-448E-83F1-DDAB44435763}" type="sibTrans">
      <dgm:prSet/>
      <dgm:spPr/>
    </dgm:pt>
    <dgm:pt modelId="{973B5476-6CF1-404D-86F1-7024A6C7394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gm:t>
    </dgm:pt>
    <dgm:pt modelId="{9C113BB7-ABEB-4B10-98BD-8F37F2A58C11}" cxnId="{24288C55-EAAF-4554-AEB7-6F42980389E9}" type="parTrans">
      <dgm:prSet/>
      <dgm:spPr/>
    </dgm:pt>
    <dgm:pt modelId="{6D0FA463-67E8-4D9B-BF7C-E236604858D4}" cxnId="{24288C55-EAAF-4554-AEB7-6F42980389E9}" type="sibTrans">
      <dgm:prSet/>
      <dgm:spPr/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>
        <dgm:presLayoutVars>
          <dgm:chPref val="3"/>
        </dgm:presLayoutVars>
      </dgm:prSet>
      <dgm:spPr/>
    </dgm:pt>
    <dgm:pt modelId="{C8EA578D-1EEF-4168-811C-C3CB6C46B153}" type="pres">
      <dgm:prSet presAssocID="{64128110-2BC2-4E83-AE3D-7442626E6916}" presName="rootConnector1" presStyleCnt="0"/>
      <dgm:spPr/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3"/>
      <dgm:spPr/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3">
        <dgm:presLayoutVars>
          <dgm:chPref val="3"/>
        </dgm:presLayoutVars>
      </dgm:prSet>
      <dgm:spPr/>
    </dgm:pt>
    <dgm:pt modelId="{5C67B634-DB68-4653-97A5-5D62FE999B47}" type="pres">
      <dgm:prSet presAssocID="{225828B5-AAC3-48E3-8DDE-6E14A1E9FCE8}" presName="rootConnector" presStyleCnt="0"/>
      <dgm:spPr/>
    </dgm:pt>
    <dgm:pt modelId="{A7817FA8-C290-4779-9081-B0B52FF24E56}" type="pres">
      <dgm:prSet presAssocID="{225828B5-AAC3-48E3-8DDE-6E14A1E9FCE8}" presName="hierChild4" presStyleCnt="0"/>
      <dgm:spPr/>
    </dgm:pt>
    <dgm:pt modelId="{D898DB3E-51E9-404E-ADB6-F42DD5E61B7E}" type="pres">
      <dgm:prSet presAssocID="{E7EEAAA6-3190-41EE-BAA4-0D37028EBDFD}" presName="Name37" presStyleLbl="parChTrans1D3" presStyleIdx="0" presStyleCnt="12"/>
      <dgm:spPr/>
    </dgm:pt>
    <dgm:pt modelId="{85DC147D-A831-49B1-B76F-CA6517AE6A36}" type="pres">
      <dgm:prSet presAssocID="{808013F7-0927-4CC6-A5D3-6352B52E479B}" presName="hierRoot2" presStyleCnt="0">
        <dgm:presLayoutVars>
          <dgm:hierBranch val="init"/>
        </dgm:presLayoutVars>
      </dgm:prSet>
      <dgm:spPr/>
    </dgm:pt>
    <dgm:pt modelId="{43190AF8-BCDE-4B8F-89BE-D971F182BD7A}" type="pres">
      <dgm:prSet presAssocID="{808013F7-0927-4CC6-A5D3-6352B52E479B}" presName="rootComposite" presStyleCnt="0"/>
      <dgm:spPr/>
    </dgm:pt>
    <dgm:pt modelId="{935B5F77-1252-47F4-8E68-FF76EFF70849}" type="pres">
      <dgm:prSet presAssocID="{808013F7-0927-4CC6-A5D3-6352B52E479B}" presName="rootText" presStyleLbl="node3" presStyleIdx="0" presStyleCnt="12">
        <dgm:presLayoutVars>
          <dgm:chPref val="3"/>
        </dgm:presLayoutVars>
      </dgm:prSet>
      <dgm:spPr/>
    </dgm:pt>
    <dgm:pt modelId="{06870C58-4F34-4306-978F-865364F82605}" type="pres">
      <dgm:prSet presAssocID="{808013F7-0927-4CC6-A5D3-6352B52E479B}" presName="rootConnector" presStyleCnt="0"/>
      <dgm:spPr/>
    </dgm:pt>
    <dgm:pt modelId="{A1F7E3E7-4767-47C3-AB33-0198F08F1E20}" type="pres">
      <dgm:prSet presAssocID="{808013F7-0927-4CC6-A5D3-6352B52E479B}" presName="hierChild4" presStyleCnt="0"/>
      <dgm:spPr/>
    </dgm:pt>
    <dgm:pt modelId="{B29983A1-BE59-43C6-A293-2643EDFB865E}" type="pres">
      <dgm:prSet presAssocID="{808013F7-0927-4CC6-A5D3-6352B52E479B}" presName="hierChild5" presStyleCnt="0"/>
      <dgm:spPr/>
    </dgm:pt>
    <dgm:pt modelId="{94A00B88-30F9-4381-90CA-EA82B7BA546D}" type="pres">
      <dgm:prSet presAssocID="{B872F3C6-E635-4F8E-8748-9B90F9A55479}" presName="Name37" presStyleLbl="parChTrans1D3" presStyleIdx="1" presStyleCnt="12"/>
      <dgm:spPr/>
    </dgm:pt>
    <dgm:pt modelId="{AB833270-D4C7-491E-8C86-1B4845512CDF}" type="pres">
      <dgm:prSet presAssocID="{8C538B9F-51D4-4F61-B53C-21E0464F28E2}" presName="hierRoot2" presStyleCnt="0">
        <dgm:presLayoutVars>
          <dgm:hierBranch val="init"/>
        </dgm:presLayoutVars>
      </dgm:prSet>
      <dgm:spPr/>
    </dgm:pt>
    <dgm:pt modelId="{FADCBCDF-F004-48C0-9571-481B100340F4}" type="pres">
      <dgm:prSet presAssocID="{8C538B9F-51D4-4F61-B53C-21E0464F28E2}" presName="rootComposite" presStyleCnt="0"/>
      <dgm:spPr/>
    </dgm:pt>
    <dgm:pt modelId="{603D2B5E-6481-43C4-BE53-45ED4F87B445}" type="pres">
      <dgm:prSet presAssocID="{8C538B9F-51D4-4F61-B53C-21E0464F28E2}" presName="rootText" presStyleLbl="node3" presStyleIdx="1" presStyleCnt="12">
        <dgm:presLayoutVars>
          <dgm:chPref val="3"/>
        </dgm:presLayoutVars>
      </dgm:prSet>
      <dgm:spPr/>
    </dgm:pt>
    <dgm:pt modelId="{6E07867A-2E04-4452-BB16-CC182F60CBDE}" type="pres">
      <dgm:prSet presAssocID="{8C538B9F-51D4-4F61-B53C-21E0464F28E2}" presName="rootConnector" presStyleCnt="0"/>
      <dgm:spPr/>
    </dgm:pt>
    <dgm:pt modelId="{1D9C3333-D5F4-419A-927F-F335A94D6E7A}" type="pres">
      <dgm:prSet presAssocID="{8C538B9F-51D4-4F61-B53C-21E0464F28E2}" presName="hierChild4" presStyleCnt="0"/>
      <dgm:spPr/>
    </dgm:pt>
    <dgm:pt modelId="{C881B158-A0E9-4389-B3E2-CBAE27723649}" type="pres">
      <dgm:prSet presAssocID="{8C538B9F-51D4-4F61-B53C-21E0464F28E2}" presName="hierChild5" presStyleCnt="0"/>
      <dgm:spPr/>
    </dgm:pt>
    <dgm:pt modelId="{C8551357-CCEB-4785-AB77-A51FD014C388}" type="pres">
      <dgm:prSet presAssocID="{CE935AB5-37E8-43A2-A824-222AAAFB8FBB}" presName="Name37" presStyleLbl="parChTrans1D3" presStyleIdx="2" presStyleCnt="12"/>
      <dgm:spPr/>
    </dgm:pt>
    <dgm:pt modelId="{E03E2526-22DB-4184-B70A-12EFC9E896B0}" type="pres">
      <dgm:prSet presAssocID="{77F5A2A8-B401-47F6-86D0-22A7A04893C6}" presName="hierRoot2" presStyleCnt="0">
        <dgm:presLayoutVars>
          <dgm:hierBranch val="init"/>
        </dgm:presLayoutVars>
      </dgm:prSet>
      <dgm:spPr/>
    </dgm:pt>
    <dgm:pt modelId="{E32846DC-2DC1-4A57-8689-8AD86CEEB45E}" type="pres">
      <dgm:prSet presAssocID="{77F5A2A8-B401-47F6-86D0-22A7A04893C6}" presName="rootComposite" presStyleCnt="0"/>
      <dgm:spPr/>
    </dgm:pt>
    <dgm:pt modelId="{679B34BE-E235-44D2-9CB6-0E1C57FBB40D}" type="pres">
      <dgm:prSet presAssocID="{77F5A2A8-B401-47F6-86D0-22A7A04893C6}" presName="rootText" presStyleLbl="node3" presStyleIdx="2" presStyleCnt="12">
        <dgm:presLayoutVars>
          <dgm:chPref val="3"/>
        </dgm:presLayoutVars>
      </dgm:prSet>
      <dgm:spPr/>
    </dgm:pt>
    <dgm:pt modelId="{89F3DE67-F0E7-4C03-B720-745DD120994B}" type="pres">
      <dgm:prSet presAssocID="{77F5A2A8-B401-47F6-86D0-22A7A04893C6}" presName="rootConnector" presStyleCnt="0"/>
      <dgm:spPr/>
    </dgm:pt>
    <dgm:pt modelId="{2459CA3D-9479-47FD-8241-FAECB6E7C1C4}" type="pres">
      <dgm:prSet presAssocID="{77F5A2A8-B401-47F6-86D0-22A7A04893C6}" presName="hierChild4" presStyleCnt="0"/>
      <dgm:spPr/>
    </dgm:pt>
    <dgm:pt modelId="{CEEE6F5B-0C35-4FEC-A0EA-B454D31829B4}" type="pres">
      <dgm:prSet presAssocID="{77F5A2A8-B401-47F6-86D0-22A7A04893C6}" presName="hierChild5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3"/>
      <dgm:spPr/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3">
        <dgm:presLayoutVars>
          <dgm:chPref val="3"/>
        </dgm:presLayoutVars>
      </dgm:prSet>
      <dgm:spPr/>
    </dgm:pt>
    <dgm:pt modelId="{2445C7C8-45D2-4D23-B6BE-965FFAF23B88}" type="pres">
      <dgm:prSet presAssocID="{37D77502-DD69-4FCD-BFD3-1B91FA3A0B41}" presName="rootConnector" presStyleCnt="0"/>
      <dgm:spPr/>
    </dgm:pt>
    <dgm:pt modelId="{B814C46B-2953-4DFE-86D5-6641B5D8BDFD}" type="pres">
      <dgm:prSet presAssocID="{37D77502-DD69-4FCD-BFD3-1B91FA3A0B41}" presName="hierChild4" presStyleCnt="0"/>
      <dgm:spPr/>
    </dgm:pt>
    <dgm:pt modelId="{95A48F90-1E39-4909-B7E6-EF756AFDA808}" type="pres">
      <dgm:prSet presAssocID="{223B0303-B3A8-4FDD-8775-FF7AF5E5CA3C}" presName="Name37" presStyleLbl="parChTrans1D3" presStyleIdx="3" presStyleCnt="12"/>
      <dgm:spPr/>
    </dgm:pt>
    <dgm:pt modelId="{93BD84F0-6488-40E0-87C7-E9D2A21A1186}" type="pres">
      <dgm:prSet presAssocID="{EBB2C631-38DA-44C7-B59F-57551D9484A5}" presName="hierRoot2" presStyleCnt="0">
        <dgm:presLayoutVars>
          <dgm:hierBranch val="init"/>
        </dgm:presLayoutVars>
      </dgm:prSet>
      <dgm:spPr/>
    </dgm:pt>
    <dgm:pt modelId="{09C1F409-F38B-46EB-B419-5890CCFB7882}" type="pres">
      <dgm:prSet presAssocID="{EBB2C631-38DA-44C7-B59F-57551D9484A5}" presName="rootComposite" presStyleCnt="0"/>
      <dgm:spPr/>
    </dgm:pt>
    <dgm:pt modelId="{2311DDA9-EE4B-489C-B0DF-026C5FBA480D}" type="pres">
      <dgm:prSet presAssocID="{EBB2C631-38DA-44C7-B59F-57551D9484A5}" presName="rootText" presStyleLbl="node3" presStyleIdx="3" presStyleCnt="12">
        <dgm:presLayoutVars>
          <dgm:chPref val="3"/>
        </dgm:presLayoutVars>
      </dgm:prSet>
      <dgm:spPr/>
    </dgm:pt>
    <dgm:pt modelId="{89CCE3C1-4234-422E-A4E5-B3502D8CC056}" type="pres">
      <dgm:prSet presAssocID="{EBB2C631-38DA-44C7-B59F-57551D9484A5}" presName="rootConnector" presStyleCnt="0"/>
      <dgm:spPr/>
    </dgm:pt>
    <dgm:pt modelId="{349B04B7-75E7-4A2D-BD7F-DD4C497CC88E}" type="pres">
      <dgm:prSet presAssocID="{EBB2C631-38DA-44C7-B59F-57551D9484A5}" presName="hierChild4" presStyleCnt="0"/>
      <dgm:spPr/>
    </dgm:pt>
    <dgm:pt modelId="{BF2EA43B-5581-4EC8-9D97-7E092E2DBB25}" type="pres">
      <dgm:prSet presAssocID="{EBB2C631-38DA-44C7-B59F-57551D9484A5}" presName="hierChild5" presStyleCnt="0"/>
      <dgm:spPr/>
    </dgm:pt>
    <dgm:pt modelId="{54E9EA34-12DD-4E6F-A275-7F30F6B75817}" type="pres">
      <dgm:prSet presAssocID="{FE0C2354-3B21-4BF5-9256-50924AAF6943}" presName="Name37" presStyleLbl="parChTrans1D3" presStyleIdx="4" presStyleCnt="12"/>
      <dgm:spPr/>
    </dgm:pt>
    <dgm:pt modelId="{9798EF53-5706-4B08-BB59-27DB6B82BD79}" type="pres">
      <dgm:prSet presAssocID="{69DC5C8E-3F1D-430C-9F4F-C16E151C3BDD}" presName="hierRoot2" presStyleCnt="0">
        <dgm:presLayoutVars>
          <dgm:hierBranch val="init"/>
        </dgm:presLayoutVars>
      </dgm:prSet>
      <dgm:spPr/>
    </dgm:pt>
    <dgm:pt modelId="{33A48EE7-5BD7-4914-AA61-64837AFCB0D3}" type="pres">
      <dgm:prSet presAssocID="{69DC5C8E-3F1D-430C-9F4F-C16E151C3BDD}" presName="rootComposite" presStyleCnt="0"/>
      <dgm:spPr/>
    </dgm:pt>
    <dgm:pt modelId="{34F76988-D2A0-46B2-950E-DBB3C6763DAD}" type="pres">
      <dgm:prSet presAssocID="{69DC5C8E-3F1D-430C-9F4F-C16E151C3BDD}" presName="rootText" presStyleLbl="node3" presStyleIdx="4" presStyleCnt="12">
        <dgm:presLayoutVars>
          <dgm:chPref val="3"/>
        </dgm:presLayoutVars>
      </dgm:prSet>
      <dgm:spPr/>
    </dgm:pt>
    <dgm:pt modelId="{AC6C4000-2028-49CE-BAD7-22D3B6C2B380}" type="pres">
      <dgm:prSet presAssocID="{69DC5C8E-3F1D-430C-9F4F-C16E151C3BDD}" presName="rootConnector" presStyleCnt="0"/>
      <dgm:spPr/>
    </dgm:pt>
    <dgm:pt modelId="{D51860E7-ABAA-4AD5-94E1-F9DC6EB4C239}" type="pres">
      <dgm:prSet presAssocID="{69DC5C8E-3F1D-430C-9F4F-C16E151C3BDD}" presName="hierChild4" presStyleCnt="0"/>
      <dgm:spPr/>
    </dgm:pt>
    <dgm:pt modelId="{BD8BC53A-0AA6-4F2C-8EAD-513828B6AF47}" type="pres">
      <dgm:prSet presAssocID="{69DC5C8E-3F1D-430C-9F4F-C16E151C3BDD}" presName="hierChild5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3"/>
      <dgm:spPr/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3">
        <dgm:presLayoutVars>
          <dgm:chPref val="3"/>
        </dgm:presLayoutVars>
      </dgm:prSet>
      <dgm:spPr/>
    </dgm:pt>
    <dgm:pt modelId="{64484104-CFD4-449D-95B4-82574E1BEAC9}" type="pres">
      <dgm:prSet presAssocID="{81EE2E0C-6A5F-4B2C-ADA9-FDFFCB8C7AC8}" presName="rootConnector" presStyleCnt="0"/>
      <dgm:spPr/>
    </dgm:pt>
    <dgm:pt modelId="{03ED9A96-D917-442C-960F-6C2655E777D9}" type="pres">
      <dgm:prSet presAssocID="{81EE2E0C-6A5F-4B2C-ADA9-FDFFCB8C7AC8}" presName="hierChild4" presStyleCnt="0"/>
      <dgm:spPr/>
    </dgm:pt>
    <dgm:pt modelId="{83FCF5A4-90EE-4B8C-BBAC-459CE2249F53}" type="pres">
      <dgm:prSet presAssocID="{84939F4A-C6C9-4420-B700-FA6D6E634837}" presName="Name37" presStyleLbl="parChTrans1D3" presStyleIdx="5" presStyleCnt="12"/>
      <dgm:spPr/>
    </dgm:pt>
    <dgm:pt modelId="{651C504A-9416-428F-BE39-FA7440409D81}" type="pres">
      <dgm:prSet presAssocID="{E17577FB-171D-42B4-A134-80787A3CEF29}" presName="hierRoot2" presStyleCnt="0">
        <dgm:presLayoutVars>
          <dgm:hierBranch val="init"/>
        </dgm:presLayoutVars>
      </dgm:prSet>
      <dgm:spPr/>
    </dgm:pt>
    <dgm:pt modelId="{F42339E1-0829-4755-9E86-21FFFC5FF313}" type="pres">
      <dgm:prSet presAssocID="{E17577FB-171D-42B4-A134-80787A3CEF29}" presName="rootComposite" presStyleCnt="0"/>
      <dgm:spPr/>
    </dgm:pt>
    <dgm:pt modelId="{5F3D3080-96E2-4828-96C0-66B92440E20D}" type="pres">
      <dgm:prSet presAssocID="{E17577FB-171D-42B4-A134-80787A3CEF29}" presName="rootText" presStyleLbl="node3" presStyleIdx="5" presStyleCnt="12">
        <dgm:presLayoutVars>
          <dgm:chPref val="3"/>
        </dgm:presLayoutVars>
      </dgm:prSet>
      <dgm:spPr/>
    </dgm:pt>
    <dgm:pt modelId="{991F663B-BE69-47A7-A767-8438CB265458}" type="pres">
      <dgm:prSet presAssocID="{E17577FB-171D-42B4-A134-80787A3CEF29}" presName="rootConnector" presStyleCnt="0"/>
      <dgm:spPr/>
    </dgm:pt>
    <dgm:pt modelId="{9EE49626-5BF0-4D1D-A058-C4EBA4BCCC40}" type="pres">
      <dgm:prSet presAssocID="{E17577FB-171D-42B4-A134-80787A3CEF29}" presName="hierChild4" presStyleCnt="0"/>
      <dgm:spPr/>
    </dgm:pt>
    <dgm:pt modelId="{EC253E6F-EB7E-48B4-8A0B-3EC0ED97BAF2}" type="pres">
      <dgm:prSet presAssocID="{E17577FB-171D-42B4-A134-80787A3CEF29}" presName="hierChild5" presStyleCnt="0"/>
      <dgm:spPr/>
    </dgm:pt>
    <dgm:pt modelId="{6D96D614-DE20-447F-AC02-B4FB74455E0C}" type="pres">
      <dgm:prSet presAssocID="{21A08200-1E7C-49F9-86E6-01308A3544AB}" presName="Name37" presStyleLbl="parChTrans1D3" presStyleIdx="6" presStyleCnt="12"/>
      <dgm:spPr/>
    </dgm:pt>
    <dgm:pt modelId="{70E3DDAC-F98D-4CF4-B978-720BF5F1A8B3}" type="pres">
      <dgm:prSet presAssocID="{3E2FC664-1C94-4D88-B3B1-A249ABB3F354}" presName="hierRoot2" presStyleCnt="0">
        <dgm:presLayoutVars>
          <dgm:hierBranch val="init"/>
        </dgm:presLayoutVars>
      </dgm:prSet>
      <dgm:spPr/>
    </dgm:pt>
    <dgm:pt modelId="{8DF06966-1387-45D0-A19F-7DB9CF724080}" type="pres">
      <dgm:prSet presAssocID="{3E2FC664-1C94-4D88-B3B1-A249ABB3F354}" presName="rootComposite" presStyleCnt="0"/>
      <dgm:spPr/>
    </dgm:pt>
    <dgm:pt modelId="{E7392007-3931-4A99-BEF6-2BB3D3E59991}" type="pres">
      <dgm:prSet presAssocID="{3E2FC664-1C94-4D88-B3B1-A249ABB3F354}" presName="rootText" presStyleLbl="node3" presStyleIdx="6" presStyleCnt="12">
        <dgm:presLayoutVars>
          <dgm:chPref val="3"/>
        </dgm:presLayoutVars>
      </dgm:prSet>
      <dgm:spPr/>
    </dgm:pt>
    <dgm:pt modelId="{4DFD1581-975A-4A79-9D24-BEDC5314E483}" type="pres">
      <dgm:prSet presAssocID="{3E2FC664-1C94-4D88-B3B1-A249ABB3F354}" presName="rootConnector" presStyleCnt="0"/>
      <dgm:spPr/>
    </dgm:pt>
    <dgm:pt modelId="{8404A619-8EA2-41AD-BAF8-6CA231C9FC76}" type="pres">
      <dgm:prSet presAssocID="{3E2FC664-1C94-4D88-B3B1-A249ABB3F354}" presName="hierChild4" presStyleCnt="0"/>
      <dgm:spPr/>
    </dgm:pt>
    <dgm:pt modelId="{53DE3E62-A531-4930-A523-F983314E6D61}" type="pres">
      <dgm:prSet presAssocID="{3E2FC664-1C94-4D88-B3B1-A249ABB3F354}" presName="hierChild5" presStyleCnt="0"/>
      <dgm:spPr/>
    </dgm:pt>
    <dgm:pt modelId="{D138E9A2-F2DF-4D81-BEE1-0B2BA590F96F}" type="pres">
      <dgm:prSet presAssocID="{7DB7378C-92D1-4710-A972-31C4CADCED7E}" presName="Name37" presStyleLbl="parChTrans1D3" presStyleIdx="7" presStyleCnt="12"/>
      <dgm:spPr/>
    </dgm:pt>
    <dgm:pt modelId="{25B4D1F6-A2A1-4310-AAE2-C4D786907A42}" type="pres">
      <dgm:prSet presAssocID="{9A56FD4E-F650-4D6F-AB58-DAA0EE25D7B6}" presName="hierRoot2" presStyleCnt="0">
        <dgm:presLayoutVars>
          <dgm:hierBranch val="init"/>
        </dgm:presLayoutVars>
      </dgm:prSet>
      <dgm:spPr/>
    </dgm:pt>
    <dgm:pt modelId="{C8DFFD84-0D7E-4788-9EC8-0601B0B7A74F}" type="pres">
      <dgm:prSet presAssocID="{9A56FD4E-F650-4D6F-AB58-DAA0EE25D7B6}" presName="rootComposite" presStyleCnt="0"/>
      <dgm:spPr/>
    </dgm:pt>
    <dgm:pt modelId="{C5366416-CF6D-469D-A22F-B07577F910ED}" type="pres">
      <dgm:prSet presAssocID="{9A56FD4E-F650-4D6F-AB58-DAA0EE25D7B6}" presName="rootText" presStyleLbl="node3" presStyleIdx="7" presStyleCnt="12">
        <dgm:presLayoutVars>
          <dgm:chPref val="3"/>
        </dgm:presLayoutVars>
      </dgm:prSet>
      <dgm:spPr/>
    </dgm:pt>
    <dgm:pt modelId="{D0BB259A-F671-4675-B56C-7DCF7AF56B70}" type="pres">
      <dgm:prSet presAssocID="{9A56FD4E-F650-4D6F-AB58-DAA0EE25D7B6}" presName="rootConnector" presStyleCnt="0"/>
      <dgm:spPr/>
    </dgm:pt>
    <dgm:pt modelId="{0CA51630-26F1-4004-B75B-3EA06DBF0482}" type="pres">
      <dgm:prSet presAssocID="{9A56FD4E-F650-4D6F-AB58-DAA0EE25D7B6}" presName="hierChild4" presStyleCnt="0"/>
      <dgm:spPr/>
    </dgm:pt>
    <dgm:pt modelId="{8F347FDE-EE56-45F2-B64E-AD1832212DB9}" type="pres">
      <dgm:prSet presAssocID="{9A56FD4E-F650-4D6F-AB58-DAA0EE25D7B6}" presName="hierChild5" presStyleCnt="0"/>
      <dgm:spPr/>
    </dgm:pt>
    <dgm:pt modelId="{4D56FA91-64DF-4498-A5BD-AD51D3FABA8A}" type="pres">
      <dgm:prSet presAssocID="{AA973879-3882-4BF7-8001-2C9F0512A829}" presName="Name37" presStyleLbl="parChTrans1D3" presStyleIdx="8" presStyleCnt="12"/>
      <dgm:spPr/>
    </dgm:pt>
    <dgm:pt modelId="{AF5F10B0-FF31-4E07-9FFD-5B3DDD69CE5A}" type="pres">
      <dgm:prSet presAssocID="{3DB69D31-9572-4CE1-993E-7FC229BC294D}" presName="hierRoot2" presStyleCnt="0">
        <dgm:presLayoutVars>
          <dgm:hierBranch val="init"/>
        </dgm:presLayoutVars>
      </dgm:prSet>
      <dgm:spPr/>
    </dgm:pt>
    <dgm:pt modelId="{619AC391-9B52-47B5-A602-D7CD82334A9A}" type="pres">
      <dgm:prSet presAssocID="{3DB69D31-9572-4CE1-993E-7FC229BC294D}" presName="rootComposite" presStyleCnt="0"/>
      <dgm:spPr/>
    </dgm:pt>
    <dgm:pt modelId="{952A16B2-60EA-416E-919C-BB0EECB8F0EB}" type="pres">
      <dgm:prSet presAssocID="{3DB69D31-9572-4CE1-993E-7FC229BC294D}" presName="rootText" presStyleLbl="node3" presStyleIdx="8" presStyleCnt="12">
        <dgm:presLayoutVars>
          <dgm:chPref val="3"/>
        </dgm:presLayoutVars>
      </dgm:prSet>
      <dgm:spPr/>
    </dgm:pt>
    <dgm:pt modelId="{B5890CD9-0F57-4542-AF3C-FDE2D083447D}" type="pres">
      <dgm:prSet presAssocID="{3DB69D31-9572-4CE1-993E-7FC229BC294D}" presName="rootConnector" presStyleCnt="0"/>
      <dgm:spPr/>
    </dgm:pt>
    <dgm:pt modelId="{DAEE0AB0-FE1E-41B9-81F8-562E99EECE02}" type="pres">
      <dgm:prSet presAssocID="{3DB69D31-9572-4CE1-993E-7FC229BC294D}" presName="hierChild4" presStyleCnt="0"/>
      <dgm:spPr/>
    </dgm:pt>
    <dgm:pt modelId="{3C0CAEC0-F793-429F-86E9-215489773D67}" type="pres">
      <dgm:prSet presAssocID="{3DB69D31-9572-4CE1-993E-7FC229BC294D}" presName="hierChild5" presStyleCnt="0"/>
      <dgm:spPr/>
    </dgm:pt>
    <dgm:pt modelId="{666B2920-F06F-4BBD-B35E-44BD72159DEC}" type="pres">
      <dgm:prSet presAssocID="{393E9D95-4B2B-41EA-91D7-54FD52636C7E}" presName="Name37" presStyleLbl="parChTrans1D3" presStyleIdx="9" presStyleCnt="12"/>
      <dgm:spPr/>
    </dgm:pt>
    <dgm:pt modelId="{E361F39A-2FFF-4820-8064-365285744D26}" type="pres">
      <dgm:prSet presAssocID="{EAF3454C-DE4C-463A-BFF9-FBDDEBC75D7E}" presName="hierRoot2" presStyleCnt="0">
        <dgm:presLayoutVars>
          <dgm:hierBranch val="init"/>
        </dgm:presLayoutVars>
      </dgm:prSet>
      <dgm:spPr/>
    </dgm:pt>
    <dgm:pt modelId="{7FAC46B4-E478-47A5-93E9-CD3E6DFA5919}" type="pres">
      <dgm:prSet presAssocID="{EAF3454C-DE4C-463A-BFF9-FBDDEBC75D7E}" presName="rootComposite" presStyleCnt="0"/>
      <dgm:spPr/>
    </dgm:pt>
    <dgm:pt modelId="{1F648AB6-B718-4D70-89ED-B04347CB7B2E}" type="pres">
      <dgm:prSet presAssocID="{EAF3454C-DE4C-463A-BFF9-FBDDEBC75D7E}" presName="rootText" presStyleLbl="node3" presStyleIdx="9" presStyleCnt="12">
        <dgm:presLayoutVars>
          <dgm:chPref val="3"/>
        </dgm:presLayoutVars>
      </dgm:prSet>
      <dgm:spPr/>
    </dgm:pt>
    <dgm:pt modelId="{34AC4191-AE48-49AD-B6F1-105D7A4887C6}" type="pres">
      <dgm:prSet presAssocID="{EAF3454C-DE4C-463A-BFF9-FBDDEBC75D7E}" presName="rootConnector" presStyleCnt="0"/>
      <dgm:spPr/>
    </dgm:pt>
    <dgm:pt modelId="{169F040D-0A27-469F-9E2D-2BD5D7622E1D}" type="pres">
      <dgm:prSet presAssocID="{EAF3454C-DE4C-463A-BFF9-FBDDEBC75D7E}" presName="hierChild4" presStyleCnt="0"/>
      <dgm:spPr/>
    </dgm:pt>
    <dgm:pt modelId="{54ABE883-B857-4191-BDB5-4A5630EB5B19}" type="pres">
      <dgm:prSet presAssocID="{EAF3454C-DE4C-463A-BFF9-FBDDEBC75D7E}" presName="hierChild5" presStyleCnt="0"/>
      <dgm:spPr/>
    </dgm:pt>
    <dgm:pt modelId="{C016A86E-59F5-4FC9-B271-20085357A62F}" type="pres">
      <dgm:prSet presAssocID="{9B3D5AD9-C68F-46A8-AA17-792E8AA145AB}" presName="Name37" presStyleLbl="parChTrans1D3" presStyleIdx="10" presStyleCnt="12"/>
      <dgm:spPr/>
    </dgm:pt>
    <dgm:pt modelId="{0838BB70-F4A3-4BD0-AC31-0DD2A50E6FAC}" type="pres">
      <dgm:prSet presAssocID="{ED7E71E6-9018-4C44-8284-A2BC8466AA21}" presName="hierRoot2" presStyleCnt="0">
        <dgm:presLayoutVars>
          <dgm:hierBranch val="init"/>
        </dgm:presLayoutVars>
      </dgm:prSet>
      <dgm:spPr/>
    </dgm:pt>
    <dgm:pt modelId="{644E3630-D3B6-4A87-836D-3DA8D50F434F}" type="pres">
      <dgm:prSet presAssocID="{ED7E71E6-9018-4C44-8284-A2BC8466AA21}" presName="rootComposite" presStyleCnt="0"/>
      <dgm:spPr/>
    </dgm:pt>
    <dgm:pt modelId="{8984A417-E2AD-45BF-871C-79C92EDAA11B}" type="pres">
      <dgm:prSet presAssocID="{ED7E71E6-9018-4C44-8284-A2BC8466AA21}" presName="rootText" presStyleLbl="node3" presStyleIdx="10" presStyleCnt="12">
        <dgm:presLayoutVars>
          <dgm:chPref val="3"/>
        </dgm:presLayoutVars>
      </dgm:prSet>
      <dgm:spPr/>
    </dgm:pt>
    <dgm:pt modelId="{05059436-DE8E-4720-8AC0-F3C741986D50}" type="pres">
      <dgm:prSet presAssocID="{ED7E71E6-9018-4C44-8284-A2BC8466AA21}" presName="rootConnector" presStyleCnt="0"/>
      <dgm:spPr/>
    </dgm:pt>
    <dgm:pt modelId="{FD686EE3-B383-45EC-8D22-8033650F5EEA}" type="pres">
      <dgm:prSet presAssocID="{ED7E71E6-9018-4C44-8284-A2BC8466AA21}" presName="hierChild4" presStyleCnt="0"/>
      <dgm:spPr/>
    </dgm:pt>
    <dgm:pt modelId="{AF6D7DF7-3291-48FD-A56C-3A275517157F}" type="pres">
      <dgm:prSet presAssocID="{ED7E71E6-9018-4C44-8284-A2BC8466AA21}" presName="hierChild5" presStyleCnt="0"/>
      <dgm:spPr/>
    </dgm:pt>
    <dgm:pt modelId="{1CD2C2B1-A6EC-4CAD-9A5E-919EED5B3732}" type="pres">
      <dgm:prSet presAssocID="{9C113BB7-ABEB-4B10-98BD-8F37F2A58C11}" presName="Name37" presStyleLbl="parChTrans1D3" presStyleIdx="11" presStyleCnt="12"/>
      <dgm:spPr/>
    </dgm:pt>
    <dgm:pt modelId="{FAE53014-7D74-4A1C-8106-2E16B65193E4}" type="pres">
      <dgm:prSet presAssocID="{973B5476-6CF1-404D-86F1-7024A6C7394B}" presName="hierRoot2" presStyleCnt="0">
        <dgm:presLayoutVars>
          <dgm:hierBranch val="init"/>
        </dgm:presLayoutVars>
      </dgm:prSet>
      <dgm:spPr/>
    </dgm:pt>
    <dgm:pt modelId="{2B394A03-B66C-4577-A1F5-7331398CA019}" type="pres">
      <dgm:prSet presAssocID="{973B5476-6CF1-404D-86F1-7024A6C7394B}" presName="rootComposite" presStyleCnt="0"/>
      <dgm:spPr/>
    </dgm:pt>
    <dgm:pt modelId="{E146AA83-4DA7-4ECA-AE13-C067C605E5A2}" type="pres">
      <dgm:prSet presAssocID="{973B5476-6CF1-404D-86F1-7024A6C7394B}" presName="rootText" presStyleLbl="node3" presStyleIdx="11" presStyleCnt="12">
        <dgm:presLayoutVars>
          <dgm:chPref val="3"/>
        </dgm:presLayoutVars>
      </dgm:prSet>
      <dgm:spPr/>
    </dgm:pt>
    <dgm:pt modelId="{71E02B59-A446-40D7-AC21-616A41BEB190}" type="pres">
      <dgm:prSet presAssocID="{973B5476-6CF1-404D-86F1-7024A6C7394B}" presName="rootConnector" presStyleCnt="0"/>
      <dgm:spPr/>
    </dgm:pt>
    <dgm:pt modelId="{BEF4F5EE-9D03-4BDF-8DE0-66E634548B2C}" type="pres">
      <dgm:prSet presAssocID="{973B5476-6CF1-404D-86F1-7024A6C7394B}" presName="hierChild4" presStyleCnt="0"/>
      <dgm:spPr/>
    </dgm:pt>
    <dgm:pt modelId="{ADEBFA7C-3B43-4686-B6C7-9D940AD2508E}" type="pres">
      <dgm:prSet presAssocID="{973B5476-6CF1-404D-86F1-7024A6C7394B}" presName="hierChild5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639909D6-2512-4745-AE45-754FE6A5B5A4}" srcId="{C17B9AAD-24D5-4918-8EDF-B332210074D7}" destId="{64128110-2BC2-4E83-AE3D-7442626E6916}" srcOrd="0" destOrd="0" parTransId="{7C4D8020-E6A5-42B0-ACC1-F3A6FF2AC2B4}" sibTransId="{EC14B256-0355-49D6-9784-F21A5D6A7477}"/>
    <dgm:cxn modelId="{1519EE2B-5F13-4AB2-9548-341593438831}" srcId="{64128110-2BC2-4E83-AE3D-7442626E6916}" destId="{225828B5-AAC3-48E3-8DDE-6E14A1E9FCE8}" srcOrd="0" destOrd="0" parTransId="{90F8E70F-E1C5-4691-812A-47839830C40B}" sibTransId="{6E8CAA27-4324-4304-92E5-3562A8011552}"/>
    <dgm:cxn modelId="{D1430116-5C69-4144-A985-CB608B6C22F5}" srcId="{225828B5-AAC3-48E3-8DDE-6E14A1E9FCE8}" destId="{808013F7-0927-4CC6-A5D3-6352B52E479B}" srcOrd="0" destOrd="0" parTransId="{E7EEAAA6-3190-41EE-BAA4-0D37028EBDFD}" sibTransId="{28550FF8-C299-4A9D-9289-ACC1CB097664}"/>
    <dgm:cxn modelId="{1092EA59-74C0-4526-A5A6-D1415200E13A}" srcId="{225828B5-AAC3-48E3-8DDE-6E14A1E9FCE8}" destId="{8C538B9F-51D4-4F61-B53C-21E0464F28E2}" srcOrd="1" destOrd="0" parTransId="{B872F3C6-E635-4F8E-8748-9B90F9A55479}" sibTransId="{01FCE3D8-827D-4E56-AF87-32BF5EB42D43}"/>
    <dgm:cxn modelId="{BC60DEBB-5B79-4AA0-A23D-3042B59A0398}" srcId="{225828B5-AAC3-48E3-8DDE-6E14A1E9FCE8}" destId="{77F5A2A8-B401-47F6-86D0-22A7A04893C6}" srcOrd="2" destOrd="0" parTransId="{CE935AB5-37E8-43A2-A824-222AAAFB8FBB}" sibTransId="{034B703D-3EB4-4988-A183-353751CD5756}"/>
    <dgm:cxn modelId="{6055DC48-0F51-4E8A-A7D2-EF2971269FF3}" srcId="{64128110-2BC2-4E83-AE3D-7442626E6916}" destId="{37D77502-DD69-4FCD-BFD3-1B91FA3A0B41}" srcOrd="1" destOrd="0" parTransId="{56E3332C-AB51-492A-BF41-0AEAAF10CB36}" sibTransId="{A79A0933-F266-4AC1-9DE1-FD7E900B09C8}"/>
    <dgm:cxn modelId="{1691F6E7-AAB3-40A8-A6B8-7C22D9A7A3C0}" srcId="{37D77502-DD69-4FCD-BFD3-1B91FA3A0B41}" destId="{EBB2C631-38DA-44C7-B59F-57551D9484A5}" srcOrd="0" destOrd="1" parTransId="{223B0303-B3A8-4FDD-8775-FF7AF5E5CA3C}" sibTransId="{1A833A98-73D7-4C78-8990-5AAE5C007592}"/>
    <dgm:cxn modelId="{7FA6BFAF-2B45-43A4-917B-E5B5B46254CD}" srcId="{37D77502-DD69-4FCD-BFD3-1B91FA3A0B41}" destId="{69DC5C8E-3F1D-430C-9F4F-C16E151C3BDD}" srcOrd="1" destOrd="1" parTransId="{FE0C2354-3B21-4BF5-9256-50924AAF6943}" sibTransId="{FD6B2B78-496B-4652-85DE-5D04A777E78B}"/>
    <dgm:cxn modelId="{62DD5BC3-ADFA-49D6-B903-B2D5F75B208A}" srcId="{64128110-2BC2-4E83-AE3D-7442626E6916}" destId="{81EE2E0C-6A5F-4B2C-ADA9-FDFFCB8C7AC8}" srcOrd="2" destOrd="0" parTransId="{01FF1330-6476-4A29-B36A-956B908B4DC2}" sibTransId="{72C2C69A-BE49-48A9-B607-A2F8C3C08133}"/>
    <dgm:cxn modelId="{CF0C8CD6-2D53-4E4D-9345-6B1831EE8F0C}" srcId="{81EE2E0C-6A5F-4B2C-ADA9-FDFFCB8C7AC8}" destId="{E17577FB-171D-42B4-A134-80787A3CEF29}" srcOrd="0" destOrd="2" parTransId="{84939F4A-C6C9-4420-B700-FA6D6E634837}" sibTransId="{067BDED8-6087-49FB-B918-66B389DE9467}"/>
    <dgm:cxn modelId="{5AD6E4CB-3BA0-46D9-944D-B4AE87A44031}" srcId="{81EE2E0C-6A5F-4B2C-ADA9-FDFFCB8C7AC8}" destId="{3E2FC664-1C94-4D88-B3B1-A249ABB3F354}" srcOrd="1" destOrd="2" parTransId="{21A08200-1E7C-49F9-86E6-01308A3544AB}" sibTransId="{8058EB5B-D9DC-48A5-96A6-9C28124D7C64}"/>
    <dgm:cxn modelId="{DEFF46C5-3FE4-44EC-B82A-A830AF056250}" srcId="{81EE2E0C-6A5F-4B2C-ADA9-FDFFCB8C7AC8}" destId="{9A56FD4E-F650-4D6F-AB58-DAA0EE25D7B6}" srcOrd="2" destOrd="2" parTransId="{7DB7378C-92D1-4710-A972-31C4CADCED7E}" sibTransId="{0FE9BF72-B3B6-426C-A511-FC2A6A693BDE}"/>
    <dgm:cxn modelId="{C24D04E2-DA75-48D9-BF91-91CA392F0679}" srcId="{81EE2E0C-6A5F-4B2C-ADA9-FDFFCB8C7AC8}" destId="{3DB69D31-9572-4CE1-993E-7FC229BC294D}" srcOrd="3" destOrd="2" parTransId="{AA973879-3882-4BF7-8001-2C9F0512A829}" sibTransId="{FD23E10C-20E2-4623-8BB8-33C669DB4033}"/>
    <dgm:cxn modelId="{8B818D59-D9C3-410B-8773-533A51C719FF}" srcId="{81EE2E0C-6A5F-4B2C-ADA9-FDFFCB8C7AC8}" destId="{EAF3454C-DE4C-463A-BFF9-FBDDEBC75D7E}" srcOrd="4" destOrd="2" parTransId="{393E9D95-4B2B-41EA-91D7-54FD52636C7E}" sibTransId="{394844E6-2E86-4C9D-B087-4FB71FF3A00B}"/>
    <dgm:cxn modelId="{F791C1EE-B7D0-448E-83F1-DDAB44435763}" srcId="{81EE2E0C-6A5F-4B2C-ADA9-FDFFCB8C7AC8}" destId="{ED7E71E6-9018-4C44-8284-A2BC8466AA21}" srcOrd="5" destOrd="2" parTransId="{9B3D5AD9-C68F-46A8-AA17-792E8AA145AB}" sibTransId="{57F66D85-4F5F-4331-B04E-2396DA5EE50F}"/>
    <dgm:cxn modelId="{24288C55-EAAF-4554-AEB7-6F42980389E9}" srcId="{81EE2E0C-6A5F-4B2C-ADA9-FDFFCB8C7AC8}" destId="{973B5476-6CF1-404D-86F1-7024A6C7394B}" srcOrd="6" destOrd="2" parTransId="{9C113BB7-ABEB-4B10-98BD-8F37F2A58C11}" sibTransId="{6D0FA463-67E8-4D9B-BF7C-E236604858D4}"/>
    <dgm:cxn modelId="{C683B31B-A79F-4108-856D-F253DF349331}" type="presOf" srcId="{C17B9AAD-24D5-4918-8EDF-B332210074D7}" destId="{0F89BA2F-7FB1-47A4-B6A8-9A821D15E1C1}" srcOrd="0" destOrd="0" presId="urn:microsoft.com/office/officeart/2005/8/layout/orgChart1"/>
    <dgm:cxn modelId="{44A899C9-677D-4332-B41A-CACC6C63D16F}" type="presParOf" srcId="{0F89BA2F-7FB1-47A4-B6A8-9A821D15E1C1}" destId="{43B1D5CD-F6F5-420F-9336-DAB5AE405CAB}" srcOrd="0" destOrd="0" presId="urn:microsoft.com/office/officeart/2005/8/layout/orgChart1"/>
    <dgm:cxn modelId="{6A8AFA90-30C7-4FDF-878B-79C46D0CB16D}" type="presParOf" srcId="{43B1D5CD-F6F5-420F-9336-DAB5AE405CAB}" destId="{87C865EB-D9C7-4E5F-B312-83EF73AB58D0}" srcOrd="0" destOrd="0" presId="urn:microsoft.com/office/officeart/2005/8/layout/orgChart1"/>
    <dgm:cxn modelId="{112ACDCA-1B0C-4416-AEBB-BAB2E3C598E5}" type="presOf" srcId="{64128110-2BC2-4E83-AE3D-7442626E6916}" destId="{87C865EB-D9C7-4E5F-B312-83EF73AB58D0}" srcOrd="0" destOrd="0" presId="urn:microsoft.com/office/officeart/2005/8/layout/orgChart1"/>
    <dgm:cxn modelId="{0B87B618-880A-4FEE-9137-2FACA4CE9B7D}" type="presParOf" srcId="{87C865EB-D9C7-4E5F-B312-83EF73AB58D0}" destId="{3F87A36D-B515-4CB3-9442-512F3C54FBDD}" srcOrd="0" destOrd="0" presId="urn:microsoft.com/office/officeart/2005/8/layout/orgChart1"/>
    <dgm:cxn modelId="{5A8689C5-C4E2-4D80-BA21-5908A5559952}" type="presOf" srcId="{64128110-2BC2-4E83-AE3D-7442626E6916}" destId="{3F87A36D-B515-4CB3-9442-512F3C54FBDD}" srcOrd="0" destOrd="0" presId="urn:microsoft.com/office/officeart/2005/8/layout/orgChart1"/>
    <dgm:cxn modelId="{909A2FC8-F916-4979-B583-76DC37ED4459}" type="presParOf" srcId="{87C865EB-D9C7-4E5F-B312-83EF73AB58D0}" destId="{C8EA578D-1EEF-4168-811C-C3CB6C46B153}" srcOrd="1" destOrd="0" presId="urn:microsoft.com/office/officeart/2005/8/layout/orgChart1"/>
    <dgm:cxn modelId="{707EAE09-12BF-47A1-A201-4DE14EF8E3E4}" type="presOf" srcId="{64128110-2BC2-4E83-AE3D-7442626E6916}" destId="{C8EA578D-1EEF-4168-811C-C3CB6C46B153}" srcOrd="0" destOrd="0" presId="urn:microsoft.com/office/officeart/2005/8/layout/orgChart1"/>
    <dgm:cxn modelId="{6DBE0240-2984-4F12-895D-AB71266D45B1}" type="presParOf" srcId="{43B1D5CD-F6F5-420F-9336-DAB5AE405CAB}" destId="{5BEABAEC-9F0C-4E39-AD8E-6628EFFC11DC}" srcOrd="1" destOrd="0" presId="urn:microsoft.com/office/officeart/2005/8/layout/orgChart1"/>
    <dgm:cxn modelId="{1804E674-E064-4AF9-A356-556937B9D15F}" type="presParOf" srcId="{5BEABAEC-9F0C-4E39-AD8E-6628EFFC11DC}" destId="{1F968B94-413B-42AE-BA1D-5E5D1F62B58B}" srcOrd="0" destOrd="1" presId="urn:microsoft.com/office/officeart/2005/8/layout/orgChart1"/>
    <dgm:cxn modelId="{B840F5AD-7043-43B3-813F-0219AE79690E}" type="presOf" srcId="{90F8E70F-E1C5-4691-812A-47839830C40B}" destId="{1F968B94-413B-42AE-BA1D-5E5D1F62B58B}" srcOrd="0" destOrd="0" presId="urn:microsoft.com/office/officeart/2005/8/layout/orgChart1"/>
    <dgm:cxn modelId="{50580A82-D37F-4497-8EB7-B958DB88DAAE}" type="presParOf" srcId="{5BEABAEC-9F0C-4E39-AD8E-6628EFFC11DC}" destId="{841E9607-AFA8-422E-867A-D0B9A43F76FB}" srcOrd="1" destOrd="1" presId="urn:microsoft.com/office/officeart/2005/8/layout/orgChart1"/>
    <dgm:cxn modelId="{A91758D6-3928-4B1D-BA4A-A845B1E15A5C}" type="presParOf" srcId="{841E9607-AFA8-422E-867A-D0B9A43F76FB}" destId="{7848FCCC-0559-4207-BA93-63FF4F6D75CC}" srcOrd="0" destOrd="1" presId="urn:microsoft.com/office/officeart/2005/8/layout/orgChart1"/>
    <dgm:cxn modelId="{0618FD53-9C6A-404A-9E1C-6CB30F40A6BD}" type="presOf" srcId="{225828B5-AAC3-48E3-8DDE-6E14A1E9FCE8}" destId="{7848FCCC-0559-4207-BA93-63FF4F6D75CC}" srcOrd="0" destOrd="0" presId="urn:microsoft.com/office/officeart/2005/8/layout/orgChart1"/>
    <dgm:cxn modelId="{FD50BA9A-3C60-424B-ACD1-500C39F02802}" type="presParOf" srcId="{7848FCCC-0559-4207-BA93-63FF4F6D75CC}" destId="{2FB69221-32D0-434B-B23D-866F77A6B0EE}" srcOrd="0" destOrd="0" presId="urn:microsoft.com/office/officeart/2005/8/layout/orgChart1"/>
    <dgm:cxn modelId="{46B5710B-A2B7-44C4-8EE9-05B13DEF5F65}" type="presOf" srcId="{225828B5-AAC3-48E3-8DDE-6E14A1E9FCE8}" destId="{2FB69221-32D0-434B-B23D-866F77A6B0EE}" srcOrd="0" destOrd="0" presId="urn:microsoft.com/office/officeart/2005/8/layout/orgChart1"/>
    <dgm:cxn modelId="{FF2E53E5-E6D0-4F8B-89EE-C81B1BCCB81D}" type="presParOf" srcId="{7848FCCC-0559-4207-BA93-63FF4F6D75CC}" destId="{5C67B634-DB68-4653-97A5-5D62FE999B47}" srcOrd="1" destOrd="0" presId="urn:microsoft.com/office/officeart/2005/8/layout/orgChart1"/>
    <dgm:cxn modelId="{13E637E2-F9FF-44BD-8D50-21DB462A748C}" type="presOf" srcId="{225828B5-AAC3-48E3-8DDE-6E14A1E9FCE8}" destId="{5C67B634-DB68-4653-97A5-5D62FE999B47}" srcOrd="0" destOrd="0" presId="urn:microsoft.com/office/officeart/2005/8/layout/orgChart1"/>
    <dgm:cxn modelId="{5CB2767E-6302-4FFA-B3E6-CFE56974321B}" type="presParOf" srcId="{841E9607-AFA8-422E-867A-D0B9A43F76FB}" destId="{A7817FA8-C290-4779-9081-B0B52FF24E56}" srcOrd="1" destOrd="1" presId="urn:microsoft.com/office/officeart/2005/8/layout/orgChart1"/>
    <dgm:cxn modelId="{A145975F-9DB9-41BE-9D83-B6EA4E894D86}" type="presParOf" srcId="{A7817FA8-C290-4779-9081-B0B52FF24E56}" destId="{D898DB3E-51E9-404E-ADB6-F42DD5E61B7E}" srcOrd="0" destOrd="1" presId="urn:microsoft.com/office/officeart/2005/8/layout/orgChart1"/>
    <dgm:cxn modelId="{21CD7316-3B55-4B80-9B9F-0B0E68F21DA0}" type="presOf" srcId="{E7EEAAA6-3190-41EE-BAA4-0D37028EBDFD}" destId="{D898DB3E-51E9-404E-ADB6-F42DD5E61B7E}" srcOrd="0" destOrd="0" presId="urn:microsoft.com/office/officeart/2005/8/layout/orgChart1"/>
    <dgm:cxn modelId="{4E0A1B21-133B-4BC5-B61F-D9D88C79717A}" type="presParOf" srcId="{A7817FA8-C290-4779-9081-B0B52FF24E56}" destId="{85DC147D-A831-49B1-B76F-CA6517AE6A36}" srcOrd="1" destOrd="1" presId="urn:microsoft.com/office/officeart/2005/8/layout/orgChart1"/>
    <dgm:cxn modelId="{357CBA77-F07F-4DDE-813F-C865BFE5129A}" type="presParOf" srcId="{85DC147D-A831-49B1-B76F-CA6517AE6A36}" destId="{43190AF8-BCDE-4B8F-89BE-D971F182BD7A}" srcOrd="0" destOrd="1" presId="urn:microsoft.com/office/officeart/2005/8/layout/orgChart1"/>
    <dgm:cxn modelId="{3720F7C3-FBD0-4A13-AE1F-92CE2433E031}" type="presOf" srcId="{808013F7-0927-4CC6-A5D3-6352B52E479B}" destId="{43190AF8-BCDE-4B8F-89BE-D971F182BD7A}" srcOrd="0" destOrd="0" presId="urn:microsoft.com/office/officeart/2005/8/layout/orgChart1"/>
    <dgm:cxn modelId="{557656E8-21BB-4CFD-A0FF-8EB4E085B78A}" type="presParOf" srcId="{43190AF8-BCDE-4B8F-89BE-D971F182BD7A}" destId="{935B5F77-1252-47F4-8E68-FF76EFF70849}" srcOrd="0" destOrd="0" presId="urn:microsoft.com/office/officeart/2005/8/layout/orgChart1"/>
    <dgm:cxn modelId="{C10DFD1D-57D5-4213-BE9F-62B13B485C41}" type="presOf" srcId="{808013F7-0927-4CC6-A5D3-6352B52E479B}" destId="{935B5F77-1252-47F4-8E68-FF76EFF70849}" srcOrd="0" destOrd="0" presId="urn:microsoft.com/office/officeart/2005/8/layout/orgChart1"/>
    <dgm:cxn modelId="{68262CD3-C22C-4039-BF21-0AA4836F3A7E}" type="presParOf" srcId="{43190AF8-BCDE-4B8F-89BE-D971F182BD7A}" destId="{06870C58-4F34-4306-978F-865364F82605}" srcOrd="1" destOrd="0" presId="urn:microsoft.com/office/officeart/2005/8/layout/orgChart1"/>
    <dgm:cxn modelId="{4D4AA34B-14FF-430A-A1FB-C5F07A0AC0C7}" type="presOf" srcId="{808013F7-0927-4CC6-A5D3-6352B52E479B}" destId="{06870C58-4F34-4306-978F-865364F82605}" srcOrd="0" destOrd="0" presId="urn:microsoft.com/office/officeart/2005/8/layout/orgChart1"/>
    <dgm:cxn modelId="{17E9708A-CFFD-4F18-9A92-CB65CD57E34A}" type="presParOf" srcId="{85DC147D-A831-49B1-B76F-CA6517AE6A36}" destId="{A1F7E3E7-4767-47C3-AB33-0198F08F1E20}" srcOrd="1" destOrd="1" presId="urn:microsoft.com/office/officeart/2005/8/layout/orgChart1"/>
    <dgm:cxn modelId="{CA6A1BF2-0AA3-4B1B-B73D-205DB8097C82}" type="presParOf" srcId="{85DC147D-A831-49B1-B76F-CA6517AE6A36}" destId="{B29983A1-BE59-43C6-A293-2643EDFB865E}" srcOrd="2" destOrd="1" presId="urn:microsoft.com/office/officeart/2005/8/layout/orgChart1"/>
    <dgm:cxn modelId="{17465668-DA1D-402E-8959-5AFF8FF22F91}" type="presParOf" srcId="{A7817FA8-C290-4779-9081-B0B52FF24E56}" destId="{94A00B88-30F9-4381-90CA-EA82B7BA546D}" srcOrd="2" destOrd="1" presId="urn:microsoft.com/office/officeart/2005/8/layout/orgChart1"/>
    <dgm:cxn modelId="{72147A89-115C-44FF-82AD-A61DDE7759B5}" type="presOf" srcId="{B872F3C6-E635-4F8E-8748-9B90F9A55479}" destId="{94A00B88-30F9-4381-90CA-EA82B7BA546D}" srcOrd="0" destOrd="0" presId="urn:microsoft.com/office/officeart/2005/8/layout/orgChart1"/>
    <dgm:cxn modelId="{5C1210C0-F67A-4D65-B43A-EC3052F9D663}" type="presParOf" srcId="{A7817FA8-C290-4779-9081-B0B52FF24E56}" destId="{AB833270-D4C7-491E-8C86-1B4845512CDF}" srcOrd="3" destOrd="1" presId="urn:microsoft.com/office/officeart/2005/8/layout/orgChart1"/>
    <dgm:cxn modelId="{99396C1A-A6B5-4109-9ACC-0C76FFE8AE1B}" type="presParOf" srcId="{AB833270-D4C7-491E-8C86-1B4845512CDF}" destId="{FADCBCDF-F004-48C0-9571-481B100340F4}" srcOrd="0" destOrd="3" presId="urn:microsoft.com/office/officeart/2005/8/layout/orgChart1"/>
    <dgm:cxn modelId="{215FAD40-6A78-4EC9-B76B-83D094E08BB3}" type="presOf" srcId="{8C538B9F-51D4-4F61-B53C-21E0464F28E2}" destId="{FADCBCDF-F004-48C0-9571-481B100340F4}" srcOrd="0" destOrd="0" presId="urn:microsoft.com/office/officeart/2005/8/layout/orgChart1"/>
    <dgm:cxn modelId="{7E77539C-648D-42AE-8318-E4CCA0A22ACF}" type="presParOf" srcId="{FADCBCDF-F004-48C0-9571-481B100340F4}" destId="{603D2B5E-6481-43C4-BE53-45ED4F87B445}" srcOrd="0" destOrd="0" presId="urn:microsoft.com/office/officeart/2005/8/layout/orgChart1"/>
    <dgm:cxn modelId="{7305C6E9-6ED8-47D8-BED3-849AA983BB93}" type="presOf" srcId="{8C538B9F-51D4-4F61-B53C-21E0464F28E2}" destId="{603D2B5E-6481-43C4-BE53-45ED4F87B445}" srcOrd="0" destOrd="0" presId="urn:microsoft.com/office/officeart/2005/8/layout/orgChart1"/>
    <dgm:cxn modelId="{5E4ED1C3-5E82-4AB8-88E4-895C067B8BFE}" type="presParOf" srcId="{FADCBCDF-F004-48C0-9571-481B100340F4}" destId="{6E07867A-2E04-4452-BB16-CC182F60CBDE}" srcOrd="1" destOrd="0" presId="urn:microsoft.com/office/officeart/2005/8/layout/orgChart1"/>
    <dgm:cxn modelId="{A88714AC-215F-422D-835A-B7543A8F6A26}" type="presOf" srcId="{8C538B9F-51D4-4F61-B53C-21E0464F28E2}" destId="{6E07867A-2E04-4452-BB16-CC182F60CBDE}" srcOrd="0" destOrd="0" presId="urn:microsoft.com/office/officeart/2005/8/layout/orgChart1"/>
    <dgm:cxn modelId="{DF7E972E-284D-4030-BBA3-2CE963B3A389}" type="presParOf" srcId="{AB833270-D4C7-491E-8C86-1B4845512CDF}" destId="{1D9C3333-D5F4-419A-927F-F335A94D6E7A}" srcOrd="1" destOrd="3" presId="urn:microsoft.com/office/officeart/2005/8/layout/orgChart1"/>
    <dgm:cxn modelId="{D57F7D43-E31A-40CD-AE1B-65382FB08152}" type="presParOf" srcId="{AB833270-D4C7-491E-8C86-1B4845512CDF}" destId="{C881B158-A0E9-4389-B3E2-CBAE27723649}" srcOrd="2" destOrd="3" presId="urn:microsoft.com/office/officeart/2005/8/layout/orgChart1"/>
    <dgm:cxn modelId="{4B57CE13-8F9F-4302-BBA3-2E493CDE0318}" type="presParOf" srcId="{A7817FA8-C290-4779-9081-B0B52FF24E56}" destId="{C8551357-CCEB-4785-AB77-A51FD014C388}" srcOrd="4" destOrd="1" presId="urn:microsoft.com/office/officeart/2005/8/layout/orgChart1"/>
    <dgm:cxn modelId="{F96BDEFA-994E-405E-9399-7EFD72F15205}" type="presOf" srcId="{CE935AB5-37E8-43A2-A824-222AAAFB8FBB}" destId="{C8551357-CCEB-4785-AB77-A51FD014C388}" srcOrd="0" destOrd="0" presId="urn:microsoft.com/office/officeart/2005/8/layout/orgChart1"/>
    <dgm:cxn modelId="{5C18F2B6-3B20-48FD-832E-3543FFF1EFB1}" type="presParOf" srcId="{A7817FA8-C290-4779-9081-B0B52FF24E56}" destId="{E03E2526-22DB-4184-B70A-12EFC9E896B0}" srcOrd="5" destOrd="1" presId="urn:microsoft.com/office/officeart/2005/8/layout/orgChart1"/>
    <dgm:cxn modelId="{203944F7-533A-43F3-92A0-535C4044150C}" type="presParOf" srcId="{E03E2526-22DB-4184-B70A-12EFC9E896B0}" destId="{E32846DC-2DC1-4A57-8689-8AD86CEEB45E}" srcOrd="0" destOrd="5" presId="urn:microsoft.com/office/officeart/2005/8/layout/orgChart1"/>
    <dgm:cxn modelId="{06EEC73C-8C70-4F9F-84E3-C40309DD6822}" type="presOf" srcId="{77F5A2A8-B401-47F6-86D0-22A7A04893C6}" destId="{E32846DC-2DC1-4A57-8689-8AD86CEEB45E}" srcOrd="0" destOrd="0" presId="urn:microsoft.com/office/officeart/2005/8/layout/orgChart1"/>
    <dgm:cxn modelId="{A807873F-B724-4905-AED4-C2A4921CE124}" type="presParOf" srcId="{E32846DC-2DC1-4A57-8689-8AD86CEEB45E}" destId="{679B34BE-E235-44D2-9CB6-0E1C57FBB40D}" srcOrd="0" destOrd="0" presId="urn:microsoft.com/office/officeart/2005/8/layout/orgChart1"/>
    <dgm:cxn modelId="{22993A41-9056-45FC-AD9A-3919989B2E9A}" type="presOf" srcId="{77F5A2A8-B401-47F6-86D0-22A7A04893C6}" destId="{679B34BE-E235-44D2-9CB6-0E1C57FBB40D}" srcOrd="0" destOrd="0" presId="urn:microsoft.com/office/officeart/2005/8/layout/orgChart1"/>
    <dgm:cxn modelId="{D768EC87-C187-484E-8CD0-158102E1BCF8}" type="presParOf" srcId="{E32846DC-2DC1-4A57-8689-8AD86CEEB45E}" destId="{89F3DE67-F0E7-4C03-B720-745DD120994B}" srcOrd="1" destOrd="0" presId="urn:microsoft.com/office/officeart/2005/8/layout/orgChart1"/>
    <dgm:cxn modelId="{DFA67BF7-072C-4D7D-833C-74037CBC9FD5}" type="presOf" srcId="{77F5A2A8-B401-47F6-86D0-22A7A04893C6}" destId="{89F3DE67-F0E7-4C03-B720-745DD120994B}" srcOrd="0" destOrd="0" presId="urn:microsoft.com/office/officeart/2005/8/layout/orgChart1"/>
    <dgm:cxn modelId="{53D2B40F-740A-4E0F-AF16-E30554920773}" type="presParOf" srcId="{E03E2526-22DB-4184-B70A-12EFC9E896B0}" destId="{2459CA3D-9479-47FD-8241-FAECB6E7C1C4}" srcOrd="1" destOrd="5" presId="urn:microsoft.com/office/officeart/2005/8/layout/orgChart1"/>
    <dgm:cxn modelId="{434C9572-3893-40CC-9575-180FDE3F3F9B}" type="presParOf" srcId="{E03E2526-22DB-4184-B70A-12EFC9E896B0}" destId="{CEEE6F5B-0C35-4FEC-A0EA-B454D31829B4}" srcOrd="2" destOrd="5" presId="urn:microsoft.com/office/officeart/2005/8/layout/orgChart1"/>
    <dgm:cxn modelId="{A71419C5-259A-4240-98AD-A3BF4F099CF6}" type="presParOf" srcId="{841E9607-AFA8-422E-867A-D0B9A43F76FB}" destId="{782C31C6-F89C-4EE5-9321-5D7AEDFD4677}" srcOrd="2" destOrd="1" presId="urn:microsoft.com/office/officeart/2005/8/layout/orgChart1"/>
    <dgm:cxn modelId="{10010CBA-3DD4-434A-A3A3-2AAF13806324}" type="presParOf" srcId="{5BEABAEC-9F0C-4E39-AD8E-6628EFFC11DC}" destId="{4336AD91-6774-4DB4-BDD0-A33B76AEE6B7}" srcOrd="2" destOrd="1" presId="urn:microsoft.com/office/officeart/2005/8/layout/orgChart1"/>
    <dgm:cxn modelId="{3561EBDA-EED0-4B51-8E51-24713DEBDF7C}" type="presOf" srcId="{56E3332C-AB51-492A-BF41-0AEAAF10CB36}" destId="{4336AD91-6774-4DB4-BDD0-A33B76AEE6B7}" srcOrd="0" destOrd="0" presId="urn:microsoft.com/office/officeart/2005/8/layout/orgChart1"/>
    <dgm:cxn modelId="{256B7015-2293-4A80-9835-56584DC7EC3E}" type="presParOf" srcId="{5BEABAEC-9F0C-4E39-AD8E-6628EFFC11DC}" destId="{9DFAC067-11BC-4885-918F-10D0401D4F77}" srcOrd="3" destOrd="1" presId="urn:microsoft.com/office/officeart/2005/8/layout/orgChart1"/>
    <dgm:cxn modelId="{19428661-627E-4CC8-8418-C45654C5F5EC}" type="presParOf" srcId="{9DFAC067-11BC-4885-918F-10D0401D4F77}" destId="{3798E192-B322-4C1D-A304-A3A890D1C199}" srcOrd="0" destOrd="3" presId="urn:microsoft.com/office/officeart/2005/8/layout/orgChart1"/>
    <dgm:cxn modelId="{FB915C5A-6197-4B5E-A92B-301BCF5C2583}" type="presOf" srcId="{37D77502-DD69-4FCD-BFD3-1B91FA3A0B41}" destId="{3798E192-B322-4C1D-A304-A3A890D1C199}" srcOrd="0" destOrd="0" presId="urn:microsoft.com/office/officeart/2005/8/layout/orgChart1"/>
    <dgm:cxn modelId="{8FF3B123-1E13-4340-BD5A-5B9CE3A7D346}" type="presParOf" srcId="{3798E192-B322-4C1D-A304-A3A890D1C199}" destId="{AFBE47F0-7A8F-4C93-AF1D-8BA2F7BEC08C}" srcOrd="0" destOrd="0" presId="urn:microsoft.com/office/officeart/2005/8/layout/orgChart1"/>
    <dgm:cxn modelId="{A205C38F-4AC5-4482-9437-DA6A2D7B9E32}" type="presOf" srcId="{37D77502-DD69-4FCD-BFD3-1B91FA3A0B41}" destId="{AFBE47F0-7A8F-4C93-AF1D-8BA2F7BEC08C}" srcOrd="0" destOrd="0" presId="urn:microsoft.com/office/officeart/2005/8/layout/orgChart1"/>
    <dgm:cxn modelId="{FDBCAB02-EA90-4F5E-BAA4-673E13862937}" type="presParOf" srcId="{3798E192-B322-4C1D-A304-A3A890D1C199}" destId="{2445C7C8-45D2-4D23-B6BE-965FFAF23B88}" srcOrd="1" destOrd="0" presId="urn:microsoft.com/office/officeart/2005/8/layout/orgChart1"/>
    <dgm:cxn modelId="{30CBAD08-7347-46C2-9AA1-F78D10B57F61}" type="presOf" srcId="{37D77502-DD69-4FCD-BFD3-1B91FA3A0B41}" destId="{2445C7C8-45D2-4D23-B6BE-965FFAF23B88}" srcOrd="0" destOrd="0" presId="urn:microsoft.com/office/officeart/2005/8/layout/orgChart1"/>
    <dgm:cxn modelId="{066C1F2E-D1A8-4C47-BD9B-1BD147618669}" type="presParOf" srcId="{9DFAC067-11BC-4885-918F-10D0401D4F77}" destId="{B814C46B-2953-4DFE-86D5-6641B5D8BDFD}" srcOrd="1" destOrd="3" presId="urn:microsoft.com/office/officeart/2005/8/layout/orgChart1"/>
    <dgm:cxn modelId="{D3B44478-EB92-4DBE-9467-E6CAD29EEAE3}" type="presParOf" srcId="{B814C46B-2953-4DFE-86D5-6641B5D8BDFD}" destId="{95A48F90-1E39-4909-B7E6-EF756AFDA808}" srcOrd="0" destOrd="1" presId="urn:microsoft.com/office/officeart/2005/8/layout/orgChart1"/>
    <dgm:cxn modelId="{2E65C9A3-B340-4360-99E4-CCD8008A53C8}" type="presOf" srcId="{223B0303-B3A8-4FDD-8775-FF7AF5E5CA3C}" destId="{95A48F90-1E39-4909-B7E6-EF756AFDA808}" srcOrd="0" destOrd="0" presId="urn:microsoft.com/office/officeart/2005/8/layout/orgChart1"/>
    <dgm:cxn modelId="{421FF337-B0E3-4E69-B975-0837C1969074}" type="presParOf" srcId="{B814C46B-2953-4DFE-86D5-6641B5D8BDFD}" destId="{93BD84F0-6488-40E0-87C7-E9D2A21A1186}" srcOrd="1" destOrd="1" presId="urn:microsoft.com/office/officeart/2005/8/layout/orgChart1"/>
    <dgm:cxn modelId="{1475E5E2-CDA8-41D1-B0A9-A171B421FC93}" type="presParOf" srcId="{93BD84F0-6488-40E0-87C7-E9D2A21A1186}" destId="{09C1F409-F38B-46EB-B419-5890CCFB7882}" srcOrd="0" destOrd="1" presId="urn:microsoft.com/office/officeart/2005/8/layout/orgChart1"/>
    <dgm:cxn modelId="{12909147-94CF-442C-ABC3-D0483285E7BB}" type="presOf" srcId="{EBB2C631-38DA-44C7-B59F-57551D9484A5}" destId="{09C1F409-F38B-46EB-B419-5890CCFB7882}" srcOrd="0" destOrd="0" presId="urn:microsoft.com/office/officeart/2005/8/layout/orgChart1"/>
    <dgm:cxn modelId="{29CB1ADF-1898-40EA-942D-3BFF6D4C4482}" type="presParOf" srcId="{09C1F409-F38B-46EB-B419-5890CCFB7882}" destId="{2311DDA9-EE4B-489C-B0DF-026C5FBA480D}" srcOrd="0" destOrd="0" presId="urn:microsoft.com/office/officeart/2005/8/layout/orgChart1"/>
    <dgm:cxn modelId="{59B52264-D7BC-453A-A18F-0B60B5DF8B0A}" type="presOf" srcId="{EBB2C631-38DA-44C7-B59F-57551D9484A5}" destId="{2311DDA9-EE4B-489C-B0DF-026C5FBA480D}" srcOrd="0" destOrd="0" presId="urn:microsoft.com/office/officeart/2005/8/layout/orgChart1"/>
    <dgm:cxn modelId="{7A71B399-9B6F-47C1-9698-9FC51AA419D9}" type="presParOf" srcId="{09C1F409-F38B-46EB-B419-5890CCFB7882}" destId="{89CCE3C1-4234-422E-A4E5-B3502D8CC056}" srcOrd="1" destOrd="0" presId="urn:microsoft.com/office/officeart/2005/8/layout/orgChart1"/>
    <dgm:cxn modelId="{D2F0A2A6-61E1-43FD-8724-B737C4E13351}" type="presOf" srcId="{EBB2C631-38DA-44C7-B59F-57551D9484A5}" destId="{89CCE3C1-4234-422E-A4E5-B3502D8CC056}" srcOrd="0" destOrd="0" presId="urn:microsoft.com/office/officeart/2005/8/layout/orgChart1"/>
    <dgm:cxn modelId="{AC638AAF-B51B-4BE5-BD56-CD83D25B289B}" type="presParOf" srcId="{93BD84F0-6488-40E0-87C7-E9D2A21A1186}" destId="{349B04B7-75E7-4A2D-BD7F-DD4C497CC88E}" srcOrd="1" destOrd="1" presId="urn:microsoft.com/office/officeart/2005/8/layout/orgChart1"/>
    <dgm:cxn modelId="{86ED2268-20C3-490C-981A-F318957C2810}" type="presParOf" srcId="{93BD84F0-6488-40E0-87C7-E9D2A21A1186}" destId="{BF2EA43B-5581-4EC8-9D97-7E092E2DBB25}" srcOrd="2" destOrd="1" presId="urn:microsoft.com/office/officeart/2005/8/layout/orgChart1"/>
    <dgm:cxn modelId="{6524A873-D985-43F6-BD7F-6A6B6FA6E3CD}" type="presParOf" srcId="{B814C46B-2953-4DFE-86D5-6641B5D8BDFD}" destId="{54E9EA34-12DD-4E6F-A275-7F30F6B75817}" srcOrd="2" destOrd="1" presId="urn:microsoft.com/office/officeart/2005/8/layout/orgChart1"/>
    <dgm:cxn modelId="{BF30E8F4-C7AB-4F87-97A9-B31559421E8F}" type="presOf" srcId="{FE0C2354-3B21-4BF5-9256-50924AAF6943}" destId="{54E9EA34-12DD-4E6F-A275-7F30F6B75817}" srcOrd="0" destOrd="0" presId="urn:microsoft.com/office/officeart/2005/8/layout/orgChart1"/>
    <dgm:cxn modelId="{213669EF-182A-4003-9DE2-037ED6B6FDD0}" type="presParOf" srcId="{B814C46B-2953-4DFE-86D5-6641B5D8BDFD}" destId="{9798EF53-5706-4B08-BB59-27DB6B82BD79}" srcOrd="3" destOrd="1" presId="urn:microsoft.com/office/officeart/2005/8/layout/orgChart1"/>
    <dgm:cxn modelId="{C7963E39-74C4-4EF3-8F9D-9438A1E47CD4}" type="presParOf" srcId="{9798EF53-5706-4B08-BB59-27DB6B82BD79}" destId="{33A48EE7-5BD7-4914-AA61-64837AFCB0D3}" srcOrd="0" destOrd="3" presId="urn:microsoft.com/office/officeart/2005/8/layout/orgChart1"/>
    <dgm:cxn modelId="{77FB2C11-E923-4912-815E-3900C07185E7}" type="presOf" srcId="{69DC5C8E-3F1D-430C-9F4F-C16E151C3BDD}" destId="{33A48EE7-5BD7-4914-AA61-64837AFCB0D3}" srcOrd="0" destOrd="0" presId="urn:microsoft.com/office/officeart/2005/8/layout/orgChart1"/>
    <dgm:cxn modelId="{0269E386-B044-4EBE-9136-2D43314D2B95}" type="presParOf" srcId="{33A48EE7-5BD7-4914-AA61-64837AFCB0D3}" destId="{34F76988-D2A0-46B2-950E-DBB3C6763DAD}" srcOrd="0" destOrd="0" presId="urn:microsoft.com/office/officeart/2005/8/layout/orgChart1"/>
    <dgm:cxn modelId="{392A33EB-1E36-432F-9D5A-35A9B1C75F03}" type="presOf" srcId="{69DC5C8E-3F1D-430C-9F4F-C16E151C3BDD}" destId="{34F76988-D2A0-46B2-950E-DBB3C6763DAD}" srcOrd="0" destOrd="0" presId="urn:microsoft.com/office/officeart/2005/8/layout/orgChart1"/>
    <dgm:cxn modelId="{09A27AF0-17B7-4973-9A6B-7463830628D2}" type="presParOf" srcId="{33A48EE7-5BD7-4914-AA61-64837AFCB0D3}" destId="{AC6C4000-2028-49CE-BAD7-22D3B6C2B380}" srcOrd="1" destOrd="0" presId="urn:microsoft.com/office/officeart/2005/8/layout/orgChart1"/>
    <dgm:cxn modelId="{423CB075-1F2B-4F85-A2D1-022DB9D8D11C}" type="presOf" srcId="{69DC5C8E-3F1D-430C-9F4F-C16E151C3BDD}" destId="{AC6C4000-2028-49CE-BAD7-22D3B6C2B380}" srcOrd="0" destOrd="0" presId="urn:microsoft.com/office/officeart/2005/8/layout/orgChart1"/>
    <dgm:cxn modelId="{89D29993-B600-48FD-9F72-4F014E9635C8}" type="presParOf" srcId="{9798EF53-5706-4B08-BB59-27DB6B82BD79}" destId="{D51860E7-ABAA-4AD5-94E1-F9DC6EB4C239}" srcOrd="1" destOrd="3" presId="urn:microsoft.com/office/officeart/2005/8/layout/orgChart1"/>
    <dgm:cxn modelId="{6EA53F66-F3FE-493D-9CE6-99074D4F0458}" type="presParOf" srcId="{9798EF53-5706-4B08-BB59-27DB6B82BD79}" destId="{BD8BC53A-0AA6-4F2C-8EAD-513828B6AF47}" srcOrd="2" destOrd="3" presId="urn:microsoft.com/office/officeart/2005/8/layout/orgChart1"/>
    <dgm:cxn modelId="{CF3F9544-A056-4755-BDD7-61CD845CC817}" type="presParOf" srcId="{9DFAC067-11BC-4885-918F-10D0401D4F77}" destId="{8C5F1B03-FD37-43EA-A7E6-8885D7520042}" srcOrd="2" destOrd="3" presId="urn:microsoft.com/office/officeart/2005/8/layout/orgChart1"/>
    <dgm:cxn modelId="{62E28929-7F13-46CD-B516-B1698367BEAF}" type="presParOf" srcId="{5BEABAEC-9F0C-4E39-AD8E-6628EFFC11DC}" destId="{F3FBFC0D-1C10-482A-B755-432B7B102F58}" srcOrd="4" destOrd="1" presId="urn:microsoft.com/office/officeart/2005/8/layout/orgChart1"/>
    <dgm:cxn modelId="{57F40363-2541-4382-A288-A33B3355325D}" type="presOf" srcId="{01FF1330-6476-4A29-B36A-956B908B4DC2}" destId="{F3FBFC0D-1C10-482A-B755-432B7B102F58}" srcOrd="0" destOrd="0" presId="urn:microsoft.com/office/officeart/2005/8/layout/orgChart1"/>
    <dgm:cxn modelId="{E90611B6-404B-4A9E-A0B6-2BBD42BCBA8E}" type="presParOf" srcId="{5BEABAEC-9F0C-4E39-AD8E-6628EFFC11DC}" destId="{55EB3F4A-D96C-45F8-A083-E0A674B482EF}" srcOrd="5" destOrd="1" presId="urn:microsoft.com/office/officeart/2005/8/layout/orgChart1"/>
    <dgm:cxn modelId="{06231E47-F31A-4568-9ACF-F147F3D72D90}" type="presParOf" srcId="{55EB3F4A-D96C-45F8-A083-E0A674B482EF}" destId="{26427A8A-8184-401A-BA5F-B732C715EED7}" srcOrd="0" destOrd="5" presId="urn:microsoft.com/office/officeart/2005/8/layout/orgChart1"/>
    <dgm:cxn modelId="{93514FE4-29AE-4B9E-9D0F-5E3C27232400}" type="presOf" srcId="{81EE2E0C-6A5F-4B2C-ADA9-FDFFCB8C7AC8}" destId="{26427A8A-8184-401A-BA5F-B732C715EED7}" srcOrd="0" destOrd="0" presId="urn:microsoft.com/office/officeart/2005/8/layout/orgChart1"/>
    <dgm:cxn modelId="{274ECEB2-CFA0-4497-8399-177AC52FBF7C}" type="presParOf" srcId="{26427A8A-8184-401A-BA5F-B732C715EED7}" destId="{CD29CA80-3F78-4D10-B0B9-E1DB408EE544}" srcOrd="0" destOrd="0" presId="urn:microsoft.com/office/officeart/2005/8/layout/orgChart1"/>
    <dgm:cxn modelId="{BB53F6B7-3C45-4130-8315-E5A93CEB5D5E}" type="presOf" srcId="{81EE2E0C-6A5F-4B2C-ADA9-FDFFCB8C7AC8}" destId="{CD29CA80-3F78-4D10-B0B9-E1DB408EE544}" srcOrd="0" destOrd="0" presId="urn:microsoft.com/office/officeart/2005/8/layout/orgChart1"/>
    <dgm:cxn modelId="{D6C54D9F-E121-4334-B976-52AE020295AD}" type="presParOf" srcId="{26427A8A-8184-401A-BA5F-B732C715EED7}" destId="{64484104-CFD4-449D-95B4-82574E1BEAC9}" srcOrd="1" destOrd="0" presId="urn:microsoft.com/office/officeart/2005/8/layout/orgChart1"/>
    <dgm:cxn modelId="{048BCEE3-9EA9-4DC0-A070-FD611EC9A618}" type="presOf" srcId="{81EE2E0C-6A5F-4B2C-ADA9-FDFFCB8C7AC8}" destId="{64484104-CFD4-449D-95B4-82574E1BEAC9}" srcOrd="0" destOrd="0" presId="urn:microsoft.com/office/officeart/2005/8/layout/orgChart1"/>
    <dgm:cxn modelId="{286C8F66-E3BB-4881-AA0C-33A418500112}" type="presParOf" srcId="{55EB3F4A-D96C-45F8-A083-E0A674B482EF}" destId="{03ED9A96-D917-442C-960F-6C2655E777D9}" srcOrd="1" destOrd="5" presId="urn:microsoft.com/office/officeart/2005/8/layout/orgChart1"/>
    <dgm:cxn modelId="{229BEE60-5332-4430-99BC-B11CC10EB44F}" type="presParOf" srcId="{03ED9A96-D917-442C-960F-6C2655E777D9}" destId="{83FCF5A4-90EE-4B8C-BBAC-459CE2249F53}" srcOrd="0" destOrd="1" presId="urn:microsoft.com/office/officeart/2005/8/layout/orgChart1"/>
    <dgm:cxn modelId="{5CF70322-4C5F-47AD-80CB-BD9005CA91E1}" type="presOf" srcId="{84939F4A-C6C9-4420-B700-FA6D6E634837}" destId="{83FCF5A4-90EE-4B8C-BBAC-459CE2249F53}" srcOrd="0" destOrd="0" presId="urn:microsoft.com/office/officeart/2005/8/layout/orgChart1"/>
    <dgm:cxn modelId="{01D5D604-E8B0-47F6-9A5C-A6F00550C477}" type="presParOf" srcId="{03ED9A96-D917-442C-960F-6C2655E777D9}" destId="{651C504A-9416-428F-BE39-FA7440409D81}" srcOrd="1" destOrd="1" presId="urn:microsoft.com/office/officeart/2005/8/layout/orgChart1"/>
    <dgm:cxn modelId="{DF2190E1-6FDD-45F5-A930-E405CDE52C04}" type="presParOf" srcId="{651C504A-9416-428F-BE39-FA7440409D81}" destId="{F42339E1-0829-4755-9E86-21FFFC5FF313}" srcOrd="0" destOrd="1" presId="urn:microsoft.com/office/officeart/2005/8/layout/orgChart1"/>
    <dgm:cxn modelId="{87AD81EB-1338-4192-8547-46970630E55C}" type="presOf" srcId="{E17577FB-171D-42B4-A134-80787A3CEF29}" destId="{F42339E1-0829-4755-9E86-21FFFC5FF313}" srcOrd="0" destOrd="0" presId="urn:microsoft.com/office/officeart/2005/8/layout/orgChart1"/>
    <dgm:cxn modelId="{857802ED-B0D5-4919-8073-C0A80F5C1CD6}" type="presParOf" srcId="{F42339E1-0829-4755-9E86-21FFFC5FF313}" destId="{5F3D3080-96E2-4828-96C0-66B92440E20D}" srcOrd="0" destOrd="0" presId="urn:microsoft.com/office/officeart/2005/8/layout/orgChart1"/>
    <dgm:cxn modelId="{74D92CFD-B461-49B6-BCDF-0669F6A01369}" type="presOf" srcId="{E17577FB-171D-42B4-A134-80787A3CEF29}" destId="{5F3D3080-96E2-4828-96C0-66B92440E20D}" srcOrd="0" destOrd="0" presId="urn:microsoft.com/office/officeart/2005/8/layout/orgChart1"/>
    <dgm:cxn modelId="{2BD4DB81-2E5E-4836-976D-CCBCB3628F75}" type="presParOf" srcId="{F42339E1-0829-4755-9E86-21FFFC5FF313}" destId="{991F663B-BE69-47A7-A767-8438CB265458}" srcOrd="1" destOrd="0" presId="urn:microsoft.com/office/officeart/2005/8/layout/orgChart1"/>
    <dgm:cxn modelId="{E989EAE6-D621-44A5-99B8-A3454BE41464}" type="presOf" srcId="{E17577FB-171D-42B4-A134-80787A3CEF29}" destId="{991F663B-BE69-47A7-A767-8438CB265458}" srcOrd="0" destOrd="0" presId="urn:microsoft.com/office/officeart/2005/8/layout/orgChart1"/>
    <dgm:cxn modelId="{B4B093E2-F1B1-4942-9F15-84EB3B6B389E}" type="presParOf" srcId="{651C504A-9416-428F-BE39-FA7440409D81}" destId="{9EE49626-5BF0-4D1D-A058-C4EBA4BCCC40}" srcOrd="1" destOrd="1" presId="urn:microsoft.com/office/officeart/2005/8/layout/orgChart1"/>
    <dgm:cxn modelId="{4C2F5CD1-D40B-44F9-8211-D9F6A66BB501}" type="presParOf" srcId="{651C504A-9416-428F-BE39-FA7440409D81}" destId="{EC253E6F-EB7E-48B4-8A0B-3EC0ED97BAF2}" srcOrd="2" destOrd="1" presId="urn:microsoft.com/office/officeart/2005/8/layout/orgChart1"/>
    <dgm:cxn modelId="{1860AF65-0C24-4291-AE6E-FB2115019C9A}" type="presParOf" srcId="{03ED9A96-D917-442C-960F-6C2655E777D9}" destId="{6D96D614-DE20-447F-AC02-B4FB74455E0C}" srcOrd="2" destOrd="1" presId="urn:microsoft.com/office/officeart/2005/8/layout/orgChart1"/>
    <dgm:cxn modelId="{390A91E9-7A06-4FFB-882D-7B41AEDA0946}" type="presOf" srcId="{21A08200-1E7C-49F9-86E6-01308A3544AB}" destId="{6D96D614-DE20-447F-AC02-B4FB74455E0C}" srcOrd="0" destOrd="0" presId="urn:microsoft.com/office/officeart/2005/8/layout/orgChart1"/>
    <dgm:cxn modelId="{9DA2EDA1-E99C-4254-B0B4-E7D08E8CAA7D}" type="presParOf" srcId="{03ED9A96-D917-442C-960F-6C2655E777D9}" destId="{70E3DDAC-F98D-4CF4-B978-720BF5F1A8B3}" srcOrd="3" destOrd="1" presId="urn:microsoft.com/office/officeart/2005/8/layout/orgChart1"/>
    <dgm:cxn modelId="{DDC55F37-EA2F-462E-ABBE-11142E9A6CCB}" type="presParOf" srcId="{70E3DDAC-F98D-4CF4-B978-720BF5F1A8B3}" destId="{8DF06966-1387-45D0-A19F-7DB9CF724080}" srcOrd="0" destOrd="3" presId="urn:microsoft.com/office/officeart/2005/8/layout/orgChart1"/>
    <dgm:cxn modelId="{050457CE-6C16-4BAC-ABAF-FD4034D4E72C}" type="presOf" srcId="{3E2FC664-1C94-4D88-B3B1-A249ABB3F354}" destId="{8DF06966-1387-45D0-A19F-7DB9CF724080}" srcOrd="0" destOrd="0" presId="urn:microsoft.com/office/officeart/2005/8/layout/orgChart1"/>
    <dgm:cxn modelId="{5BED64F7-00E4-491E-9406-AE26F069D8BE}" type="presParOf" srcId="{8DF06966-1387-45D0-A19F-7DB9CF724080}" destId="{E7392007-3931-4A99-BEF6-2BB3D3E59991}" srcOrd="0" destOrd="0" presId="urn:microsoft.com/office/officeart/2005/8/layout/orgChart1"/>
    <dgm:cxn modelId="{73464A61-3349-4813-8D8D-2C1362540EBE}" type="presOf" srcId="{3E2FC664-1C94-4D88-B3B1-A249ABB3F354}" destId="{E7392007-3931-4A99-BEF6-2BB3D3E59991}" srcOrd="0" destOrd="0" presId="urn:microsoft.com/office/officeart/2005/8/layout/orgChart1"/>
    <dgm:cxn modelId="{1410C760-DD1F-4DCD-86C2-753A3A6D0E0E}" type="presParOf" srcId="{8DF06966-1387-45D0-A19F-7DB9CF724080}" destId="{4DFD1581-975A-4A79-9D24-BEDC5314E483}" srcOrd="1" destOrd="0" presId="urn:microsoft.com/office/officeart/2005/8/layout/orgChart1"/>
    <dgm:cxn modelId="{1EE986E6-3BF3-47BB-A5A7-D5B557557FDB}" type="presOf" srcId="{3E2FC664-1C94-4D88-B3B1-A249ABB3F354}" destId="{4DFD1581-975A-4A79-9D24-BEDC5314E483}" srcOrd="0" destOrd="0" presId="urn:microsoft.com/office/officeart/2005/8/layout/orgChart1"/>
    <dgm:cxn modelId="{581D35F3-ACEB-496E-B3D2-E325BF6E3D1D}" type="presParOf" srcId="{70E3DDAC-F98D-4CF4-B978-720BF5F1A8B3}" destId="{8404A619-8EA2-41AD-BAF8-6CA231C9FC76}" srcOrd="1" destOrd="3" presId="urn:microsoft.com/office/officeart/2005/8/layout/orgChart1"/>
    <dgm:cxn modelId="{128DFC67-053F-4EC0-BD0E-B93F1BF4A0A7}" type="presParOf" srcId="{70E3DDAC-F98D-4CF4-B978-720BF5F1A8B3}" destId="{53DE3E62-A531-4930-A523-F983314E6D61}" srcOrd="2" destOrd="3" presId="urn:microsoft.com/office/officeart/2005/8/layout/orgChart1"/>
    <dgm:cxn modelId="{7F8CFECE-72D6-415F-B286-BD040F65A27F}" type="presParOf" srcId="{03ED9A96-D917-442C-960F-6C2655E777D9}" destId="{D138E9A2-F2DF-4D81-BEE1-0B2BA590F96F}" srcOrd="4" destOrd="1" presId="urn:microsoft.com/office/officeart/2005/8/layout/orgChart1"/>
    <dgm:cxn modelId="{A8B8507D-1B94-4699-8284-7BDB56306995}" type="presOf" srcId="{7DB7378C-92D1-4710-A972-31C4CADCED7E}" destId="{D138E9A2-F2DF-4D81-BEE1-0B2BA590F96F}" srcOrd="0" destOrd="0" presId="urn:microsoft.com/office/officeart/2005/8/layout/orgChart1"/>
    <dgm:cxn modelId="{08F1EC81-5576-4729-8FCE-0ACEF36F5B80}" type="presParOf" srcId="{03ED9A96-D917-442C-960F-6C2655E777D9}" destId="{25B4D1F6-A2A1-4310-AAE2-C4D786907A42}" srcOrd="5" destOrd="1" presId="urn:microsoft.com/office/officeart/2005/8/layout/orgChart1"/>
    <dgm:cxn modelId="{8E7F7CC1-2128-40A0-9809-374E5506F7BD}" type="presParOf" srcId="{25B4D1F6-A2A1-4310-AAE2-C4D786907A42}" destId="{C8DFFD84-0D7E-4788-9EC8-0601B0B7A74F}" srcOrd="0" destOrd="5" presId="urn:microsoft.com/office/officeart/2005/8/layout/orgChart1"/>
    <dgm:cxn modelId="{837CC615-697E-429B-91C1-3E3ADD9F4B12}" type="presOf" srcId="{9A56FD4E-F650-4D6F-AB58-DAA0EE25D7B6}" destId="{C8DFFD84-0D7E-4788-9EC8-0601B0B7A74F}" srcOrd="0" destOrd="0" presId="urn:microsoft.com/office/officeart/2005/8/layout/orgChart1"/>
    <dgm:cxn modelId="{F79F100F-8A37-429E-A65A-FF3174C2858A}" type="presParOf" srcId="{C8DFFD84-0D7E-4788-9EC8-0601B0B7A74F}" destId="{C5366416-CF6D-469D-A22F-B07577F910ED}" srcOrd="0" destOrd="0" presId="urn:microsoft.com/office/officeart/2005/8/layout/orgChart1"/>
    <dgm:cxn modelId="{4FB7D708-6E6D-4A1C-8250-DFF39884D46C}" type="presOf" srcId="{9A56FD4E-F650-4D6F-AB58-DAA0EE25D7B6}" destId="{C5366416-CF6D-469D-A22F-B07577F910ED}" srcOrd="0" destOrd="0" presId="urn:microsoft.com/office/officeart/2005/8/layout/orgChart1"/>
    <dgm:cxn modelId="{18AC257B-5F31-4C61-B521-0710F82021CF}" type="presParOf" srcId="{C8DFFD84-0D7E-4788-9EC8-0601B0B7A74F}" destId="{D0BB259A-F671-4675-B56C-7DCF7AF56B70}" srcOrd="1" destOrd="0" presId="urn:microsoft.com/office/officeart/2005/8/layout/orgChart1"/>
    <dgm:cxn modelId="{71035062-1329-4745-A72C-A461F975027F}" type="presOf" srcId="{9A56FD4E-F650-4D6F-AB58-DAA0EE25D7B6}" destId="{D0BB259A-F671-4675-B56C-7DCF7AF56B70}" srcOrd="0" destOrd="0" presId="urn:microsoft.com/office/officeart/2005/8/layout/orgChart1"/>
    <dgm:cxn modelId="{7650C8BD-E4D6-449F-9056-AA27C19832FB}" type="presParOf" srcId="{25B4D1F6-A2A1-4310-AAE2-C4D786907A42}" destId="{0CA51630-26F1-4004-B75B-3EA06DBF0482}" srcOrd="1" destOrd="5" presId="urn:microsoft.com/office/officeart/2005/8/layout/orgChart1"/>
    <dgm:cxn modelId="{FF7FFEEB-E3A3-49E3-AB1C-DA227BE9953E}" type="presParOf" srcId="{25B4D1F6-A2A1-4310-AAE2-C4D786907A42}" destId="{8F347FDE-EE56-45F2-B64E-AD1832212DB9}" srcOrd="2" destOrd="5" presId="urn:microsoft.com/office/officeart/2005/8/layout/orgChart1"/>
    <dgm:cxn modelId="{023239DB-8488-44C3-9121-9BC14B05DB5B}" type="presParOf" srcId="{03ED9A96-D917-442C-960F-6C2655E777D9}" destId="{4D56FA91-64DF-4498-A5BD-AD51D3FABA8A}" srcOrd="6" destOrd="1" presId="urn:microsoft.com/office/officeart/2005/8/layout/orgChart1"/>
    <dgm:cxn modelId="{DFE5C89C-B423-42FE-BAE0-CBAED1FCCC49}" type="presOf" srcId="{AA973879-3882-4BF7-8001-2C9F0512A829}" destId="{4D56FA91-64DF-4498-A5BD-AD51D3FABA8A}" srcOrd="0" destOrd="0" presId="urn:microsoft.com/office/officeart/2005/8/layout/orgChart1"/>
    <dgm:cxn modelId="{DF794023-C15D-4C80-A767-3C5FA02BE33B}" type="presParOf" srcId="{03ED9A96-D917-442C-960F-6C2655E777D9}" destId="{AF5F10B0-FF31-4E07-9FFD-5B3DDD69CE5A}" srcOrd="7" destOrd="1" presId="urn:microsoft.com/office/officeart/2005/8/layout/orgChart1"/>
    <dgm:cxn modelId="{3D48B707-1CF3-4370-BA34-7106FCFADAF0}" type="presParOf" srcId="{AF5F10B0-FF31-4E07-9FFD-5B3DDD69CE5A}" destId="{619AC391-9B52-47B5-A602-D7CD82334A9A}" srcOrd="0" destOrd="7" presId="urn:microsoft.com/office/officeart/2005/8/layout/orgChart1"/>
    <dgm:cxn modelId="{43D13CBD-B5A8-46D9-A8F3-898CF9EA8363}" type="presOf" srcId="{3DB69D31-9572-4CE1-993E-7FC229BC294D}" destId="{619AC391-9B52-47B5-A602-D7CD82334A9A}" srcOrd="0" destOrd="0" presId="urn:microsoft.com/office/officeart/2005/8/layout/orgChart1"/>
    <dgm:cxn modelId="{64998689-F79D-45C0-BDB2-05E71E02B088}" type="presParOf" srcId="{619AC391-9B52-47B5-A602-D7CD82334A9A}" destId="{952A16B2-60EA-416E-919C-BB0EECB8F0EB}" srcOrd="0" destOrd="0" presId="urn:microsoft.com/office/officeart/2005/8/layout/orgChart1"/>
    <dgm:cxn modelId="{3BF30E79-5D7F-46A8-AF35-1989E8BEFEFB}" type="presOf" srcId="{3DB69D31-9572-4CE1-993E-7FC229BC294D}" destId="{952A16B2-60EA-416E-919C-BB0EECB8F0EB}" srcOrd="0" destOrd="0" presId="urn:microsoft.com/office/officeart/2005/8/layout/orgChart1"/>
    <dgm:cxn modelId="{316EEF8C-B6C8-426A-AB5E-3B6449D7C91C}" type="presParOf" srcId="{619AC391-9B52-47B5-A602-D7CD82334A9A}" destId="{B5890CD9-0F57-4542-AF3C-FDE2D083447D}" srcOrd="1" destOrd="0" presId="urn:microsoft.com/office/officeart/2005/8/layout/orgChart1"/>
    <dgm:cxn modelId="{5E7E919C-5299-4190-B539-1016A93BC5D2}" type="presOf" srcId="{3DB69D31-9572-4CE1-993E-7FC229BC294D}" destId="{B5890CD9-0F57-4542-AF3C-FDE2D083447D}" srcOrd="0" destOrd="0" presId="urn:microsoft.com/office/officeart/2005/8/layout/orgChart1"/>
    <dgm:cxn modelId="{34018605-FE1F-4B74-B6A2-CB28D73A0A91}" type="presParOf" srcId="{AF5F10B0-FF31-4E07-9FFD-5B3DDD69CE5A}" destId="{DAEE0AB0-FE1E-41B9-81F8-562E99EECE02}" srcOrd="1" destOrd="7" presId="urn:microsoft.com/office/officeart/2005/8/layout/orgChart1"/>
    <dgm:cxn modelId="{520E6F5E-26FE-4DB2-AFD5-8B7A84BFA387}" type="presParOf" srcId="{AF5F10B0-FF31-4E07-9FFD-5B3DDD69CE5A}" destId="{3C0CAEC0-F793-429F-86E9-215489773D67}" srcOrd="2" destOrd="7" presId="urn:microsoft.com/office/officeart/2005/8/layout/orgChart1"/>
    <dgm:cxn modelId="{AEC82813-7655-4BC7-AEEC-7737BA657436}" type="presParOf" srcId="{03ED9A96-D917-442C-960F-6C2655E777D9}" destId="{666B2920-F06F-4BBD-B35E-44BD72159DEC}" srcOrd="8" destOrd="1" presId="urn:microsoft.com/office/officeart/2005/8/layout/orgChart1"/>
    <dgm:cxn modelId="{223D5613-2E95-4F44-9DA9-A3844B6E8254}" type="presOf" srcId="{393E9D95-4B2B-41EA-91D7-54FD52636C7E}" destId="{666B2920-F06F-4BBD-B35E-44BD72159DEC}" srcOrd="0" destOrd="0" presId="urn:microsoft.com/office/officeart/2005/8/layout/orgChart1"/>
    <dgm:cxn modelId="{D1FC02B8-6C50-477E-B907-5FFA14EEB76A}" type="presParOf" srcId="{03ED9A96-D917-442C-960F-6C2655E777D9}" destId="{E361F39A-2FFF-4820-8064-365285744D26}" srcOrd="9" destOrd="1" presId="urn:microsoft.com/office/officeart/2005/8/layout/orgChart1"/>
    <dgm:cxn modelId="{D9DDB1C9-EEF6-4581-B3CA-81FA5CBC4810}" type="presParOf" srcId="{E361F39A-2FFF-4820-8064-365285744D26}" destId="{7FAC46B4-E478-47A5-93E9-CD3E6DFA5919}" srcOrd="0" destOrd="9" presId="urn:microsoft.com/office/officeart/2005/8/layout/orgChart1"/>
    <dgm:cxn modelId="{DC3FB533-8AA3-4246-A7AD-475A0D611185}" type="presOf" srcId="{EAF3454C-DE4C-463A-BFF9-FBDDEBC75D7E}" destId="{7FAC46B4-E478-47A5-93E9-CD3E6DFA5919}" srcOrd="0" destOrd="0" presId="urn:microsoft.com/office/officeart/2005/8/layout/orgChart1"/>
    <dgm:cxn modelId="{78C1ED10-D02A-4195-81BC-A0B2CBE72BB1}" type="presParOf" srcId="{7FAC46B4-E478-47A5-93E9-CD3E6DFA5919}" destId="{1F648AB6-B718-4D70-89ED-B04347CB7B2E}" srcOrd="0" destOrd="0" presId="urn:microsoft.com/office/officeart/2005/8/layout/orgChart1"/>
    <dgm:cxn modelId="{EC3F8551-84B4-4B1B-805D-E3A7BFE0DDFC}" type="presOf" srcId="{EAF3454C-DE4C-463A-BFF9-FBDDEBC75D7E}" destId="{1F648AB6-B718-4D70-89ED-B04347CB7B2E}" srcOrd="0" destOrd="0" presId="urn:microsoft.com/office/officeart/2005/8/layout/orgChart1"/>
    <dgm:cxn modelId="{392B0993-2DEB-41B7-8000-D6A75A20E677}" type="presParOf" srcId="{7FAC46B4-E478-47A5-93E9-CD3E6DFA5919}" destId="{34AC4191-AE48-49AD-B6F1-105D7A4887C6}" srcOrd="1" destOrd="0" presId="urn:microsoft.com/office/officeart/2005/8/layout/orgChart1"/>
    <dgm:cxn modelId="{AB2E7866-BA59-4E35-9D82-04C5B433408F}" type="presOf" srcId="{EAF3454C-DE4C-463A-BFF9-FBDDEBC75D7E}" destId="{34AC4191-AE48-49AD-B6F1-105D7A4887C6}" srcOrd="0" destOrd="0" presId="urn:microsoft.com/office/officeart/2005/8/layout/orgChart1"/>
    <dgm:cxn modelId="{33BE4302-A525-4B94-B7F4-1AE2D98E4794}" type="presParOf" srcId="{E361F39A-2FFF-4820-8064-365285744D26}" destId="{169F040D-0A27-469F-9E2D-2BD5D7622E1D}" srcOrd="1" destOrd="9" presId="urn:microsoft.com/office/officeart/2005/8/layout/orgChart1"/>
    <dgm:cxn modelId="{B67CB7B2-B46C-457D-B0E6-CDACC142541A}" type="presParOf" srcId="{E361F39A-2FFF-4820-8064-365285744D26}" destId="{54ABE883-B857-4191-BDB5-4A5630EB5B19}" srcOrd="2" destOrd="9" presId="urn:microsoft.com/office/officeart/2005/8/layout/orgChart1"/>
    <dgm:cxn modelId="{BF637AA8-602B-477D-878C-BAE3622646EC}" type="presParOf" srcId="{03ED9A96-D917-442C-960F-6C2655E777D9}" destId="{C016A86E-59F5-4FC9-B271-20085357A62F}" srcOrd="10" destOrd="1" presId="urn:microsoft.com/office/officeart/2005/8/layout/orgChart1"/>
    <dgm:cxn modelId="{C5165482-A5B6-44C4-8A01-9A9078F58E6E}" type="presOf" srcId="{9B3D5AD9-C68F-46A8-AA17-792E8AA145AB}" destId="{C016A86E-59F5-4FC9-B271-20085357A62F}" srcOrd="0" destOrd="0" presId="urn:microsoft.com/office/officeart/2005/8/layout/orgChart1"/>
    <dgm:cxn modelId="{2D843792-8A3A-463A-9FCC-4796E023B948}" type="presParOf" srcId="{03ED9A96-D917-442C-960F-6C2655E777D9}" destId="{0838BB70-F4A3-4BD0-AC31-0DD2A50E6FAC}" srcOrd="11" destOrd="1" presId="urn:microsoft.com/office/officeart/2005/8/layout/orgChart1"/>
    <dgm:cxn modelId="{C9F73327-E887-44AC-9EE6-C79DFAB332C4}" type="presParOf" srcId="{0838BB70-F4A3-4BD0-AC31-0DD2A50E6FAC}" destId="{644E3630-D3B6-4A87-836D-3DA8D50F434F}" srcOrd="0" destOrd="11" presId="urn:microsoft.com/office/officeart/2005/8/layout/orgChart1"/>
    <dgm:cxn modelId="{F3BB69E9-876B-4E0F-80D2-BB9C3504D3D4}" type="presOf" srcId="{ED7E71E6-9018-4C44-8284-A2BC8466AA21}" destId="{644E3630-D3B6-4A87-836D-3DA8D50F434F}" srcOrd="0" destOrd="0" presId="urn:microsoft.com/office/officeart/2005/8/layout/orgChart1"/>
    <dgm:cxn modelId="{FBD25445-6E79-4FAF-9B9C-ED45E09D68CE}" type="presParOf" srcId="{644E3630-D3B6-4A87-836D-3DA8D50F434F}" destId="{8984A417-E2AD-45BF-871C-79C92EDAA11B}" srcOrd="0" destOrd="0" presId="urn:microsoft.com/office/officeart/2005/8/layout/orgChart1"/>
    <dgm:cxn modelId="{070C59EE-6A84-4BA0-A08B-E5567D417634}" type="presOf" srcId="{ED7E71E6-9018-4C44-8284-A2BC8466AA21}" destId="{8984A417-E2AD-45BF-871C-79C92EDAA11B}" srcOrd="0" destOrd="0" presId="urn:microsoft.com/office/officeart/2005/8/layout/orgChart1"/>
    <dgm:cxn modelId="{FC5E14D5-5AD5-4079-938C-7BC362FE30F4}" type="presParOf" srcId="{644E3630-D3B6-4A87-836D-3DA8D50F434F}" destId="{05059436-DE8E-4720-8AC0-F3C741986D50}" srcOrd="1" destOrd="0" presId="urn:microsoft.com/office/officeart/2005/8/layout/orgChart1"/>
    <dgm:cxn modelId="{09A72A44-DCA1-44FD-BA68-58B0A87BE6B8}" type="presOf" srcId="{ED7E71E6-9018-4C44-8284-A2BC8466AA21}" destId="{05059436-DE8E-4720-8AC0-F3C741986D50}" srcOrd="0" destOrd="0" presId="urn:microsoft.com/office/officeart/2005/8/layout/orgChart1"/>
    <dgm:cxn modelId="{6BCDD406-84A2-40BE-B567-E0252E4005DB}" type="presParOf" srcId="{0838BB70-F4A3-4BD0-AC31-0DD2A50E6FAC}" destId="{FD686EE3-B383-45EC-8D22-8033650F5EEA}" srcOrd="1" destOrd="11" presId="urn:microsoft.com/office/officeart/2005/8/layout/orgChart1"/>
    <dgm:cxn modelId="{917F05A4-F0C0-4D9A-9E64-C9816C5DB0EA}" type="presParOf" srcId="{0838BB70-F4A3-4BD0-AC31-0DD2A50E6FAC}" destId="{AF6D7DF7-3291-48FD-A56C-3A275517157F}" srcOrd="2" destOrd="11" presId="urn:microsoft.com/office/officeart/2005/8/layout/orgChart1"/>
    <dgm:cxn modelId="{8C8A3BDB-2725-4D43-B00D-872214818ACA}" type="presParOf" srcId="{03ED9A96-D917-442C-960F-6C2655E777D9}" destId="{1CD2C2B1-A6EC-4CAD-9A5E-919EED5B3732}" srcOrd="12" destOrd="1" presId="urn:microsoft.com/office/officeart/2005/8/layout/orgChart1"/>
    <dgm:cxn modelId="{ED139EF2-D0DD-4DEF-B74C-6076E2D856D0}" type="presOf" srcId="{9C113BB7-ABEB-4B10-98BD-8F37F2A58C11}" destId="{1CD2C2B1-A6EC-4CAD-9A5E-919EED5B3732}" srcOrd="0" destOrd="0" presId="urn:microsoft.com/office/officeart/2005/8/layout/orgChart1"/>
    <dgm:cxn modelId="{4BB3676D-895D-4041-923A-DB55555BC16A}" type="presParOf" srcId="{03ED9A96-D917-442C-960F-6C2655E777D9}" destId="{FAE53014-7D74-4A1C-8106-2E16B65193E4}" srcOrd="13" destOrd="1" presId="urn:microsoft.com/office/officeart/2005/8/layout/orgChart1"/>
    <dgm:cxn modelId="{6C1400EF-B8BD-4748-8FA9-3C9FFEE91D65}" type="presParOf" srcId="{FAE53014-7D74-4A1C-8106-2E16B65193E4}" destId="{2B394A03-B66C-4577-A1F5-7331398CA019}" srcOrd="0" destOrd="13" presId="urn:microsoft.com/office/officeart/2005/8/layout/orgChart1"/>
    <dgm:cxn modelId="{70D91F74-726F-4104-9606-A67BC5DE5CBF}" type="presOf" srcId="{973B5476-6CF1-404D-86F1-7024A6C7394B}" destId="{2B394A03-B66C-4577-A1F5-7331398CA019}" srcOrd="0" destOrd="0" presId="urn:microsoft.com/office/officeart/2005/8/layout/orgChart1"/>
    <dgm:cxn modelId="{CA4BD0F6-FF55-4618-82F3-7D08A313E39F}" type="presParOf" srcId="{2B394A03-B66C-4577-A1F5-7331398CA019}" destId="{E146AA83-4DA7-4ECA-AE13-C067C605E5A2}" srcOrd="0" destOrd="0" presId="urn:microsoft.com/office/officeart/2005/8/layout/orgChart1"/>
    <dgm:cxn modelId="{032D8599-4452-478A-B75C-F04C85AF11BF}" type="presOf" srcId="{973B5476-6CF1-404D-86F1-7024A6C7394B}" destId="{E146AA83-4DA7-4ECA-AE13-C067C605E5A2}" srcOrd="0" destOrd="0" presId="urn:microsoft.com/office/officeart/2005/8/layout/orgChart1"/>
    <dgm:cxn modelId="{90128E33-6483-41B5-8DB6-36D8E11DF29B}" type="presParOf" srcId="{2B394A03-B66C-4577-A1F5-7331398CA019}" destId="{71E02B59-A446-40D7-AC21-616A41BEB190}" srcOrd="1" destOrd="0" presId="urn:microsoft.com/office/officeart/2005/8/layout/orgChart1"/>
    <dgm:cxn modelId="{2A8F74D2-598A-49A0-BF56-8B1A2C699243}" type="presOf" srcId="{973B5476-6CF1-404D-86F1-7024A6C7394B}" destId="{71E02B59-A446-40D7-AC21-616A41BEB190}" srcOrd="0" destOrd="0" presId="urn:microsoft.com/office/officeart/2005/8/layout/orgChart1"/>
    <dgm:cxn modelId="{4814B266-0BCE-42B1-8EA7-A0D7A78410C7}" type="presParOf" srcId="{FAE53014-7D74-4A1C-8106-2E16B65193E4}" destId="{BEF4F5EE-9D03-4BDF-8DE0-66E634548B2C}" srcOrd="1" destOrd="13" presId="urn:microsoft.com/office/officeart/2005/8/layout/orgChart1"/>
    <dgm:cxn modelId="{6C5990A6-6118-4B89-B608-432E6318B774}" type="presParOf" srcId="{FAE53014-7D74-4A1C-8106-2E16B65193E4}" destId="{ADEBFA7C-3B43-4686-B6C7-9D940AD2508E}" srcOrd="2" destOrd="13" presId="urn:microsoft.com/office/officeart/2005/8/layout/orgChart1"/>
    <dgm:cxn modelId="{592957D3-5E62-470A-9FA0-35C6084FA0C4}" type="presParOf" srcId="{55EB3F4A-D96C-45F8-A083-E0A674B482EF}" destId="{07BBFBE8-D4F9-47E6-AB6D-6C2BA5426163}" srcOrd="2" destOrd="5" presId="urn:microsoft.com/office/officeart/2005/8/layout/orgChart1"/>
    <dgm:cxn modelId="{80543196-A930-45F5-95F2-A0A8281B32A4}" type="presParOf" srcId="{43B1D5CD-F6F5-420F-9336-DAB5AE405CAB}" destId="{4AECC906-F21A-45D0-9402-FE140FA9EB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968B94-413B-42AE-BA1D-5E5D1F62B58B}">
      <dsp:nvSpPr>
        <dsp:cNvPr id="5" name="任意多边形 4"/>
        <dsp:cNvSpPr/>
      </dsp:nvSpPr>
      <dsp:spPr bwMode="white">
        <a:xfrm>
          <a:off x="2893509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1671" y="0"/>
              </a:moveTo>
              <a:lnTo>
                <a:pt x="1671" y="145"/>
              </a:lnTo>
              <a:lnTo>
                <a:pt x="0" y="145"/>
              </a:ln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93509" y="438386"/>
        <a:ext cx="1060895" cy="184122"/>
      </dsp:txXfrm>
    </dsp:sp>
    <dsp:sp modelId="{D898DB3E-51E9-404E-ADB6-F42DD5E61B7E}">
      <dsp:nvSpPr>
        <dsp:cNvPr id="17" name="任意多边形 16"/>
        <dsp:cNvSpPr/>
      </dsp:nvSpPr>
      <dsp:spPr bwMode="white">
        <a:xfrm>
          <a:off x="254279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403315"/>
      </dsp:txXfrm>
    </dsp:sp>
    <dsp:sp modelId="{94A00B88-30F9-4381-90CA-EA82B7BA546D}">
      <dsp:nvSpPr>
        <dsp:cNvPr id="20" name="任意多边形 19"/>
        <dsp:cNvSpPr/>
      </dsp:nvSpPr>
      <dsp:spPr bwMode="white">
        <a:xfrm>
          <a:off x="254279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025824"/>
      </dsp:txXfrm>
    </dsp:sp>
    <dsp:sp modelId="{C8551357-CCEB-4785-AB77-A51FD014C388}">
      <dsp:nvSpPr>
        <dsp:cNvPr id="23" name="任意多边形 22"/>
        <dsp:cNvSpPr/>
      </dsp:nvSpPr>
      <dsp:spPr bwMode="white">
        <a:xfrm>
          <a:off x="254279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542799" y="1060895"/>
        <a:ext cx="131516" cy="1648333"/>
      </dsp:txXfrm>
    </dsp:sp>
    <dsp:sp modelId="{4336AD91-6774-4DB4-BDD0-A33B76AEE6B7}">
      <dsp:nvSpPr>
        <dsp:cNvPr id="8" name="任意多边形 7"/>
        <dsp:cNvSpPr/>
      </dsp:nvSpPr>
      <dsp:spPr bwMode="white">
        <a:xfrm>
          <a:off x="3954403" y="438386"/>
          <a:ext cx="0" cy="184122"/>
        </a:xfrm>
        <a:custGeom>
          <a:avLst/>
          <a:gdLst/>
          <a:ahLst/>
          <a:cxnLst/>
          <a:pathLst>
            <a:path h="290">
              <a:moveTo>
                <a:pt x="0" y="0"/>
              </a:moveTo>
              <a:lnTo>
                <a:pt x="0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0" cy="184122"/>
      </dsp:txXfrm>
    </dsp:sp>
    <dsp:sp modelId="{95A48F90-1E39-4909-B7E6-EF756AFDA808}">
      <dsp:nvSpPr>
        <dsp:cNvPr id="26" name="任意多边形 25"/>
        <dsp:cNvSpPr/>
      </dsp:nvSpPr>
      <dsp:spPr bwMode="white">
        <a:xfrm>
          <a:off x="3603694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403315"/>
      </dsp:txXfrm>
    </dsp:sp>
    <dsp:sp modelId="{54E9EA34-12DD-4E6F-A275-7F30F6B75817}">
      <dsp:nvSpPr>
        <dsp:cNvPr id="53" name="任意多边形 52"/>
        <dsp:cNvSpPr/>
      </dsp:nvSpPr>
      <dsp:spPr bwMode="white">
        <a:xfrm>
          <a:off x="3603694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603694" y="1060895"/>
        <a:ext cx="131516" cy="1025824"/>
      </dsp:txXfrm>
    </dsp:sp>
    <dsp:sp modelId="{F3FBFC0D-1C10-482A-B755-432B7B102F58}">
      <dsp:nvSpPr>
        <dsp:cNvPr id="11" name="任意多边形 10"/>
        <dsp:cNvSpPr/>
      </dsp:nvSpPr>
      <dsp:spPr bwMode="white">
        <a:xfrm>
          <a:off x="3954403" y="438386"/>
          <a:ext cx="1060895" cy="184122"/>
        </a:xfrm>
        <a:custGeom>
          <a:avLst/>
          <a:gdLst/>
          <a:ahLst/>
          <a:cxnLst/>
          <a:pathLst>
            <a:path w="1671" h="290">
              <a:moveTo>
                <a:pt x="0" y="0"/>
              </a:moveTo>
              <a:lnTo>
                <a:pt x="0" y="145"/>
              </a:lnTo>
              <a:lnTo>
                <a:pt x="1671" y="145"/>
              </a:lnTo>
              <a:lnTo>
                <a:pt x="1671" y="29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954403" y="438386"/>
        <a:ext cx="1060895" cy="184122"/>
      </dsp:txXfrm>
    </dsp:sp>
    <dsp:sp modelId="{83FCF5A4-90EE-4B8C-BBAC-459CE2249F53}">
      <dsp:nvSpPr>
        <dsp:cNvPr id="29" name="任意多边形 28"/>
        <dsp:cNvSpPr/>
      </dsp:nvSpPr>
      <dsp:spPr bwMode="white">
        <a:xfrm>
          <a:off x="4664589" y="1060895"/>
          <a:ext cx="131516" cy="403315"/>
        </a:xfrm>
        <a:custGeom>
          <a:avLst/>
          <a:gdLst/>
          <a:ahLst/>
          <a:cxnLst/>
          <a:pathLst>
            <a:path w="207" h="635">
              <a:moveTo>
                <a:pt x="0" y="0"/>
              </a:moveTo>
              <a:lnTo>
                <a:pt x="0" y="635"/>
              </a:lnTo>
              <a:lnTo>
                <a:pt x="207" y="6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03315"/>
      </dsp:txXfrm>
    </dsp:sp>
    <dsp:sp modelId="{6D96D614-DE20-447F-AC02-B4FB74455E0C}">
      <dsp:nvSpPr>
        <dsp:cNvPr id="32" name="任意多边形 31"/>
        <dsp:cNvSpPr/>
      </dsp:nvSpPr>
      <dsp:spPr bwMode="white">
        <a:xfrm>
          <a:off x="4664589" y="1060895"/>
          <a:ext cx="131516" cy="1025824"/>
        </a:xfrm>
        <a:custGeom>
          <a:avLst/>
          <a:gdLst/>
          <a:ahLst/>
          <a:cxnLst/>
          <a:pathLst>
            <a:path w="207" h="1615">
              <a:moveTo>
                <a:pt x="0" y="0"/>
              </a:moveTo>
              <a:lnTo>
                <a:pt x="0" y="1615"/>
              </a:lnTo>
              <a:lnTo>
                <a:pt x="207" y="161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025824"/>
      </dsp:txXfrm>
    </dsp:sp>
    <dsp:sp modelId="{D138E9A2-F2DF-4D81-BEE1-0B2BA590F96F}">
      <dsp:nvSpPr>
        <dsp:cNvPr id="35" name="任意多边形 34"/>
        <dsp:cNvSpPr/>
      </dsp:nvSpPr>
      <dsp:spPr bwMode="white">
        <a:xfrm>
          <a:off x="4664589" y="1060895"/>
          <a:ext cx="131516" cy="1648333"/>
        </a:xfrm>
        <a:custGeom>
          <a:avLst/>
          <a:gdLst/>
          <a:ahLst/>
          <a:cxnLst/>
          <a:pathLst>
            <a:path w="207" h="2596">
              <a:moveTo>
                <a:pt x="0" y="0"/>
              </a:moveTo>
              <a:lnTo>
                <a:pt x="0" y="2596"/>
              </a:lnTo>
              <a:lnTo>
                <a:pt x="207" y="259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1648333"/>
      </dsp:txXfrm>
    </dsp:sp>
    <dsp:sp modelId="{4D56FA91-64DF-4498-A5BD-AD51D3FABA8A}">
      <dsp:nvSpPr>
        <dsp:cNvPr id="38" name="任意多边形 37"/>
        <dsp:cNvSpPr/>
      </dsp:nvSpPr>
      <dsp:spPr bwMode="white">
        <a:xfrm>
          <a:off x="4664589" y="1060895"/>
          <a:ext cx="131516" cy="2270841"/>
        </a:xfrm>
        <a:custGeom>
          <a:avLst/>
          <a:gdLst/>
          <a:ahLst/>
          <a:cxnLst/>
          <a:pathLst>
            <a:path w="207" h="3576">
              <a:moveTo>
                <a:pt x="0" y="0"/>
              </a:moveTo>
              <a:lnTo>
                <a:pt x="0" y="3576"/>
              </a:lnTo>
              <a:lnTo>
                <a:pt x="207" y="357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270841"/>
      </dsp:txXfrm>
    </dsp:sp>
    <dsp:sp modelId="{666B2920-F06F-4BBD-B35E-44BD72159DEC}">
      <dsp:nvSpPr>
        <dsp:cNvPr id="44" name="任意多边形 43"/>
        <dsp:cNvSpPr/>
      </dsp:nvSpPr>
      <dsp:spPr bwMode="white">
        <a:xfrm>
          <a:off x="4664589" y="1060895"/>
          <a:ext cx="131516" cy="2893350"/>
        </a:xfrm>
        <a:custGeom>
          <a:avLst/>
          <a:gdLst/>
          <a:ahLst/>
          <a:cxnLst/>
          <a:pathLst>
            <a:path w="207" h="4556">
              <a:moveTo>
                <a:pt x="0" y="0"/>
              </a:moveTo>
              <a:lnTo>
                <a:pt x="0" y="4556"/>
              </a:lnTo>
              <a:lnTo>
                <a:pt x="207" y="4556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2893350"/>
      </dsp:txXfrm>
    </dsp:sp>
    <dsp:sp modelId="{C016A86E-59F5-4FC9-B271-20085357A62F}">
      <dsp:nvSpPr>
        <dsp:cNvPr id="47" name="任意多边形 46"/>
        <dsp:cNvSpPr/>
      </dsp:nvSpPr>
      <dsp:spPr bwMode="white">
        <a:xfrm>
          <a:off x="4664589" y="1060895"/>
          <a:ext cx="131516" cy="3515858"/>
        </a:xfrm>
        <a:custGeom>
          <a:avLst/>
          <a:gdLst/>
          <a:ahLst/>
          <a:cxnLst/>
          <a:pathLst>
            <a:path w="207" h="5537">
              <a:moveTo>
                <a:pt x="0" y="0"/>
              </a:moveTo>
              <a:lnTo>
                <a:pt x="0" y="5537"/>
              </a:lnTo>
              <a:lnTo>
                <a:pt x="207" y="553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3515858"/>
      </dsp:txXfrm>
    </dsp:sp>
    <dsp:sp modelId="{1CD2C2B1-A6EC-4CAD-9A5E-919EED5B3732}">
      <dsp:nvSpPr>
        <dsp:cNvPr id="50" name="任意多边形 49"/>
        <dsp:cNvSpPr/>
      </dsp:nvSpPr>
      <dsp:spPr bwMode="white">
        <a:xfrm>
          <a:off x="4664589" y="1060895"/>
          <a:ext cx="131516" cy="4138367"/>
        </a:xfrm>
        <a:custGeom>
          <a:avLst/>
          <a:gdLst/>
          <a:ahLst/>
          <a:cxnLst/>
          <a:pathLst>
            <a:path w="207" h="6517">
              <a:moveTo>
                <a:pt x="0" y="0"/>
              </a:moveTo>
              <a:lnTo>
                <a:pt x="0" y="6517"/>
              </a:lnTo>
              <a:lnTo>
                <a:pt x="207" y="65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664589" y="1060895"/>
        <a:ext cx="131516" cy="4138367"/>
      </dsp:txXfrm>
    </dsp:sp>
    <dsp:sp modelId="{3F87A36D-B515-4CB3-9442-512F3C54FBDD}">
      <dsp:nvSpPr>
        <dsp:cNvPr id="3" name="矩形 2"/>
        <dsp:cNvSpPr/>
      </dsp:nvSpPr>
      <dsp:spPr bwMode="white">
        <a:xfrm>
          <a:off x="3516017" y="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zh-CN"/>
            <a:t>学员就业指导跟踪系统</a:t>
          </a:r>
          <a:endParaRPr lang="zh-CN" altLang="zh-CN"/>
        </a:p>
      </dsp:txBody>
      <dsp:txXfrm>
        <a:off x="3516017" y="0"/>
        <a:ext cx="876773" cy="438386"/>
      </dsp:txXfrm>
    </dsp:sp>
    <dsp:sp modelId="{2FB69221-32D0-434B-B23D-866F77A6B0EE}">
      <dsp:nvSpPr>
        <dsp:cNvPr id="6" name="矩形 5"/>
        <dsp:cNvSpPr/>
      </dsp:nvSpPr>
      <dsp:spPr bwMode="white">
        <a:xfrm>
          <a:off x="245512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后台管理</a:t>
          </a:r>
          <a:endParaRPr lang="zh-CN" altLang="en-US"/>
        </a:p>
      </dsp:txBody>
      <dsp:txXfrm>
        <a:off x="2455122" y="622509"/>
        <a:ext cx="876773" cy="438386"/>
      </dsp:txXfrm>
    </dsp:sp>
    <dsp:sp modelId="{935B5F77-1252-47F4-8E68-FF76EFF70849}">
      <dsp:nvSpPr>
        <dsp:cNvPr id="18" name="矩形 17"/>
        <dsp:cNvSpPr/>
      </dsp:nvSpPr>
      <dsp:spPr bwMode="white">
        <a:xfrm>
          <a:off x="267431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教师管理</a:t>
          </a:r>
          <a:endParaRPr lang="zh-CN"/>
        </a:p>
      </dsp:txBody>
      <dsp:txXfrm>
        <a:off x="2674315" y="1245017"/>
        <a:ext cx="876773" cy="438386"/>
      </dsp:txXfrm>
    </dsp:sp>
    <dsp:sp modelId="{603D2B5E-6481-43C4-BE53-45ED4F87B445}">
      <dsp:nvSpPr>
        <dsp:cNvPr id="21" name="矩形 20"/>
        <dsp:cNvSpPr/>
      </dsp:nvSpPr>
      <dsp:spPr bwMode="white">
        <a:xfrm>
          <a:off x="267431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角色管理</a:t>
          </a:r>
          <a:endParaRPr lang="zh-CN"/>
        </a:p>
      </dsp:txBody>
      <dsp:txXfrm>
        <a:off x="2674315" y="1867526"/>
        <a:ext cx="876773" cy="438386"/>
      </dsp:txXfrm>
    </dsp:sp>
    <dsp:sp modelId="{679B34BE-E235-44D2-9CB6-0E1C57FBB40D}">
      <dsp:nvSpPr>
        <dsp:cNvPr id="24" name="矩形 23"/>
        <dsp:cNvSpPr/>
      </dsp:nvSpPr>
      <dsp:spPr bwMode="white">
        <a:xfrm>
          <a:off x="267431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权限管理</a:t>
          </a:r>
          <a:endParaRPr lang="zh-CN"/>
        </a:p>
      </dsp:txBody>
      <dsp:txXfrm>
        <a:off x="2674315" y="2490034"/>
        <a:ext cx="876773" cy="438386"/>
      </dsp:txXfrm>
    </dsp:sp>
    <dsp:sp modelId="{AFBE47F0-7A8F-4C93-AF1D-8BA2F7BEC08C}">
      <dsp:nvSpPr>
        <dsp:cNvPr id="9" name="矩形 8"/>
        <dsp:cNvSpPr/>
      </dsp:nvSpPr>
      <dsp:spPr bwMode="white">
        <a:xfrm>
          <a:off x="3516017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技术老师操作</a:t>
          </a:r>
          <a:endParaRPr lang="zh-CN" altLang="en-US"/>
        </a:p>
      </dsp:txBody>
      <dsp:txXfrm>
        <a:off x="3516017" y="622509"/>
        <a:ext cx="876773" cy="438386"/>
      </dsp:txXfrm>
    </dsp:sp>
    <dsp:sp modelId="{2311DDA9-EE4B-489C-B0DF-026C5FBA480D}">
      <dsp:nvSpPr>
        <dsp:cNvPr id="27" name="矩形 26"/>
        <dsp:cNvSpPr/>
      </dsp:nvSpPr>
      <dsp:spPr bwMode="white">
        <a:xfrm>
          <a:off x="3735210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技术问题管理</a:t>
          </a:r>
          <a:endParaRPr lang="zh-CN"/>
        </a:p>
      </dsp:txBody>
      <dsp:txXfrm>
        <a:off x="3735210" y="1245017"/>
        <a:ext cx="876773" cy="438386"/>
      </dsp:txXfrm>
    </dsp:sp>
    <dsp:sp modelId="{34F76988-D2A0-46B2-950E-DBB3C6763DAD}">
      <dsp:nvSpPr>
        <dsp:cNvPr id="54" name="矩形 53"/>
        <dsp:cNvSpPr/>
      </dsp:nvSpPr>
      <dsp:spPr bwMode="white">
        <a:xfrm>
          <a:off x="3735210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技术指导及模拟面试管理</a:t>
          </a:r>
          <a:endParaRPr lang="zh-CN"/>
        </a:p>
      </dsp:txBody>
      <dsp:txXfrm>
        <a:off x="3735210" y="1867526"/>
        <a:ext cx="876773" cy="438386"/>
      </dsp:txXfrm>
    </dsp:sp>
    <dsp:sp modelId="{CD29CA80-3F78-4D10-B0B9-E1DB408EE544}">
      <dsp:nvSpPr>
        <dsp:cNvPr id="12" name="矩形 11"/>
        <dsp:cNvSpPr/>
      </dsp:nvSpPr>
      <dsp:spPr bwMode="white">
        <a:xfrm>
          <a:off x="4576912" y="62250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就业老师操作</a:t>
          </a:r>
          <a:endParaRPr lang="zh-CN" altLang="en-US"/>
        </a:p>
      </dsp:txBody>
      <dsp:txXfrm>
        <a:off x="4576912" y="622509"/>
        <a:ext cx="876773" cy="438386"/>
      </dsp:txXfrm>
    </dsp:sp>
    <dsp:sp modelId="{5F3D3080-96E2-4828-96C0-66B92440E20D}">
      <dsp:nvSpPr>
        <dsp:cNvPr id="30" name="矩形 29"/>
        <dsp:cNvSpPr/>
      </dsp:nvSpPr>
      <dsp:spPr bwMode="white">
        <a:xfrm>
          <a:off x="4796105" y="1245017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班级管理</a:t>
          </a:r>
          <a:endParaRPr lang="zh-CN"/>
        </a:p>
      </dsp:txBody>
      <dsp:txXfrm>
        <a:off x="4796105" y="1245017"/>
        <a:ext cx="876773" cy="438386"/>
      </dsp:txXfrm>
    </dsp:sp>
    <dsp:sp modelId="{E7392007-3931-4A99-BEF6-2BB3D3E59991}">
      <dsp:nvSpPr>
        <dsp:cNvPr id="33" name="矩形 32"/>
        <dsp:cNvSpPr/>
      </dsp:nvSpPr>
      <dsp:spPr bwMode="white">
        <a:xfrm>
          <a:off x="4796105" y="1867526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学员管理</a:t>
          </a:r>
          <a:endParaRPr lang="zh-CN"/>
        </a:p>
      </dsp:txBody>
      <dsp:txXfrm>
        <a:off x="4796105" y="1867526"/>
        <a:ext cx="876773" cy="438386"/>
      </dsp:txXfrm>
    </dsp:sp>
    <dsp:sp modelId="{C5366416-CF6D-469D-A22F-B07577F910ED}">
      <dsp:nvSpPr>
        <dsp:cNvPr id="36" name="矩形 35"/>
        <dsp:cNvSpPr/>
      </dsp:nvSpPr>
      <dsp:spPr bwMode="white">
        <a:xfrm>
          <a:off x="4796105" y="2490034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企业管理</a:t>
          </a:r>
          <a:endParaRPr lang="zh-CN"/>
        </a:p>
      </dsp:txBody>
      <dsp:txXfrm>
        <a:off x="4796105" y="2490034"/>
        <a:ext cx="876773" cy="438386"/>
      </dsp:txXfrm>
    </dsp:sp>
    <dsp:sp modelId="{952A16B2-60EA-416E-919C-BB0EECB8F0EB}">
      <dsp:nvSpPr>
        <dsp:cNvPr id="39" name="矩形 38"/>
        <dsp:cNvSpPr/>
      </dsp:nvSpPr>
      <dsp:spPr bwMode="white">
        <a:xfrm>
          <a:off x="4796105" y="3112543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人事问题管理</a:t>
          </a:r>
          <a:endParaRPr lang="zh-CN"/>
        </a:p>
      </dsp:txBody>
      <dsp:txXfrm>
        <a:off x="4796105" y="3112543"/>
        <a:ext cx="876773" cy="438386"/>
      </dsp:txXfrm>
    </dsp:sp>
    <dsp:sp modelId="{1F648AB6-B718-4D70-89ED-B04347CB7B2E}">
      <dsp:nvSpPr>
        <dsp:cNvPr id="45" name="矩形 44"/>
        <dsp:cNvSpPr/>
      </dsp:nvSpPr>
      <dsp:spPr bwMode="white">
        <a:xfrm>
          <a:off x="4796105" y="3735052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学员企业面试记录管理</a:t>
          </a:r>
          <a:endParaRPr lang="zh-CN"/>
        </a:p>
      </dsp:txBody>
      <dsp:txXfrm>
        <a:off x="4796105" y="3735052"/>
        <a:ext cx="876773" cy="438386"/>
      </dsp:txXfrm>
    </dsp:sp>
    <dsp:sp modelId="{8984A417-E2AD-45BF-871C-79C92EDAA11B}">
      <dsp:nvSpPr>
        <dsp:cNvPr id="48" name="矩形 47"/>
        <dsp:cNvSpPr/>
      </dsp:nvSpPr>
      <dsp:spPr bwMode="white">
        <a:xfrm>
          <a:off x="4796105" y="4357560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学员企业入职记录管理</a:t>
          </a:r>
          <a:endParaRPr lang="zh-CN"/>
        </a:p>
      </dsp:txBody>
      <dsp:txXfrm>
        <a:off x="4796105" y="4357560"/>
        <a:ext cx="876773" cy="438386"/>
      </dsp:txXfrm>
    </dsp:sp>
    <dsp:sp modelId="{E146AA83-4DA7-4ECA-AE13-C067C605E5A2}">
      <dsp:nvSpPr>
        <dsp:cNvPr id="51" name="矩形 50"/>
        <dsp:cNvSpPr/>
      </dsp:nvSpPr>
      <dsp:spPr bwMode="white">
        <a:xfrm>
          <a:off x="4796105" y="4980069"/>
          <a:ext cx="876773" cy="438386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985" tIns="6985" rIns="6985" bIns="6985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人事</a:t>
          </a:r>
          <a:r>
            <a:rPr lang="zh-CN"/>
            <a:t>指导及模拟面试管理</a:t>
          </a:r>
          <a:endParaRPr lang="zh-CN"/>
        </a:p>
      </dsp:txBody>
      <dsp:txXfrm>
        <a:off x="4796105" y="4980069"/>
        <a:ext cx="876773" cy="438386"/>
      </dsp:txXfrm>
    </dsp:sp>
    <dsp:sp modelId="{C8EA578D-1EEF-4168-811C-C3CB6C46B153}">
      <dsp:nvSpPr>
        <dsp:cNvPr id="4" name="矩形 3" hidden="1"/>
        <dsp:cNvSpPr/>
      </dsp:nvSpPr>
      <dsp:spPr>
        <a:xfrm>
          <a:off x="3516017" y="0"/>
          <a:ext cx="175355" cy="438386"/>
        </a:xfrm>
        <a:prstGeom prst="rect">
          <a:avLst/>
        </a:prstGeom>
      </dsp:spPr>
      <dsp:txXfrm>
        <a:off x="3516017" y="0"/>
        <a:ext cx="175355" cy="438386"/>
      </dsp:txXfrm>
    </dsp:sp>
    <dsp:sp modelId="{5C67B634-DB68-4653-97A5-5D62FE999B47}">
      <dsp:nvSpPr>
        <dsp:cNvPr id="7" name="矩形 6" hidden="1"/>
        <dsp:cNvSpPr/>
      </dsp:nvSpPr>
      <dsp:spPr>
        <a:xfrm>
          <a:off x="2455122" y="622509"/>
          <a:ext cx="175355" cy="438386"/>
        </a:xfrm>
        <a:prstGeom prst="rect">
          <a:avLst/>
        </a:prstGeom>
      </dsp:spPr>
      <dsp:txXfrm>
        <a:off x="2455122" y="622509"/>
        <a:ext cx="175355" cy="438386"/>
      </dsp:txXfrm>
    </dsp:sp>
    <dsp:sp modelId="{06870C58-4F34-4306-978F-865364F82605}">
      <dsp:nvSpPr>
        <dsp:cNvPr id="19" name="矩形 18" hidden="1"/>
        <dsp:cNvSpPr/>
      </dsp:nvSpPr>
      <dsp:spPr>
        <a:xfrm>
          <a:off x="2674315" y="1245017"/>
          <a:ext cx="175355" cy="438386"/>
        </a:xfrm>
        <a:prstGeom prst="rect">
          <a:avLst/>
        </a:prstGeom>
      </dsp:spPr>
      <dsp:txXfrm>
        <a:off x="2674315" y="1245017"/>
        <a:ext cx="175355" cy="438386"/>
      </dsp:txXfrm>
    </dsp:sp>
    <dsp:sp modelId="{6E07867A-2E04-4452-BB16-CC182F60CBDE}">
      <dsp:nvSpPr>
        <dsp:cNvPr id="22" name="矩形 21" hidden="1"/>
        <dsp:cNvSpPr/>
      </dsp:nvSpPr>
      <dsp:spPr>
        <a:xfrm>
          <a:off x="2674315" y="1867526"/>
          <a:ext cx="175355" cy="438386"/>
        </a:xfrm>
        <a:prstGeom prst="rect">
          <a:avLst/>
        </a:prstGeom>
      </dsp:spPr>
      <dsp:txXfrm>
        <a:off x="2674315" y="1867526"/>
        <a:ext cx="175355" cy="438386"/>
      </dsp:txXfrm>
    </dsp:sp>
    <dsp:sp modelId="{89F3DE67-F0E7-4C03-B720-745DD120994B}">
      <dsp:nvSpPr>
        <dsp:cNvPr id="25" name="矩形 24" hidden="1"/>
        <dsp:cNvSpPr/>
      </dsp:nvSpPr>
      <dsp:spPr>
        <a:xfrm>
          <a:off x="2674315" y="2490034"/>
          <a:ext cx="175355" cy="438386"/>
        </a:xfrm>
        <a:prstGeom prst="rect">
          <a:avLst/>
        </a:prstGeom>
      </dsp:spPr>
      <dsp:txXfrm>
        <a:off x="2674315" y="2490034"/>
        <a:ext cx="175355" cy="438386"/>
      </dsp:txXfrm>
    </dsp:sp>
    <dsp:sp modelId="{2445C7C8-45D2-4D23-B6BE-965FFAF23B88}">
      <dsp:nvSpPr>
        <dsp:cNvPr id="10" name="矩形 9" hidden="1"/>
        <dsp:cNvSpPr/>
      </dsp:nvSpPr>
      <dsp:spPr>
        <a:xfrm>
          <a:off x="3516017" y="622509"/>
          <a:ext cx="175355" cy="438386"/>
        </a:xfrm>
        <a:prstGeom prst="rect">
          <a:avLst/>
        </a:prstGeom>
      </dsp:spPr>
      <dsp:txXfrm>
        <a:off x="3516017" y="622509"/>
        <a:ext cx="175355" cy="438386"/>
      </dsp:txXfrm>
    </dsp:sp>
    <dsp:sp modelId="{89CCE3C1-4234-422E-A4E5-B3502D8CC056}">
      <dsp:nvSpPr>
        <dsp:cNvPr id="28" name="矩形 27" hidden="1"/>
        <dsp:cNvSpPr/>
      </dsp:nvSpPr>
      <dsp:spPr>
        <a:xfrm>
          <a:off x="3735210" y="1245017"/>
          <a:ext cx="175355" cy="438386"/>
        </a:xfrm>
        <a:prstGeom prst="rect">
          <a:avLst/>
        </a:prstGeom>
      </dsp:spPr>
      <dsp:txXfrm>
        <a:off x="3735210" y="1245017"/>
        <a:ext cx="175355" cy="438386"/>
      </dsp:txXfrm>
    </dsp:sp>
    <dsp:sp modelId="{AC6C4000-2028-49CE-BAD7-22D3B6C2B380}">
      <dsp:nvSpPr>
        <dsp:cNvPr id="55" name="矩形 54" hidden="1"/>
        <dsp:cNvSpPr/>
      </dsp:nvSpPr>
      <dsp:spPr>
        <a:xfrm>
          <a:off x="3735210" y="1867526"/>
          <a:ext cx="175355" cy="438386"/>
        </a:xfrm>
        <a:prstGeom prst="rect">
          <a:avLst/>
        </a:prstGeom>
      </dsp:spPr>
      <dsp:txXfrm>
        <a:off x="3735210" y="1867526"/>
        <a:ext cx="175355" cy="438386"/>
      </dsp:txXfrm>
    </dsp:sp>
    <dsp:sp modelId="{64484104-CFD4-449D-95B4-82574E1BEAC9}">
      <dsp:nvSpPr>
        <dsp:cNvPr id="13" name="矩形 12" hidden="1"/>
        <dsp:cNvSpPr/>
      </dsp:nvSpPr>
      <dsp:spPr>
        <a:xfrm>
          <a:off x="4576912" y="622509"/>
          <a:ext cx="175355" cy="438386"/>
        </a:xfrm>
        <a:prstGeom prst="rect">
          <a:avLst/>
        </a:prstGeom>
      </dsp:spPr>
      <dsp:txXfrm>
        <a:off x="4576912" y="622509"/>
        <a:ext cx="175355" cy="438386"/>
      </dsp:txXfrm>
    </dsp:sp>
    <dsp:sp modelId="{991F663B-BE69-47A7-A767-8438CB265458}">
      <dsp:nvSpPr>
        <dsp:cNvPr id="31" name="矩形 30" hidden="1"/>
        <dsp:cNvSpPr/>
      </dsp:nvSpPr>
      <dsp:spPr>
        <a:xfrm>
          <a:off x="4796105" y="1245017"/>
          <a:ext cx="175355" cy="438386"/>
        </a:xfrm>
        <a:prstGeom prst="rect">
          <a:avLst/>
        </a:prstGeom>
      </dsp:spPr>
      <dsp:txXfrm>
        <a:off x="4796105" y="1245017"/>
        <a:ext cx="175355" cy="438386"/>
      </dsp:txXfrm>
    </dsp:sp>
    <dsp:sp modelId="{4DFD1581-975A-4A79-9D24-BEDC5314E483}">
      <dsp:nvSpPr>
        <dsp:cNvPr id="34" name="矩形 33" hidden="1"/>
        <dsp:cNvSpPr/>
      </dsp:nvSpPr>
      <dsp:spPr>
        <a:xfrm>
          <a:off x="4796105" y="1867526"/>
          <a:ext cx="175355" cy="438386"/>
        </a:xfrm>
        <a:prstGeom prst="rect">
          <a:avLst/>
        </a:prstGeom>
      </dsp:spPr>
      <dsp:txXfrm>
        <a:off x="4796105" y="1867526"/>
        <a:ext cx="175355" cy="438386"/>
      </dsp:txXfrm>
    </dsp:sp>
    <dsp:sp modelId="{D0BB259A-F671-4675-B56C-7DCF7AF56B70}">
      <dsp:nvSpPr>
        <dsp:cNvPr id="37" name="矩形 36" hidden="1"/>
        <dsp:cNvSpPr/>
      </dsp:nvSpPr>
      <dsp:spPr>
        <a:xfrm>
          <a:off x="4796105" y="2490034"/>
          <a:ext cx="175355" cy="438386"/>
        </a:xfrm>
        <a:prstGeom prst="rect">
          <a:avLst/>
        </a:prstGeom>
      </dsp:spPr>
      <dsp:txXfrm>
        <a:off x="4796105" y="2490034"/>
        <a:ext cx="175355" cy="438386"/>
      </dsp:txXfrm>
    </dsp:sp>
    <dsp:sp modelId="{B5890CD9-0F57-4542-AF3C-FDE2D083447D}">
      <dsp:nvSpPr>
        <dsp:cNvPr id="40" name="矩形 39" hidden="1"/>
        <dsp:cNvSpPr/>
      </dsp:nvSpPr>
      <dsp:spPr>
        <a:xfrm>
          <a:off x="4796105" y="3112543"/>
          <a:ext cx="175355" cy="438386"/>
        </a:xfrm>
        <a:prstGeom prst="rect">
          <a:avLst/>
        </a:prstGeom>
      </dsp:spPr>
      <dsp:txXfrm>
        <a:off x="4796105" y="3112543"/>
        <a:ext cx="175355" cy="438386"/>
      </dsp:txXfrm>
    </dsp:sp>
    <dsp:sp modelId="{34AC4191-AE48-49AD-B6F1-105D7A4887C6}">
      <dsp:nvSpPr>
        <dsp:cNvPr id="46" name="矩形 45" hidden="1"/>
        <dsp:cNvSpPr/>
      </dsp:nvSpPr>
      <dsp:spPr>
        <a:xfrm>
          <a:off x="4796105" y="3735052"/>
          <a:ext cx="175355" cy="438386"/>
        </a:xfrm>
        <a:prstGeom prst="rect">
          <a:avLst/>
        </a:prstGeom>
      </dsp:spPr>
      <dsp:txXfrm>
        <a:off x="4796105" y="3735052"/>
        <a:ext cx="175355" cy="438386"/>
      </dsp:txXfrm>
    </dsp:sp>
    <dsp:sp modelId="{05059436-DE8E-4720-8AC0-F3C741986D50}">
      <dsp:nvSpPr>
        <dsp:cNvPr id="49" name="矩形 48" hidden="1"/>
        <dsp:cNvSpPr/>
      </dsp:nvSpPr>
      <dsp:spPr>
        <a:xfrm>
          <a:off x="4796105" y="4357560"/>
          <a:ext cx="175355" cy="438386"/>
        </a:xfrm>
        <a:prstGeom prst="rect">
          <a:avLst/>
        </a:prstGeom>
      </dsp:spPr>
      <dsp:txXfrm>
        <a:off x="4796105" y="4357560"/>
        <a:ext cx="175355" cy="438386"/>
      </dsp:txXfrm>
    </dsp:sp>
    <dsp:sp modelId="{71E02B59-A446-40D7-AC21-616A41BEB190}">
      <dsp:nvSpPr>
        <dsp:cNvPr id="52" name="矩形 51" hidden="1"/>
        <dsp:cNvSpPr/>
      </dsp:nvSpPr>
      <dsp:spPr>
        <a:xfrm>
          <a:off x="4796105" y="4980069"/>
          <a:ext cx="175355" cy="438386"/>
        </a:xfrm>
        <a:prstGeom prst="rect">
          <a:avLst/>
        </a:prstGeom>
      </dsp:spPr>
      <dsp:txXfrm>
        <a:off x="4796105" y="4980069"/>
        <a:ext cx="175355" cy="438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2.2.1.</a:t>
            </a:r>
            <a:r>
              <a:rPr lang="zh-CN" altLang="en-US"/>
              <a:t>业务层次结构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161540" y="1244600"/>
            <a:ext cx="7531100" cy="158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WEB</a:t>
            </a:r>
            <a:r>
              <a:rPr lang="zh-CN" altLang="zh-CN"/>
              <a:t>应用服务器（</a:t>
            </a:r>
            <a:r>
              <a:rPr lang="en-US" altLang="zh-CN"/>
              <a:t>Tomcat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98365" y="1283652"/>
            <a:ext cx="2452370" cy="722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技术老师操作功能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97100" y="1283652"/>
            <a:ext cx="2452370" cy="7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后台管理功能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99630" y="1283652"/>
            <a:ext cx="2452370" cy="722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就业老师操作功能</a:t>
            </a:r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2162175" y="3569335"/>
            <a:ext cx="7529830" cy="186436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数据库（</a:t>
            </a:r>
            <a:r>
              <a:rPr lang="en-US" altLang="zh-CN"/>
              <a:t>MySQL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074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2.2.2.</a:t>
            </a:r>
            <a:r>
              <a:rPr lang="zh-CN" altLang="zh-CN"/>
              <a:t>系统架构说明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842895" y="157480"/>
            <a:ext cx="9171305" cy="6542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2.2.3.</a:t>
            </a:r>
            <a:r>
              <a:rPr lang="zh-CN" altLang="en-US"/>
              <a:t>软件</a:t>
            </a:r>
            <a:r>
              <a:rPr lang="zh-CN" altLang="zh-CN"/>
              <a:t>架构说明</a:t>
            </a:r>
            <a:endParaRPr lang="zh-CN" altLang="zh-CN"/>
          </a:p>
          <a:p>
            <a:r>
              <a:rPr lang="zh-CN" altLang="zh-CN"/>
              <a:t>（请求页面【同步】）</a:t>
            </a:r>
            <a:endParaRPr lang="zh-CN" altLang="zh-CN"/>
          </a:p>
        </p:txBody>
      </p:sp>
      <p:pic>
        <p:nvPicPr>
          <p:cNvPr id="4" name="图片 3" descr="brows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20" y="2628265"/>
            <a:ext cx="1307465" cy="130746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030720" y="791845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(html)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45865" y="249047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(Spring Controller)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030720" y="420751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(service + dao)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10995" y="3137535"/>
            <a:ext cx="213487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363845" y="4004945"/>
            <a:ext cx="1666875" cy="82359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062855" y="4034155"/>
            <a:ext cx="1981200" cy="105918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432425" y="1748790"/>
            <a:ext cx="1588770" cy="75501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059680" y="1483995"/>
            <a:ext cx="1941830" cy="99060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00200" y="3291840"/>
            <a:ext cx="212852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482850" y="28956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5971540" y="408368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6198870" y="478409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5983605" y="225171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6297295" y="14859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3000375" y="333946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11175" y="29876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浏览器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842895" y="157480"/>
            <a:ext cx="9171305" cy="6542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270" y="-444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2.2.3.</a:t>
            </a:r>
            <a:r>
              <a:rPr lang="zh-CN" altLang="en-US"/>
              <a:t>软件</a:t>
            </a:r>
            <a:r>
              <a:rPr lang="zh-CN" altLang="zh-CN"/>
              <a:t>架构说明</a:t>
            </a:r>
            <a:endParaRPr lang="zh-CN" altLang="zh-CN"/>
          </a:p>
          <a:p>
            <a:r>
              <a:rPr lang="zh-CN" altLang="zh-CN"/>
              <a:t>（请求数据【异步】）</a:t>
            </a:r>
            <a:endParaRPr lang="zh-CN" altLang="zh-CN"/>
          </a:p>
        </p:txBody>
      </p:sp>
      <p:pic>
        <p:nvPicPr>
          <p:cNvPr id="4" name="图片 3" descr="browse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720" y="2628265"/>
            <a:ext cx="1307465" cy="13074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745865" y="2490470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zh-CN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(Spring Controller)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148955" y="2474595"/>
            <a:ext cx="2990850" cy="153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(service + dao)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10995" y="3137535"/>
            <a:ext cx="213487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746240" y="3101340"/>
            <a:ext cx="1396365" cy="127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727190" y="3249295"/>
            <a:ext cx="1412240" cy="1587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600200" y="3291840"/>
            <a:ext cx="212852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482850" y="2895600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7030720" y="286702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7609205" y="328739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3001645" y="3355975"/>
            <a:ext cx="205740" cy="2057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11175" y="29876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浏览器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87166140"/>
</p:tagLst>
</file>

<file path=ppt/tags/tag2.xml><?xml version="1.0" encoding="utf-8"?>
<p:tagLst xmlns:p="http://schemas.openxmlformats.org/presentationml/2006/main">
  <p:tag name="REFSHAPE" val="1871661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</cp:revision>
  <dcterms:created xsi:type="dcterms:W3CDTF">2020-04-04T12:49:00Z</dcterms:created>
  <dcterms:modified xsi:type="dcterms:W3CDTF">2020-04-05T11:45:15Z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