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42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223C-6BDD-46B1-A3DE-38CC37B67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05F38-A54F-4655-B09A-89633D232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9F1E-4695-4FF8-BC37-4741967E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8B2B-6F32-400F-A938-FFF99C172673}" type="datetimeFigureOut">
              <a:rPr lang="en-SG" smtClean="0"/>
              <a:t>22/2/2020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A3B9-1282-4396-BFFE-3F2BC9D2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31DD-F080-4AAB-AB27-47144A2C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F0B9-1E98-427A-84DD-D3C6F83B49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97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72E3-97D2-49EB-8F7E-6C9DBFCE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99DB3-68BC-439C-A4CB-773A07F6C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DC3B-0603-4010-8411-C03AB86D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8B2B-6F32-400F-A938-FFF99C172673}" type="datetimeFigureOut">
              <a:rPr lang="en-SG" smtClean="0"/>
              <a:t>22/2/2020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6DB50-9415-4767-8755-03C95388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9236-6D64-44A8-8FBB-18486186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F0B9-1E98-427A-84DD-D3C6F83B49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D5C07-2294-4574-9462-A164DA1BE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76DDF-9280-4704-928A-B607FF567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1C332-82B6-498B-810A-ABAC44A8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8B2B-6F32-400F-A938-FFF99C172673}" type="datetimeFigureOut">
              <a:rPr lang="en-SG" smtClean="0"/>
              <a:t>22/2/2020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B38A2-2418-43C2-BB0C-F99777C7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A9D4-3599-46FD-8595-57213C45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F0B9-1E98-427A-84DD-D3C6F83B49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4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41BC-7484-4981-9D0F-FBD479E8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961B-0F59-4250-9935-E7B884FF2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AA90-75B8-4135-A1CE-2CDE629F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8B2B-6F32-400F-A938-FFF99C172673}" type="datetimeFigureOut">
              <a:rPr lang="en-SG" smtClean="0"/>
              <a:t>22/2/2020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623E3-EC26-41AA-8B79-DE6E0547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995C-B79A-4020-B4E8-333CEC1B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F0B9-1E98-427A-84DD-D3C6F83B49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00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5CA6-61B6-4D7D-A147-80459E43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712C3-474D-4653-A872-625EB92B6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7D2E-8350-4D0C-9004-8F41EBD7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8B2B-6F32-400F-A938-FFF99C172673}" type="datetimeFigureOut">
              <a:rPr lang="en-SG" smtClean="0"/>
              <a:t>22/2/2020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27463-2816-4E92-99B0-8C4165BF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601F-A562-4D7C-9797-BEE1AE80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F0B9-1E98-427A-84DD-D3C6F83B49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80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DC1E-2F2F-420D-84C6-57A6CF2D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C701-1250-410D-A25A-DB84AAF28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7740D-FB06-4A95-9FCD-2D81B2CB5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737D2-3213-48EE-A8CF-F59D0AF3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8B2B-6F32-400F-A938-FFF99C172673}" type="datetimeFigureOut">
              <a:rPr lang="en-SG" smtClean="0"/>
              <a:t>22/2/2020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2A5F0-0044-4C6C-B454-E5A13022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B0C5-D59B-4401-8B8D-AD15FC7C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F0B9-1E98-427A-84DD-D3C6F83B49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ECD8-14F6-43E8-9B75-02D2E9CB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76FA-ABEE-480E-83EE-03B9A5FEE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50EF7-1D9E-4B39-BD9C-89E0E5166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0D324-E732-49C5-8911-69DC65536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7EABE-F8D7-4943-84EC-BAB5BC463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5E621-5F0E-4888-8BBB-CA90D837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8B2B-6F32-400F-A938-FFF99C172673}" type="datetimeFigureOut">
              <a:rPr lang="en-SG" smtClean="0"/>
              <a:t>22/2/2020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C791D-AE59-47B2-9D34-BC3C7858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219B6-5079-4749-B3AF-AA3BA554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F0B9-1E98-427A-84DD-D3C6F83B49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087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337C-A814-4736-809C-752941B5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342C1-B75E-4329-97BB-2F0F1319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8B2B-6F32-400F-A938-FFF99C172673}" type="datetimeFigureOut">
              <a:rPr lang="en-SG" smtClean="0"/>
              <a:t>22/2/2020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A6DE0-94FE-48AA-B5E0-5E61E454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7BD84-9A2F-4C7D-999E-532D943F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F0B9-1E98-427A-84DD-D3C6F83B49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39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53F1A-BD08-4CB1-B61B-DA1D8AE5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8B2B-6F32-400F-A938-FFF99C172673}" type="datetimeFigureOut">
              <a:rPr lang="en-SG" smtClean="0"/>
              <a:t>22/2/2020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8746A-E83C-4B2D-B336-1CD7EBAF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A2047-0110-448E-9909-BF239B2C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F0B9-1E98-427A-84DD-D3C6F83B49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72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FE1B-CF4C-4839-B1AE-C685D8A2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144A-DB4A-47AA-8B81-70881C03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2E68F-7BF2-45AA-9228-16227915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15C71-8BE1-4925-9694-7D40D74D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8B2B-6F32-400F-A938-FFF99C172673}" type="datetimeFigureOut">
              <a:rPr lang="en-SG" smtClean="0"/>
              <a:t>22/2/2020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C6EA0-B477-4A05-A723-07AADEBA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41F15-9E25-4496-8B42-75E09EB8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F0B9-1E98-427A-84DD-D3C6F83B49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015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A1E1-EB20-4DB5-966A-6846DC19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8C4C8-034A-4601-A392-7260B24B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44551-AECF-481A-8008-E0F0DB382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AA38-ADBD-480B-8482-3AA66DF2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8B2B-6F32-400F-A938-FFF99C172673}" type="datetimeFigureOut">
              <a:rPr lang="en-SG" smtClean="0"/>
              <a:t>22/2/2020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3E505-188B-4ADE-96AF-2A75637D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E408B-3505-4C96-9865-2BD47670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F0B9-1E98-427A-84DD-D3C6F83B49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57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A471-1D16-47F4-9B57-1596464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33E04-5014-4211-A471-390B9E250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F566-D57D-4B2F-846B-2A448000B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8B2B-6F32-400F-A938-FFF99C172673}" type="datetimeFigureOut">
              <a:rPr lang="en-SG" smtClean="0"/>
              <a:t>22/2/2020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DE5A0-4E12-4A5E-A989-66AAEC8FF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E661B-6944-4C8A-BF39-3FA2818D6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F0B9-1E98-427A-84DD-D3C6F83B49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03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BB976-3392-40C0-A67F-58CA63B34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coronavirus? </a:t>
            </a:r>
          </a:p>
        </p:txBody>
      </p:sp>
      <p:pic>
        <p:nvPicPr>
          <p:cNvPr id="1026" name="Picture 2" descr="Image result for what is coronavirus">
            <a:extLst>
              <a:ext uri="{FF2B5EF4-FFF2-40B4-BE49-F238E27FC236}">
                <a16:creationId xmlns:a16="http://schemas.microsoft.com/office/drawing/2014/main" id="{7499238B-071D-43AB-A6B6-5FA03F69C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3"/>
          <a:stretch/>
        </p:blipFill>
        <p:spPr bwMode="auto">
          <a:xfrm>
            <a:off x="3636777" y="502032"/>
            <a:ext cx="8310880" cy="58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35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7FDFB-388B-48F4-8489-F79996CD6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3" r="5332" b="-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1C052-ED70-4F64-98E9-6407783F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Impact of Coronavirus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4364" y="5493516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30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ACC70-1FE1-4EF8-ADA2-BB7F3BFC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SG" sz="4000">
                <a:solidFill>
                  <a:srgbClr val="FFFFFF"/>
                </a:solidFill>
              </a:rPr>
              <a:t>Social impact of Coronavirus </a:t>
            </a:r>
          </a:p>
        </p:txBody>
      </p:sp>
      <p:pic>
        <p:nvPicPr>
          <p:cNvPr id="4098" name="Picture 2" descr="Image result for empty street on wuhan">
            <a:extLst>
              <a:ext uri="{FF2B5EF4-FFF2-40B4-BE49-F238E27FC236}">
                <a16:creationId xmlns:a16="http://schemas.microsoft.com/office/drawing/2014/main" id="{EC1A25D0-1E9D-48E9-9765-375B1E538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7" y="3038475"/>
            <a:ext cx="5872567" cy="326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ingapore groceries wuhan">
            <a:extLst>
              <a:ext uri="{FF2B5EF4-FFF2-40B4-BE49-F238E27FC236}">
                <a16:creationId xmlns:a16="http://schemas.microsoft.com/office/drawing/2014/main" id="{1FE17AC2-2C06-4ADB-BED9-0D84BF38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1" y="3038475"/>
            <a:ext cx="5491937" cy="326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75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805DF9-9763-4C3F-A772-DFCB29DF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Protection against Coronavirus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ways to avoid coronavirus">
            <a:extLst>
              <a:ext uri="{FF2B5EF4-FFF2-40B4-BE49-F238E27FC236}">
                <a16:creationId xmlns:a16="http://schemas.microsoft.com/office/drawing/2014/main" id="{6A39D95F-6065-4BF7-BC42-8704F7D10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326" y="107046"/>
            <a:ext cx="6195495" cy="659095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5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78959B-7158-4B80-88CF-2EEB05831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8" b="11055"/>
          <a:stretch/>
        </p:blipFill>
        <p:spPr>
          <a:xfrm>
            <a:off x="-91420" y="36797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6B7AD-AB07-4F07-B9E4-C1FD637A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141" y="3289737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N95 Masks</a:t>
            </a:r>
            <a:br>
              <a:rPr lang="en-US" sz="4000" dirty="0"/>
            </a:br>
            <a:r>
              <a:rPr lang="en-US" sz="4000" dirty="0"/>
              <a:t>our strongest defense.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1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045A8C-DDA2-464D-976C-D73BFB9E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N95 Mask</a:t>
            </a: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Image result for n95 masks">
            <a:extLst>
              <a:ext uri="{FF2B5EF4-FFF2-40B4-BE49-F238E27FC236}">
                <a16:creationId xmlns:a16="http://schemas.microsoft.com/office/drawing/2014/main" id="{881E0D2C-33D2-45B0-A126-84BFB3425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4" t="-1947" r="3998" b="1950"/>
          <a:stretch/>
        </p:blipFill>
        <p:spPr bwMode="auto">
          <a:xfrm>
            <a:off x="89701" y="680336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94666-68A9-437C-AE2C-3046BABFC73E}"/>
              </a:ext>
            </a:extLst>
          </p:cNvPr>
          <p:cNvSpPr txBox="1"/>
          <p:nvPr/>
        </p:nvSpPr>
        <p:spPr>
          <a:xfrm>
            <a:off x="6585882" y="2898058"/>
            <a:ext cx="4683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/>
              <a:t>8 Hours of usage</a:t>
            </a:r>
          </a:p>
        </p:txBody>
      </p:sp>
    </p:spTree>
    <p:extLst>
      <p:ext uri="{BB962C8B-B14F-4D97-AF65-F5344CB8AC3E}">
        <p14:creationId xmlns:p14="http://schemas.microsoft.com/office/powerpoint/2010/main" val="200145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49394-0564-476F-B87D-21707E24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Masked Hero	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yellow&#10;&#10;Description automatically generated">
            <a:extLst>
              <a:ext uri="{FF2B5EF4-FFF2-40B4-BE49-F238E27FC236}">
                <a16:creationId xmlns:a16="http://schemas.microsoft.com/office/drawing/2014/main" id="{4C7B6D32-05DA-4C33-9470-24FD2CE6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8" y="2426818"/>
            <a:ext cx="4298534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able, sitting, cup, small&#10;&#10;Description automatically generated">
            <a:extLst>
              <a:ext uri="{FF2B5EF4-FFF2-40B4-BE49-F238E27FC236}">
                <a16:creationId xmlns:a16="http://schemas.microsoft.com/office/drawing/2014/main" id="{96817F55-C581-49DE-A185-702837C4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30" y="2426818"/>
            <a:ext cx="524280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3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FC46-7C63-4FCE-93C3-B7502B4D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BE57-D61C-4F96-B738-65A3AA86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Real time feedback on the mask’s lifespan left</a:t>
            </a:r>
          </a:p>
          <a:p>
            <a:r>
              <a:rPr lang="en-SG" dirty="0"/>
              <a:t>Alert user when it is dropping low.</a:t>
            </a:r>
          </a:p>
          <a:p>
            <a:r>
              <a:rPr lang="en-SG" dirty="0"/>
              <a:t>Stop Mask wastage. </a:t>
            </a:r>
          </a:p>
        </p:txBody>
      </p:sp>
    </p:spTree>
    <p:extLst>
      <p:ext uri="{BB962C8B-B14F-4D97-AF65-F5344CB8AC3E}">
        <p14:creationId xmlns:p14="http://schemas.microsoft.com/office/powerpoint/2010/main" val="369796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is coronavirus? </vt:lpstr>
      <vt:lpstr>Impact of Coronavirus </vt:lpstr>
      <vt:lpstr>Social impact of Coronavirus </vt:lpstr>
      <vt:lpstr>Protection against Coronavirus </vt:lpstr>
      <vt:lpstr>N95 Masks our strongest defense.  </vt:lpstr>
      <vt:lpstr>N95 Mask</vt:lpstr>
      <vt:lpstr>Masked Hero 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coronavirus? </dc:title>
  <dc:creator>Jeffery Duan</dc:creator>
  <cp:lastModifiedBy>Jeffery Duan</cp:lastModifiedBy>
  <cp:revision>1</cp:revision>
  <dcterms:created xsi:type="dcterms:W3CDTF">2020-02-23T14:25:24Z</dcterms:created>
  <dcterms:modified xsi:type="dcterms:W3CDTF">2020-02-23T14:26:23Z</dcterms:modified>
</cp:coreProperties>
</file>