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4" r:id="rId2"/>
    <p:sldId id="582" r:id="rId3"/>
    <p:sldId id="639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349" autoAdjust="0"/>
  </p:normalViewPr>
  <p:slideViewPr>
    <p:cSldViewPr snapToGrid="0">
      <p:cViewPr varScale="1">
        <p:scale>
          <a:sx n="55" d="100"/>
          <a:sy n="55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-8097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253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7CE2C03-F6FF-4C6E-9A0C-6C989C479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04688-4E08-4E3C-9EEB-9AC1F4CEC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81184-DB3C-4BB9-B1D4-8634FDF366A1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5BCC7-9978-4DCD-B933-25D57B13A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5E2F3-1797-470F-99A4-198677DD1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161D-5306-4C23-9192-8B0D7C5EE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0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6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3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6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像"/>
          <p:cNvSpPr>
            <a:spLocks noGrp="1"/>
          </p:cNvSpPr>
          <p:nvPr>
            <p:ph type="pic" idx="13"/>
          </p:nvPr>
        </p:nvSpPr>
        <p:spPr>
          <a:xfrm>
            <a:off x="6291470" y="1200150"/>
            <a:ext cx="17259303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libaba PuHuiTi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4873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67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146016"/>
            <a:ext cx="19621500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dirty="0"/>
              <a:t>“</a:t>
            </a:r>
            <a:r>
              <a:rPr dirty="0" err="1"/>
              <a:t>在此键入引文</a:t>
            </a:r>
            <a:r>
              <a:rPr dirty="0"/>
              <a:t>。”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0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libaba PuHuiTi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/>
          </p:nvPr>
        </p:nvSpPr>
        <p:spPr>
          <a:xfrm>
            <a:off x="2540000" y="3149600"/>
            <a:ext cx="17597971" cy="9296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3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lnSpc>
                <a:spcPct val="150000"/>
              </a:lnSpc>
              <a:defRPr sz="3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lnSpc>
                <a:spcPct val="150000"/>
              </a:lnSpc>
              <a:defRPr sz="3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lnSpc>
                <a:spcPct val="150000"/>
              </a:lnSpc>
              <a:defRPr sz="3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lnSpc>
                <a:spcPct val="150000"/>
              </a:lnSpc>
              <a:defRPr sz="35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02908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6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Alibaba PuHuiTi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35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1pPr>
      <a:lvl2pPr marL="113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2pPr>
      <a:lvl3pPr marL="177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3pPr>
      <a:lvl4pPr marL="240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4pPr>
      <a:lvl5pPr marL="304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章节标题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Netty </a:t>
            </a:r>
            <a:r>
              <a:rPr lang="zh-CN" altLang="en-US"/>
              <a:t>直播大纲</a:t>
            </a:r>
          </a:p>
        </p:txBody>
      </p:sp>
    </p:spTree>
    <p:extLst>
      <p:ext uri="{BB962C8B-B14F-4D97-AF65-F5344CB8AC3E}">
        <p14:creationId xmlns:p14="http://schemas.microsoft.com/office/powerpoint/2010/main" val="27770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小节标题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如何成为社区的</a:t>
            </a:r>
            <a:r>
              <a:rPr lang="en-US" altLang="zh-CN">
                <a:solidFill>
                  <a:srgbClr val="FF0000"/>
                </a:solidFill>
              </a:rPr>
              <a:t>Contributor</a:t>
            </a:r>
            <a:r>
              <a:rPr lang="en-US" altLang="zh-CN"/>
              <a:t>-</a:t>
            </a:r>
            <a:r>
              <a:rPr lang="zh-CN" altLang="en-US"/>
              <a:t>以</a:t>
            </a:r>
            <a:r>
              <a:rPr lang="en-US" altLang="zh-CN"/>
              <a:t>Netty</a:t>
            </a:r>
            <a:r>
              <a:rPr lang="zh-CN" altLang="en-US"/>
              <a:t>为例 </a:t>
            </a:r>
            <a:r>
              <a:rPr lang="en-US" altLang="zh-CN"/>
              <a:t>+ Netty </a:t>
            </a:r>
            <a:r>
              <a:rPr lang="zh-CN" altLang="en-US"/>
              <a:t>热点问题解惑（需要起个名字，结合</a:t>
            </a:r>
            <a:r>
              <a:rPr lang="en-US" altLang="zh-CN"/>
              <a:t>2</a:t>
            </a:r>
            <a:r>
              <a:rPr lang="zh-CN" altLang="en-US"/>
              <a:t>个，能吸引更多的人，不好起就这个吧）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95" name="正文1…"/>
          <p:cNvSpPr txBox="1"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>
                <a:solidFill>
                  <a:srgbClr val="FF0000"/>
                </a:solidFill>
              </a:rPr>
              <a:t>如何成为社区的</a:t>
            </a:r>
            <a:r>
              <a:rPr lang="en-US" altLang="zh-CN">
                <a:solidFill>
                  <a:srgbClr val="FF0000"/>
                </a:solidFill>
              </a:rPr>
              <a:t>Contributor-</a:t>
            </a:r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Netty</a:t>
            </a:r>
            <a:r>
              <a:rPr lang="zh-CN" altLang="en-US">
                <a:solidFill>
                  <a:srgbClr val="FF0000"/>
                </a:solidFill>
              </a:rPr>
              <a:t>为例 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为什么要贡献代码？</a:t>
            </a:r>
            <a:endParaRPr lang="en-US" altLang="zh-CN"/>
          </a:p>
          <a:p>
            <a:pPr lvl="2"/>
            <a:r>
              <a:rPr lang="zh-CN" altLang="en-US"/>
              <a:t>贡献代码难不难？</a:t>
            </a:r>
            <a:endParaRPr lang="en-US" altLang="zh-CN"/>
          </a:p>
          <a:p>
            <a:pPr lvl="2"/>
            <a:r>
              <a:rPr lang="zh-CN" altLang="en-US"/>
              <a:t>贡献代码的</a:t>
            </a:r>
            <a:r>
              <a:rPr lang="en-US" altLang="zh-CN"/>
              <a:t> 7 </a:t>
            </a:r>
            <a:r>
              <a:rPr lang="zh-CN" altLang="en-US"/>
              <a:t>个起点</a:t>
            </a:r>
            <a:endParaRPr lang="en-US" altLang="zh-CN"/>
          </a:p>
          <a:p>
            <a:pPr lvl="2"/>
            <a:r>
              <a:rPr lang="zh-CN" altLang="en-US"/>
              <a:t>贡献代码的 </a:t>
            </a:r>
            <a:r>
              <a:rPr lang="en-US" altLang="zh-CN"/>
              <a:t>7 </a:t>
            </a:r>
            <a:r>
              <a:rPr lang="zh-CN" altLang="en-US"/>
              <a:t>个准则</a:t>
            </a:r>
            <a:endParaRPr lang="en-US" altLang="zh-CN"/>
          </a:p>
          <a:p>
            <a:pPr lvl="1"/>
            <a:r>
              <a:rPr lang="en-US" altLang="zh-CN"/>
              <a:t>Netty </a:t>
            </a:r>
            <a:r>
              <a:rPr lang="zh-CN" altLang="en-US"/>
              <a:t>热点问题解惑 （</a:t>
            </a:r>
            <a:r>
              <a:rPr lang="zh-CN" altLang="en-US">
                <a:solidFill>
                  <a:srgbClr val="FF0000"/>
                </a:solidFill>
              </a:rPr>
              <a:t>或者叫锦集或者</a:t>
            </a:r>
            <a:r>
              <a:rPr lang="en-US" altLang="zh-CN">
                <a:solidFill>
                  <a:srgbClr val="FF0000"/>
                </a:solidFill>
              </a:rPr>
              <a:t>Puzzle</a:t>
            </a:r>
            <a:r>
              <a:rPr lang="zh-CN" altLang="en-US">
                <a:solidFill>
                  <a:srgbClr val="FF0000"/>
                </a:solidFill>
              </a:rPr>
              <a:t>啥的，目前先列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个，宣传不要固定是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个，可能到时候会稍微多讲几个</a:t>
            </a:r>
            <a:r>
              <a:rPr lang="zh-CN" altLang="en-US"/>
              <a:t>） 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小节标题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5" name="正文1…"/>
          <p:cNvSpPr txBox="1">
            <a:spLocks noGrp="1"/>
          </p:cNvSpPr>
          <p:nvPr>
            <p:ph type="body" idx="1"/>
          </p:nvPr>
        </p:nvSpPr>
        <p:spPr>
          <a:xfrm>
            <a:off x="2540000" y="2157708"/>
            <a:ext cx="19994536" cy="10411417"/>
          </a:xfrm>
        </p:spPr>
        <p:txBody>
          <a:bodyPr>
            <a:normAutofit fontScale="47500" lnSpcReduction="20000"/>
          </a:bodyPr>
          <a:lstStyle/>
          <a:p>
            <a:pPr lvl="2"/>
            <a:r>
              <a:rPr lang="en-US" altLang="zh-CN"/>
              <a:t>Puzzle 1</a:t>
            </a:r>
            <a:r>
              <a:rPr lang="zh-CN" altLang="en-US"/>
              <a:t>：为什么说</a:t>
            </a:r>
            <a:r>
              <a:rPr lang="en-US" altLang="zh-CN"/>
              <a:t>boss group</a:t>
            </a:r>
            <a:r>
              <a:rPr lang="zh-CN" altLang="en-US"/>
              <a:t>大多项目只有一个线程在用？</a:t>
            </a:r>
            <a:endParaRPr lang="en-US" altLang="zh-CN"/>
          </a:p>
          <a:p>
            <a:pPr lvl="2"/>
            <a:r>
              <a:rPr lang="en-US" altLang="zh-CN"/>
              <a:t>Puzzle 2:  </a:t>
            </a:r>
            <a:r>
              <a:rPr lang="zh-CN" altLang="en-US"/>
              <a:t>作为一个学习</a:t>
            </a:r>
            <a:r>
              <a:rPr lang="en-US" altLang="zh-CN"/>
              <a:t>netty</a:t>
            </a:r>
            <a:r>
              <a:rPr lang="zh-CN" altLang="en-US"/>
              <a:t>的纯新手，有哪些值得推荐的、系统学习的书</a:t>
            </a:r>
            <a:endParaRPr lang="en-US" altLang="zh-CN"/>
          </a:p>
          <a:p>
            <a:pPr lvl="2"/>
            <a:r>
              <a:rPr lang="en-US" altLang="zh-CN"/>
              <a:t>Puzzle 3: </a:t>
            </a:r>
            <a:r>
              <a:rPr lang="zh-CN" altLang="en-US"/>
              <a:t>心跳包一般都是怎么设计的？</a:t>
            </a:r>
            <a:endParaRPr lang="en-US" altLang="zh-CN"/>
          </a:p>
          <a:p>
            <a:pPr lvl="2"/>
            <a:r>
              <a:rPr lang="en-US" altLang="zh-CN"/>
              <a:t>Puzzle 4: Netty </a:t>
            </a:r>
            <a:r>
              <a:rPr lang="zh-CN" altLang="en-US"/>
              <a:t>的堆外内存和内存池的使用性能到底好多少？</a:t>
            </a:r>
            <a:endParaRPr lang="en-US" altLang="zh-CN"/>
          </a:p>
          <a:p>
            <a:pPr lvl="2"/>
            <a:r>
              <a:rPr lang="en-US" altLang="zh-CN"/>
              <a:t>Puzzle 5: Netty </a:t>
            </a:r>
            <a:r>
              <a:rPr lang="zh-CN" altLang="en-US"/>
              <a:t>能支持多少连接？</a:t>
            </a:r>
            <a:endParaRPr lang="en-US" altLang="zh-CN"/>
          </a:p>
          <a:p>
            <a:pPr lvl="2"/>
            <a:r>
              <a:rPr lang="en-US" altLang="zh-CN"/>
              <a:t>Puzzle 6: Netty </a:t>
            </a:r>
            <a:r>
              <a:rPr lang="zh-CN" altLang="en-US"/>
              <a:t>中的 </a:t>
            </a:r>
            <a:r>
              <a:rPr lang="en-US" altLang="zh-CN"/>
              <a:t> In-VM pipe</a:t>
            </a:r>
            <a:r>
              <a:rPr lang="zh-CN" altLang="en-US"/>
              <a:t>是什么？</a:t>
            </a:r>
            <a:endParaRPr lang="en-US" altLang="zh-CN"/>
          </a:p>
          <a:p>
            <a:pPr lvl="2"/>
            <a:r>
              <a:rPr lang="en-US" altLang="zh-CN"/>
              <a:t>Puzzle 7:  </a:t>
            </a:r>
            <a:r>
              <a:rPr lang="zh-CN" altLang="en-US"/>
              <a:t>判断</a:t>
            </a:r>
            <a:r>
              <a:rPr lang="en-US" altLang="zh-CN"/>
              <a:t>ChannelHandler</a:t>
            </a:r>
            <a:r>
              <a:rPr lang="zh-CN" altLang="en-US"/>
              <a:t>是否可以共享有没有一般的原则？</a:t>
            </a:r>
            <a:endParaRPr lang="en-US" altLang="zh-CN"/>
          </a:p>
          <a:p>
            <a:pPr lvl="2"/>
            <a:r>
              <a:rPr lang="en-US" altLang="zh-CN"/>
              <a:t>Puzzle 8:  Netty</a:t>
            </a:r>
            <a:r>
              <a:rPr lang="zh-CN" altLang="en-US"/>
              <a:t>项目中经常出现</a:t>
            </a:r>
            <a:r>
              <a:rPr lang="en-US" altLang="zh-CN"/>
              <a:t>timeout</a:t>
            </a:r>
            <a:r>
              <a:rPr lang="zh-CN" altLang="en-US"/>
              <a:t>，可能是什么原因？</a:t>
            </a:r>
            <a:endParaRPr lang="en-US" altLang="zh-CN"/>
          </a:p>
          <a:p>
            <a:pPr lvl="2"/>
            <a:r>
              <a:rPr lang="en-US" altLang="zh-CN"/>
              <a:t>Puzzle 9: </a:t>
            </a:r>
            <a:r>
              <a:rPr lang="zh-CN" altLang="en-US"/>
              <a:t>多次读事件或者连续读的时候，业务层收到的数据是保序的么？如果需要报序，怎么做？</a:t>
            </a:r>
            <a:endParaRPr lang="en-US" altLang="zh-CN"/>
          </a:p>
          <a:p>
            <a:pPr lvl="2"/>
            <a:r>
              <a:rPr lang="en-US" altLang="zh-CN"/>
              <a:t>Puzzle 10: </a:t>
            </a:r>
            <a:r>
              <a:rPr lang="zh-CN" altLang="en-US"/>
              <a:t>怎么统计长连接中，请求处理的延时？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3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13975</TotalTime>
  <Words>265</Words>
  <Application>Microsoft Office PowerPoint</Application>
  <PresentationFormat>自定义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Alibaba PuHuiTi</vt:lpstr>
      <vt:lpstr>Helvetica Light</vt:lpstr>
      <vt:lpstr>Helvetica Neue</vt:lpstr>
      <vt:lpstr>Helvetica Neue Light</vt:lpstr>
      <vt:lpstr>阿里巴巴普惠体 R</vt:lpstr>
      <vt:lpstr>White</vt:lpstr>
      <vt:lpstr>Netty 直播大纲</vt:lpstr>
      <vt:lpstr>如何成为社区的Contributor-以Netty为例 + Netty 热点问题解惑（需要起个名字，结合2个，能吸引更多的人，不好起就这个吧）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Jian Fu (jiafu)</cp:lastModifiedBy>
  <cp:revision>2210</cp:revision>
  <dcterms:modified xsi:type="dcterms:W3CDTF">2019-11-21T05:52:44Z</dcterms:modified>
</cp:coreProperties>
</file>