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9" r:id="rId5"/>
    <p:sldId id="257" r:id="rId6"/>
    <p:sldId id="260" r:id="rId7"/>
    <p:sldId id="262" r:id="rId8"/>
    <p:sldId id="264" r:id="rId9"/>
    <p:sldId id="263" r:id="rId10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62A4F92-AB85-4C9A-B10F-4D4916D9FD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4D423F-FA8B-4756-9591-73A35302A0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4EA08-7A86-4410-8AFB-BF44CFD43040}" type="datetimeFigureOut">
              <a:rPr lang="de-DE" smtClean="0"/>
              <a:t>23.04.2019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BCA6A3-6C30-47FF-AABC-A1C3FBDBE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74C5F166-3310-4F1B-9FF4-8442769A0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B0A8B-B0EC-497B-8F8E-73729BD480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9F032-8E25-4B15-8BBF-A8DE9053F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AE4D7-C42E-4F86-9784-5B78D1B6AF0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F923B-3A69-464B-93C4-F4838B9A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73751-1A78-4EC1-9BD1-4ECD290A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8BA96-64F0-466D-BFA3-039F1EF7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7E-BFEC-4D54-91FE-5485C9FC1D3D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DE050-123D-4A10-BC5E-AC19643C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9C936-85AF-4814-A198-F19FFE94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5DDB4-D35F-4EF0-BB87-A0AC5518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190C32-EFF6-4959-B76A-16EDC13B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61905F-8111-479C-B86F-E5739CE6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DF66-03A5-44C4-802F-A5D515B0B91F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FD2C2-97B5-4AB1-8587-B1ED86FC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EE8EE-9B02-4D82-868C-2307033A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54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871521-34C7-4CAB-A91B-0426EAD4E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79019F-A53D-4F25-9675-62B226A07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4B3F0-D83E-402B-9208-3CEF0B4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25C1-2290-42C6-87CB-C63B361AF19A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F657C-0D11-4329-B249-76BCA06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79A1F-89CC-44F5-83B1-01E64D03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386EE-986C-4CA1-B80D-11190504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0D9E5-6063-4CA7-A7F7-C96F1096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A20AB-73B4-40A6-86D6-9B7EF38B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D5BD3-16E8-40D3-B2A8-1F121AB5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29.04.2019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1F9CC-A675-4E25-B655-E112859A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3B5C5-2431-4B66-8E93-5E35157C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1144F-5526-496D-ADB1-E7DBDB84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05C97-766C-4E38-B0AB-1F1D2E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050E-F4D9-493F-928A-C2A6C40811A7}" type="datetime1">
              <a:rPr lang="de-DE" smtClean="0"/>
              <a:t>23.04.2019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E65DF-0504-483D-9E26-67E2E717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54052E-4117-42AE-AF3C-53F97DA5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4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2ADBD-2AC6-4BFC-BA65-F4344B2C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C80D3-F2D5-4E06-947B-9D6D7526B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BA9C14-7BDE-485E-973B-52DE9023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5217FC-EB51-4D26-A50B-B9213DC9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7BE-13EA-448C-B4FA-B9E25E408027}" type="datetime1">
              <a:rPr lang="de-DE" smtClean="0"/>
              <a:t>23.04.2019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10F3C-A387-43A2-A8A8-D24FB69D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EA0811-8406-4EA8-B02C-9F9BBAEC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E4EDE-70CF-4962-8A34-F13798E4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EB4560-928D-4A3E-92DB-BBEAB7F5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D2FAD8-FE16-49D1-8294-18AB25B8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005E9D-6AE2-42B2-978D-18460348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EE0DC7-5CF6-41A6-82A4-20A6F968B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4A3FD9-BC7A-447D-A7AE-1BA6D9F9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748-D2EF-4939-9375-0FC124EF5C8E}" type="datetime1">
              <a:rPr lang="de-DE" smtClean="0"/>
              <a:t>23.04.2019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024A72-6C97-4C0F-BD74-86589CE6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7AF11B-100E-4BF6-828C-31FC8B0D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050C2-9429-41DA-9F9F-C1A7B6E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98962C-561A-4754-B3BB-0455B45E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675C-5F3F-423A-8817-720E0DDE7B13}" type="datetime1">
              <a:rPr lang="de-DE" smtClean="0"/>
              <a:t>23.04.2019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A39177-7420-4915-B14A-7DD32790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984754-7A40-4546-BFFF-FE690F5F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0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956621-444D-4D2A-8FDA-49E5B082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452-1C95-4053-BD86-89FFF2CACA70}" type="datetime1">
              <a:rPr lang="de-DE" smtClean="0"/>
              <a:t>23.04.2019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81A254-C455-4A6D-8735-03C06122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Frequent Route Mining - DBPRO 2019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14245-F2E5-4C7E-80BE-ED9748B8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3E2D9-97D0-4B63-AC90-9C496974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D7342-49D4-4509-890A-02DE6BF8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8BBD33-FA8B-4EE1-9C52-688AA7A1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372A0-CBDE-4E5C-8D17-11E4EE09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3777-F46E-4802-B50D-E58FA8934399}" type="datetime1">
              <a:rPr lang="de-DE" smtClean="0"/>
              <a:t>23.04.2019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C7EEDC-9BAC-40F1-A61A-52A5BCBC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7EBA7E-1C1A-4E95-97B0-D1A7E24D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7CD4-D5B4-4E21-AE32-23A0671B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F4141E-9811-4E0A-8EEC-2C4AA8AE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AAC6E7-4D2F-4574-B887-9539E400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66E5D-423D-49AF-9119-D8F002D7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7C3E-2A9A-460C-9BAF-BC9656C790DF}" type="datetime1">
              <a:rPr lang="de-DE" smtClean="0"/>
              <a:t>23.04.2019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FC4E3D-C555-4CC0-9D41-C0412670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Frequent Route Mining - DBPRO 2019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30A3-7B1F-4228-9FDF-DA27D9DB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9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41CF45-50F2-4DB0-8DCC-FFB011F5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3224E-F7A7-4053-AAE6-994F4B39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7350"/>
            <a:ext cx="10515600" cy="451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7982-8FFC-4315-97A9-2D4938673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Frequent Route Mining - DBPRO 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C6C2D-2658-450A-A740-A1B6BBF3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122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29.04.2019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83A4F-CB88-4308-8E44-B99A50792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24525" y="6356350"/>
            <a:ext cx="562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5DEF-54E6-482F-9D8F-38D87984E5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0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A26CE-16CC-469A-98F7-835CD20F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Titelfolie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B02C-98FB-41AE-A0C0-D376834BE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endParaRPr lang="de-DE" sz="20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F5D5BA-83BB-442D-A757-3B0416E6B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1" b="23703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7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67C956-F929-454A-AD24-81E61EF8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019175"/>
            <a:ext cx="11163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8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4B759-B2F3-4C58-8D52-6D448D85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D0ED052-07A7-4006-949C-9A00306A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8" y="1564640"/>
            <a:ext cx="10901591" cy="4706660"/>
          </a:xfrm>
        </p:spPr>
      </p:pic>
    </p:spTree>
    <p:extLst>
      <p:ext uri="{BB962C8B-B14F-4D97-AF65-F5344CB8AC3E}">
        <p14:creationId xmlns:p14="http://schemas.microsoft.com/office/powerpoint/2010/main" val="415149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64D9E-869D-42BD-9BBF-8C80F283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591E3-4155-4B7C-8DE5-119450D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Berlin möchte die Radwege für Studenten ausbessern</a:t>
            </a:r>
          </a:p>
          <a:p>
            <a:r>
              <a:rPr lang="de-DE" dirty="0"/>
              <a:t>Möchte Frequent </a:t>
            </a:r>
            <a:r>
              <a:rPr lang="de-DE" dirty="0" err="1"/>
              <a:t>Routes</a:t>
            </a:r>
            <a:r>
              <a:rPr lang="de-DE" dirty="0"/>
              <a:t> herausfinden die Studenten der TU / FU / HU verwenden</a:t>
            </a:r>
          </a:p>
          <a:p>
            <a:r>
              <a:rPr lang="de-DE" dirty="0"/>
              <a:t>Versuchsgruppen an den unterschiedlichen Universitäten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61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F2734-02AE-4BAF-8035-AEF079AB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4F2F8-2D25-415E-BC25-9FEE6DAD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selbe wie im Beispiel</a:t>
            </a:r>
          </a:p>
          <a:p>
            <a:r>
              <a:rPr lang="de-DE" dirty="0"/>
              <a:t>Daten sind GPS Daten von Taxifahrern in Porto</a:t>
            </a:r>
          </a:p>
          <a:p>
            <a:r>
              <a:rPr lang="de-DE" dirty="0"/>
              <a:t>Ziel ist es häufig verwendete Routen herauszufinden</a:t>
            </a:r>
          </a:p>
          <a:p>
            <a:endParaRPr lang="de-DE" dirty="0"/>
          </a:p>
          <a:p>
            <a:r>
              <a:rPr lang="de-DE" dirty="0"/>
              <a:t>BSP Daten visualisieren um zu zeigen wie unbrauchbar diese in diesem zustand sind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8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55E78-CF3A-4FAF-BD06-C05E4D4C0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3334" r="6875" b="20693"/>
          <a:stretch/>
        </p:blipFill>
        <p:spPr>
          <a:xfrm>
            <a:off x="1466850" y="976958"/>
            <a:ext cx="8667750" cy="528264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004075E-C7F1-4FA0-A9EA-64B3B36A5163}"/>
              </a:ext>
            </a:extLst>
          </p:cNvPr>
          <p:cNvSpPr txBox="1"/>
          <p:nvPr/>
        </p:nvSpPr>
        <p:spPr>
          <a:xfrm>
            <a:off x="2352675" y="6218565"/>
            <a:ext cx="778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Z. Fu, Z. Tian, Y. Xu, and K. Zhou. Mining frequent route patterns based on personal trajectory abstraction. IEEE Access, 5:11354, 2017</a:t>
            </a:r>
            <a:endParaRPr lang="de-DE" sz="1100" dirty="0"/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C4C5DB20-E4C9-41AC-989B-998005C452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Unser Vorgehen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98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A3CCC-58C0-4B08-8664-669C01F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6A7D9-E1F1-4AE6-8370-6F2A5940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frequent routes</a:t>
            </a:r>
          </a:p>
          <a:p>
            <a:r>
              <a:rPr lang="en-US" dirty="0"/>
              <a:t>Learning sequential pattern mining an Hand des </a:t>
            </a:r>
            <a:r>
              <a:rPr lang="en-US" dirty="0" err="1"/>
              <a:t>Beispieles</a:t>
            </a:r>
            <a:endParaRPr lang="en-US" dirty="0"/>
          </a:p>
          <a:p>
            <a:r>
              <a:rPr lang="en-US" dirty="0"/>
              <a:t>Knowledge of trajectory data</a:t>
            </a:r>
          </a:p>
          <a:p>
            <a:r>
              <a:rPr lang="en-US" dirty="0" err="1"/>
              <a:t>Visualisierung</a:t>
            </a:r>
            <a:r>
              <a:rPr lang="en-US" dirty="0"/>
              <a:t> der </a:t>
            </a:r>
            <a:r>
              <a:rPr lang="en-US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658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D6943-F720-46AE-B948-E4F449E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92641-78C5-4DC0-A30D-BC6025AE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82325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11E51-E584-494D-95F4-93892834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Projektfortschritt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69B88-01F4-42E5-BF12-705223DB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der Quellen</a:t>
            </a:r>
          </a:p>
          <a:p>
            <a:r>
              <a:rPr lang="de-DE" dirty="0" err="1"/>
              <a:t>Heatmap</a:t>
            </a:r>
            <a:r>
              <a:rPr lang="de-DE" dirty="0"/>
              <a:t> </a:t>
            </a:r>
            <a:r>
              <a:rPr lang="de-DE" dirty="0" err="1"/>
              <a:t>evtl</a:t>
            </a:r>
            <a:endParaRPr lang="de-DE" dirty="0"/>
          </a:p>
          <a:p>
            <a:r>
              <a:rPr lang="de-DE" dirty="0"/>
              <a:t>Projektplan</a:t>
            </a:r>
          </a:p>
          <a:p>
            <a:r>
              <a:rPr lang="de-DE" dirty="0"/>
              <a:t>Entwicklungsumgebung </a:t>
            </a:r>
            <a:r>
              <a:rPr lang="de-DE" dirty="0" err="1"/>
              <a:t>beschlosse</a:t>
            </a:r>
            <a:endParaRPr lang="de-DE" dirty="0"/>
          </a:p>
          <a:p>
            <a:r>
              <a:rPr lang="de-DE" dirty="0"/>
              <a:t>Punkt 1 versucht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916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Titelfolie</vt:lpstr>
      <vt:lpstr>PowerPoint-Präsentation</vt:lpstr>
      <vt:lpstr>Einführung</vt:lpstr>
      <vt:lpstr>Problem</vt:lpstr>
      <vt:lpstr>Unser Problem</vt:lpstr>
      <vt:lpstr>PowerPoint-Präsentation</vt:lpstr>
      <vt:lpstr>Projektziel</vt:lpstr>
      <vt:lpstr>Projektplan</vt:lpstr>
      <vt:lpstr>Projektfortschritt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</dc:title>
  <dc:creator>Mark Bauknecht</dc:creator>
  <cp:lastModifiedBy>Mark Bauknecht</cp:lastModifiedBy>
  <cp:revision>5</cp:revision>
  <dcterms:created xsi:type="dcterms:W3CDTF">2019-04-23T13:21:24Z</dcterms:created>
  <dcterms:modified xsi:type="dcterms:W3CDTF">2019-04-23T17:17:40Z</dcterms:modified>
</cp:coreProperties>
</file>