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F44F-958A-C743-BC1B-A264CA35282B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A643-D27F-2449-88F0-833D6B85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676" y="1496311"/>
            <a:ext cx="202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 Pre  2003</a:t>
            </a:r>
          </a:p>
          <a:p>
            <a:r>
              <a:rPr lang="en-US" dirty="0" smtClean="0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932" y="4884815"/>
            <a:ext cx="1642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PYTHON, R</a:t>
            </a:r>
          </a:p>
          <a:p>
            <a:r>
              <a:rPr lang="en-US" dirty="0" smtClean="0"/>
              <a:t>Lisp</a:t>
            </a:r>
          </a:p>
          <a:p>
            <a:r>
              <a:rPr lang="en-US" dirty="0" smtClean="0"/>
              <a:t>MATHEMATICA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41676" y="1255300"/>
            <a:ext cx="4769499" cy="29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1676" y="1437238"/>
            <a:ext cx="0" cy="392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68701" y="78259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Time Flexibility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75698" y="3048581"/>
            <a:ext cx="2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Flexibility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026" y="6291269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CTF= User can Extend Compiler Analyses       POTENTIAL TO BE FAST    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2149" y="2687818"/>
            <a:ext cx="9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C++,</a:t>
            </a:r>
          </a:p>
          <a:p>
            <a:r>
              <a:rPr lang="en-US" dirty="0" smtClean="0"/>
              <a:t>Haskell,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13056" y="442315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8383" y="405381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1676" y="3046105"/>
            <a:ext cx="14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Fortran 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</a:t>
            </a:r>
            <a:r>
              <a:rPr lang="en-US" dirty="0" err="1" smtClean="0"/>
              <a:t>vs</a:t>
            </a:r>
            <a:r>
              <a:rPr lang="en-US" dirty="0" smtClean="0"/>
              <a:t> 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comes first the language or the analysis?</a:t>
            </a:r>
          </a:p>
          <a:p>
            <a:endParaRPr lang="en-US" dirty="0"/>
          </a:p>
          <a:p>
            <a:pPr lvl="1"/>
            <a:r>
              <a:rPr lang="en-US" dirty="0" smtClean="0"/>
              <a:t>Step 1: (Person A) Design a Language </a:t>
            </a:r>
          </a:p>
          <a:p>
            <a:pPr lvl="1"/>
            <a:r>
              <a:rPr lang="en-US" dirty="0" smtClean="0"/>
              <a:t>Step 2: (Person B .ne. A)Try to make it fast, perhaps with heroics such as static analysis or other analysis ( or this may not happen)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Julia Innovation: Building by Design</a:t>
            </a:r>
          </a:p>
          <a:p>
            <a:pPr lvl="1"/>
            <a:r>
              <a:rPr lang="en-US" dirty="0" smtClean="0"/>
              <a:t>Step 1: Analyze for speed</a:t>
            </a:r>
          </a:p>
          <a:p>
            <a:pPr lvl="1"/>
            <a:r>
              <a:rPr lang="en-US" dirty="0" smtClean="0"/>
              <a:t>Step 2: Design Language Around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857" y="1978944"/>
            <a:ext cx="8682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Historical:    (1) Design Language                                    (2)  Design an Analysis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Julia:                                                                 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>
            <a:off x="3780160" y="3618218"/>
            <a:ext cx="16833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636884">
            <a:off x="3763222" y="4733808"/>
            <a:ext cx="1701650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3341" y="605498"/>
            <a:ext cx="262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Language Design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600" y="4347559"/>
            <a:ext cx="175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Language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4982" y="4349738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an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7350" y="2599209"/>
            <a:ext cx="334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Mathematica</a:t>
            </a:r>
            <a:r>
              <a:rPr lang="en-US" dirty="0" smtClean="0"/>
              <a:t>, R, MATLAB, Octave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2922" y="6040209"/>
            <a:ext cx="74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is a process to extract information from a program in some language</a:t>
            </a:r>
          </a:p>
          <a:p>
            <a:r>
              <a:rPr lang="en-US" dirty="0" smtClean="0"/>
              <a:t>for example types, whether a variable is defined, whether a loop terminates…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73432" y="1978944"/>
            <a:ext cx="1579989" cy="406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62600" y="1134180"/>
            <a:ext cx="598375" cy="844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92018" y="974830"/>
            <a:ext cx="598375" cy="8447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05" y="4275377"/>
            <a:ext cx="373962" cy="5279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967" y="4260443"/>
            <a:ext cx="373962" cy="5279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19" y="165802"/>
            <a:ext cx="1857388" cy="1393041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3038555">
            <a:off x="6142760" y="2466169"/>
            <a:ext cx="1237627" cy="5023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67617" y="3470536"/>
            <a:ext cx="210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optionally repeat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9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014" y="163927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1859" y="1565434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1859" y="1835978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1859" y="2090777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--Method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6584" y="156543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4429" y="1491594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4429" y="1762138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4429" y="2016937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9154" y="149159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66999" y="1417754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66999" y="1688298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66999" y="1943097"/>
            <a:ext cx="11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Method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121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658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41954" y="344571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5121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160841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658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350378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41954" y="4976896"/>
            <a:ext cx="93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5399154" y="4223716"/>
            <a:ext cx="12039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</p:cNvCxnSpPr>
          <p:nvPr/>
        </p:nvCxnSpPr>
        <p:spPr>
          <a:xfrm flipV="1">
            <a:off x="1620453" y="4223716"/>
            <a:ext cx="1613356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32492" y="4223716"/>
            <a:ext cx="3491397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32497" y="4360116"/>
            <a:ext cx="1491392" cy="6167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632497" y="4360116"/>
            <a:ext cx="1683351" cy="7531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5614" y="531657"/>
            <a:ext cx="32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DISPATCH </a:t>
            </a:r>
            <a:r>
              <a:rPr lang="en-US" dirty="0" err="1" smtClean="0"/>
              <a:t>vs</a:t>
            </a:r>
            <a:r>
              <a:rPr lang="en-US" dirty="0" smtClean="0"/>
              <a:t> BRAND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 smtClean="0"/>
              <a:t>Built In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215</Words>
  <Application>Microsoft Macintosh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Chicken vs egg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</dc:creator>
  <cp:lastModifiedBy>Julia</cp:lastModifiedBy>
  <cp:revision>11</cp:revision>
  <dcterms:created xsi:type="dcterms:W3CDTF">2014-04-07T17:48:32Z</dcterms:created>
  <dcterms:modified xsi:type="dcterms:W3CDTF">2014-04-08T13:42:04Z</dcterms:modified>
</cp:coreProperties>
</file>