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0" r:id="rId1"/>
  </p:sldMasterIdLst>
  <p:notesMasterIdLst>
    <p:notesMasterId r:id="rId18"/>
  </p:notesMasterIdLst>
  <p:handoutMasterIdLst>
    <p:handoutMasterId r:id="rId19"/>
  </p:handoutMasterIdLst>
  <p:sldIdLst>
    <p:sldId id="260" r:id="rId2"/>
    <p:sldId id="277" r:id="rId3"/>
    <p:sldId id="279" r:id="rId4"/>
    <p:sldId id="280" r:id="rId5"/>
    <p:sldId id="278" r:id="rId6"/>
    <p:sldId id="281" r:id="rId7"/>
    <p:sldId id="282" r:id="rId8"/>
    <p:sldId id="283" r:id="rId9"/>
    <p:sldId id="284" r:id="rId10"/>
    <p:sldId id="272" r:id="rId11"/>
    <p:sldId id="263" r:id="rId12"/>
    <p:sldId id="264" r:id="rId13"/>
    <p:sldId id="265" r:id="rId14"/>
    <p:sldId id="274" r:id="rId15"/>
    <p:sldId id="275" r:id="rId16"/>
    <p:sldId id="270" r:id="rId17"/>
  </p:sldIdLst>
  <p:sldSz cx="12195175" cy="6858000"/>
  <p:notesSz cx="6858000" cy="9144000"/>
  <p:custDataLst>
    <p:tags r:id="rId2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4">
          <p15:clr>
            <a:srgbClr val="A4A3A4"/>
          </p15:clr>
        </p15:guide>
        <p15:guide id="2" orient="horz" pos="436">
          <p15:clr>
            <a:srgbClr val="A4A3A4"/>
          </p15:clr>
        </p15:guide>
        <p15:guide id="3" orient="horz" pos="4176">
          <p15:clr>
            <a:srgbClr val="A4A3A4"/>
          </p15:clr>
        </p15:guide>
        <p15:guide id="4" orient="horz" pos="3888">
          <p15:clr>
            <a:srgbClr val="A4A3A4"/>
          </p15:clr>
        </p15:guide>
        <p15:guide id="5" orient="horz" pos="3984">
          <p15:clr>
            <a:srgbClr val="A4A3A4"/>
          </p15:clr>
        </p15:guide>
        <p15:guide id="6" orient="horz" pos="1104">
          <p15:clr>
            <a:srgbClr val="A4A3A4"/>
          </p15:clr>
        </p15:guide>
        <p15:guide id="7" orient="horz" pos="1008">
          <p15:clr>
            <a:srgbClr val="A4A3A4"/>
          </p15:clr>
        </p15:guide>
        <p15:guide id="8" orient="horz" pos="2448">
          <p15:clr>
            <a:srgbClr val="A4A3A4"/>
          </p15:clr>
        </p15:guide>
        <p15:guide id="9" orient="horz" pos="2544">
          <p15:clr>
            <a:srgbClr val="A4A3A4"/>
          </p15:clr>
        </p15:guide>
        <p15:guide id="10" orient="horz" pos="336">
          <p15:clr>
            <a:srgbClr val="A4A3A4"/>
          </p15:clr>
        </p15:guide>
        <p15:guide id="11" pos="3777">
          <p15:clr>
            <a:srgbClr val="A4A3A4"/>
          </p15:clr>
        </p15:guide>
        <p15:guide id="12" pos="448">
          <p15:clr>
            <a:srgbClr val="A4A3A4"/>
          </p15:clr>
        </p15:guide>
        <p15:guide id="13" pos="7234">
          <p15:clr>
            <a:srgbClr val="A4A3A4"/>
          </p15:clr>
        </p15:guide>
        <p15:guide id="14" pos="3905">
          <p15:clr>
            <a:srgbClr val="A4A3A4"/>
          </p15:clr>
        </p15:guide>
        <p15:guide id="15" pos="2625">
          <p15:clr>
            <a:srgbClr val="A4A3A4"/>
          </p15:clr>
        </p15:guide>
        <p15:guide id="16" pos="2761">
          <p15:clr>
            <a:srgbClr val="A4A3A4"/>
          </p15:clr>
        </p15:guide>
        <p15:guide id="17" pos="5057">
          <p15:clr>
            <a:srgbClr val="A4A3A4"/>
          </p15:clr>
        </p15:guide>
        <p15:guide id="18" pos="1472">
          <p15:clr>
            <a:srgbClr val="A4A3A4"/>
          </p15:clr>
        </p15:guide>
        <p15:guide id="19" pos="6210">
          <p15:clr>
            <a:srgbClr val="A4A3A4"/>
          </p15:clr>
        </p15:guide>
        <p15:guide id="20" pos="6082">
          <p15:clr>
            <a:srgbClr val="A4A3A4"/>
          </p15:clr>
        </p15:guide>
        <p15:guide id="21" pos="4929">
          <p15:clr>
            <a:srgbClr val="A4A3A4"/>
          </p15:clr>
        </p15:guide>
        <p15:guide id="22" pos="160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ia Vida Villanueva" initials="MVV"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D073F8-1565-44D7-B386-08B59EADF2EE}">
  <a:tblStyle styleId="{69D073F8-1565-44D7-B386-08B59EADF2EE}" styleName="PwC Table">
    <a:wholeTbl>
      <a:tcTxStyle>
        <a:fontRef idx="major">
          <a:prstClr val="black"/>
        </a:fontRef>
        <a:schemeClr val="dk1"/>
      </a:tcTxStyle>
      <a:tcStyle>
        <a:tcBdr>
          <a:left>
            <a:ln>
              <a:noFill/>
            </a:ln>
          </a:left>
          <a:right>
            <a:ln>
              <a:noFill/>
            </a:ln>
          </a:right>
          <a:top>
            <a:ln>
              <a:noFill/>
            </a:ln>
          </a:top>
          <a:bottom>
            <a:ln>
              <a:noFill/>
            </a:ln>
          </a:bottom>
          <a:insideH>
            <a:ln>
              <a:noFill/>
            </a:ln>
          </a:insideH>
          <a:insideV>
            <a:ln>
              <a:noFill/>
            </a:ln>
          </a:insideV>
        </a:tcBdr>
        <a:fill>
          <a:noFill/>
        </a:fill>
      </a:tcStyle>
    </a:wholeTbl>
    <a:band1H>
      <a:tcStyle>
        <a:tcBdr>
          <a:bottom>
            <a:ln w="38100" cmpd="sng">
              <a:noFill/>
            </a:ln>
          </a:bottom>
        </a:tcBdr>
      </a:tcStyle>
    </a:band1H>
    <a:band2H>
      <a:tcStyle>
        <a:tcBdr>
          <a:bottom>
            <a:ln w="38100" cmpd="sng">
              <a:noFill/>
            </a:ln>
          </a:bottom>
        </a:tcBdr>
      </a:tcStyle>
    </a:band2H>
    <a:firstCol>
      <a:tcTxStyle i="on">
        <a:fontRef idx="major">
          <a:prstClr val="black"/>
        </a:fontRef>
        <a:schemeClr val="dk1"/>
      </a:tcTxStyle>
      <a:tcStyle>
        <a:tcBdr/>
        <a:fill>
          <a:noFill/>
        </a:fill>
      </a:tcStyle>
    </a:firstCol>
    <a:firstRow>
      <a:tcTxStyle b="on">
        <a:fontRef idx="major">
          <a:prstClr val="black"/>
        </a:fontRef>
        <a:schemeClr val="dk2"/>
      </a:tcTxStyle>
      <a:tcStyle>
        <a:tcBdr>
          <a:bottom>
            <a:ln w="38100" cmpd="sng">
              <a:no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43" autoAdjust="0"/>
    <p:restoredTop sz="94718" autoAdjust="0"/>
  </p:normalViewPr>
  <p:slideViewPr>
    <p:cSldViewPr>
      <p:cViewPr varScale="1">
        <p:scale>
          <a:sx n="104" d="100"/>
          <a:sy n="104" d="100"/>
        </p:scale>
        <p:origin x="126" y="210"/>
      </p:cViewPr>
      <p:guideLst>
        <p:guide orient="horz" pos="144"/>
        <p:guide orient="horz" pos="436"/>
        <p:guide orient="horz" pos="4176"/>
        <p:guide orient="horz" pos="3888"/>
        <p:guide orient="horz" pos="3984"/>
        <p:guide orient="horz" pos="1104"/>
        <p:guide orient="horz" pos="1008"/>
        <p:guide orient="horz" pos="2448"/>
        <p:guide orient="horz" pos="2544"/>
        <p:guide orient="horz" pos="336"/>
        <p:guide pos="3777"/>
        <p:guide pos="448"/>
        <p:guide pos="7234"/>
        <p:guide pos="3905"/>
        <p:guide pos="2625"/>
        <p:guide pos="2761"/>
        <p:guide pos="5057"/>
        <p:guide pos="1472"/>
        <p:guide pos="6210"/>
        <p:guide pos="6082"/>
        <p:guide pos="4929"/>
        <p:guide pos="160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98" d="100"/>
          <a:sy n="98" d="100"/>
        </p:scale>
        <p:origin x="-3564" y="-11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Arial" pitchFamily="34" charset="0"/>
              <a:cs typeface="Arial"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5F05CFF-548C-4E04-B325-CF1209D66BDC}" type="datetimeFigureOut">
              <a:rPr lang="en-US" smtClean="0">
                <a:latin typeface="Arial" pitchFamily="34" charset="0"/>
                <a:cs typeface="Arial" pitchFamily="34" charset="0"/>
              </a:rPr>
              <a:pPr/>
              <a:t>11/16/2017</a:t>
            </a:fld>
            <a:endParaRPr lang="en-US" dirty="0">
              <a:latin typeface="Arial" pitchFamily="34" charset="0"/>
              <a:cs typeface="Arial" pitchFamily="34"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Arial" pitchFamily="34" charset="0"/>
              <a:cs typeface="Arial" pitchFamily="34"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EE90EF7-3E10-491C-87C2-59674BB3AAF6}" type="slidenum">
              <a:rPr lang="en-US" smtClean="0">
                <a:latin typeface="Arial" pitchFamily="34" charset="0"/>
                <a:cs typeface="Arial" pitchFamily="34" charset="0"/>
              </a:rPr>
              <a:pPr/>
              <a:t>‹#›</a:t>
            </a:fld>
            <a:endParaRPr lang="en-US" dirty="0">
              <a:latin typeface="Arial" pitchFamily="34" charset="0"/>
              <a:cs typeface="Arial" pitchFamily="34" charset="0"/>
            </a:endParaRPr>
          </a:p>
        </p:txBody>
      </p:sp>
    </p:spTree>
    <p:extLst>
      <p:ext uri="{BB962C8B-B14F-4D97-AF65-F5344CB8AC3E}">
        <p14:creationId xmlns:p14="http://schemas.microsoft.com/office/powerpoint/2010/main" val="10451842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cs typeface="Arial" pitchFamily="34" charset="0"/>
              </a:defRPr>
            </a:lvl1pPr>
          </a:lstStyle>
          <a:p>
            <a:fld id="{5EFB8DA3-BCA9-4B7D-B50D-14F47506B614}" type="datetimeFigureOut">
              <a:rPr lang="en-US" smtClean="0"/>
              <a:pPr/>
              <a:t>11/16/2017</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cs typeface="Arial"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cs typeface="Arial" pitchFamily="34" charset="0"/>
              </a:defRPr>
            </a:lvl1pPr>
          </a:lstStyle>
          <a:p>
            <a:fld id="{F07B8F03-BC93-4120-96CA-A36DF640BE24}" type="slidenum">
              <a:rPr lang="en-US" smtClean="0"/>
              <a:pPr/>
              <a:t>‹#›</a:t>
            </a:fld>
            <a:endParaRPr lang="en-US" dirty="0"/>
          </a:p>
        </p:txBody>
      </p:sp>
    </p:spTree>
    <p:extLst>
      <p:ext uri="{BB962C8B-B14F-4D97-AF65-F5344CB8AC3E}">
        <p14:creationId xmlns:p14="http://schemas.microsoft.com/office/powerpoint/2010/main" val="4391612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457200" algn="l" defTabSz="914400" rtl="0" eaLnBrk="1" latinLnBrk="0" hangingPunct="1">
      <a:defRPr sz="1200" kern="1200">
        <a:solidFill>
          <a:schemeClr val="tx1"/>
        </a:solidFill>
        <a:latin typeface="Arial" pitchFamily="34" charset="0"/>
        <a:ea typeface="+mn-ea"/>
        <a:cs typeface="Arial" pitchFamily="34" charset="0"/>
      </a:defRPr>
    </a:lvl2pPr>
    <a:lvl3pPr marL="914400" algn="l" defTabSz="914400" rtl="0" eaLnBrk="1" latinLnBrk="0" hangingPunct="1">
      <a:defRPr sz="1200" kern="1200">
        <a:solidFill>
          <a:schemeClr val="tx1"/>
        </a:solidFill>
        <a:latin typeface="Arial" pitchFamily="34" charset="0"/>
        <a:ea typeface="+mn-ea"/>
        <a:cs typeface="Arial" pitchFamily="34" charset="0"/>
      </a:defRPr>
    </a:lvl3pPr>
    <a:lvl4pPr marL="1371600" algn="l" defTabSz="914400" rtl="0" eaLnBrk="1" latinLnBrk="0" hangingPunct="1">
      <a:defRPr sz="1200" kern="1200">
        <a:solidFill>
          <a:schemeClr val="tx1"/>
        </a:solidFill>
        <a:latin typeface="Arial" pitchFamily="34" charset="0"/>
        <a:ea typeface="+mn-ea"/>
        <a:cs typeface="Arial" pitchFamily="34" charset="0"/>
      </a:defRPr>
    </a:lvl4pPr>
    <a:lvl5pPr marL="1828800" algn="l" defTabSz="914400" rtl="0" eaLnBrk="1" latinLnBrk="0" hangingPunct="1">
      <a:defRPr sz="12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07B8F03-BC93-4120-96CA-A36DF640BE24}" type="slidenum">
              <a:rPr lang="en-US" smtClean="0"/>
              <a:pPr/>
              <a:t>1</a:t>
            </a:fld>
            <a:endParaRPr lang="en-US" dirty="0"/>
          </a:p>
        </p:txBody>
      </p:sp>
    </p:spTree>
    <p:extLst>
      <p:ext uri="{BB962C8B-B14F-4D97-AF65-F5344CB8AC3E}">
        <p14:creationId xmlns:p14="http://schemas.microsoft.com/office/powerpoint/2010/main" val="23879850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pSp>
        <p:nvGrpSpPr>
          <p:cNvPr id="19" name="Group 18"/>
          <p:cNvGrpSpPr/>
          <p:nvPr userDrawn="1"/>
        </p:nvGrpSpPr>
        <p:grpSpPr bwMode="gray">
          <a:xfrm>
            <a:off x="2337410" y="1"/>
            <a:ext cx="9857766" cy="6176009"/>
            <a:chOff x="19140488" y="13674"/>
            <a:chExt cx="7443798" cy="6145827"/>
          </a:xfrm>
        </p:grpSpPr>
        <p:sp>
          <p:nvSpPr>
            <p:cNvPr id="23" name="Rectangle 17"/>
            <p:cNvSpPr>
              <a:spLocks noChangeArrowheads="1"/>
            </p:cNvSpPr>
            <p:nvPr/>
          </p:nvSpPr>
          <p:spPr bwMode="gray">
            <a:xfrm>
              <a:off x="19140488" y="4188799"/>
              <a:ext cx="2302206" cy="1970702"/>
            </a:xfrm>
            <a:prstGeom prst="rect">
              <a:avLst/>
            </a:prstGeom>
            <a:solidFill>
              <a:srgbClr val="9A170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24" name="Rectangle 7"/>
            <p:cNvSpPr>
              <a:spLocks noChangeArrowheads="1"/>
            </p:cNvSpPr>
            <p:nvPr/>
          </p:nvSpPr>
          <p:spPr bwMode="gray">
            <a:xfrm>
              <a:off x="25663403" y="4032250"/>
              <a:ext cx="920883" cy="2127250"/>
            </a:xfrm>
            <a:prstGeom prst="rect">
              <a:avLst/>
            </a:prstGeom>
            <a:solidFill>
              <a:srgbClr val="F3BE2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28" name="Rectangle 8"/>
            <p:cNvSpPr>
              <a:spLocks noChangeArrowheads="1"/>
            </p:cNvSpPr>
            <p:nvPr/>
          </p:nvSpPr>
          <p:spPr bwMode="gray">
            <a:xfrm>
              <a:off x="25049482" y="2899477"/>
              <a:ext cx="734694" cy="1289321"/>
            </a:xfrm>
            <a:prstGeom prst="rect">
              <a:avLst/>
            </a:prstGeom>
            <a:solidFill>
              <a:srgbClr val="F3BC87"/>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33" name="Rectangle 9"/>
            <p:cNvSpPr>
              <a:spLocks noChangeArrowheads="1"/>
            </p:cNvSpPr>
            <p:nvPr/>
          </p:nvSpPr>
          <p:spPr bwMode="gray">
            <a:xfrm>
              <a:off x="25049482" y="4032250"/>
              <a:ext cx="734693" cy="2127250"/>
            </a:xfrm>
            <a:prstGeom prst="rect">
              <a:avLst/>
            </a:prstGeom>
            <a:solidFill>
              <a:srgbClr val="E88C1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34" name="Rectangle 11"/>
            <p:cNvSpPr>
              <a:spLocks noChangeArrowheads="1"/>
            </p:cNvSpPr>
            <p:nvPr/>
          </p:nvSpPr>
          <p:spPr bwMode="gray">
            <a:xfrm>
              <a:off x="24665780" y="706365"/>
              <a:ext cx="477045" cy="2263848"/>
            </a:xfrm>
            <a:prstGeom prst="rect">
              <a:avLst/>
            </a:prstGeom>
            <a:solidFill>
              <a:srgbClr val="E669A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35" name="Rectangle 12"/>
            <p:cNvSpPr>
              <a:spLocks noChangeArrowheads="1"/>
            </p:cNvSpPr>
            <p:nvPr/>
          </p:nvSpPr>
          <p:spPr bwMode="gray">
            <a:xfrm>
              <a:off x="24665780" y="2899478"/>
              <a:ext cx="477045" cy="1289321"/>
            </a:xfrm>
            <a:prstGeom prst="rect">
              <a:avLst/>
            </a:prstGeom>
            <a:solidFill>
              <a:srgbClr val="DB4D5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36" name="Rectangle 13"/>
            <p:cNvSpPr>
              <a:spLocks noChangeArrowheads="1"/>
            </p:cNvSpPr>
            <p:nvPr/>
          </p:nvSpPr>
          <p:spPr bwMode="gray">
            <a:xfrm>
              <a:off x="24665780" y="4032250"/>
              <a:ext cx="477045" cy="2127250"/>
            </a:xfrm>
            <a:prstGeom prst="rect">
              <a:avLst/>
            </a:prstGeom>
            <a:solidFill>
              <a:srgbClr val="D13A0D"/>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37" name="Rectangle 14"/>
            <p:cNvSpPr>
              <a:spLocks noChangeArrowheads="1"/>
            </p:cNvSpPr>
            <p:nvPr/>
          </p:nvSpPr>
          <p:spPr bwMode="gray">
            <a:xfrm>
              <a:off x="19140488" y="669925"/>
              <a:ext cx="5662612" cy="2300288"/>
            </a:xfrm>
            <a:prstGeom prst="rect">
              <a:avLst/>
            </a:prstGeom>
            <a:solidFill>
              <a:srgbClr val="D74021"/>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38" name="Rectangle 15"/>
            <p:cNvSpPr>
              <a:spLocks noChangeArrowheads="1"/>
            </p:cNvSpPr>
            <p:nvPr/>
          </p:nvSpPr>
          <p:spPr bwMode="gray">
            <a:xfrm>
              <a:off x="19140488" y="2899478"/>
              <a:ext cx="5662612" cy="1289321"/>
            </a:xfrm>
            <a:prstGeom prst="rect">
              <a:avLst/>
            </a:prstGeom>
            <a:solidFill>
              <a:srgbClr val="CD2F1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39" name="Freeform 16"/>
            <p:cNvSpPr>
              <a:spLocks/>
            </p:cNvSpPr>
            <p:nvPr/>
          </p:nvSpPr>
          <p:spPr bwMode="gray">
            <a:xfrm>
              <a:off x="19140488" y="4032250"/>
              <a:ext cx="5662612" cy="2127250"/>
            </a:xfrm>
            <a:custGeom>
              <a:avLst/>
              <a:gdLst/>
              <a:ahLst/>
              <a:cxnLst>
                <a:cxn ang="0">
                  <a:pos x="0" y="0"/>
                </a:cxn>
                <a:cxn ang="0">
                  <a:pos x="3567" y="0"/>
                </a:cxn>
                <a:cxn ang="0">
                  <a:pos x="3567" y="1340"/>
                </a:cxn>
                <a:cxn ang="0">
                  <a:pos x="1372" y="1340"/>
                </a:cxn>
                <a:cxn ang="0">
                  <a:pos x="1372" y="181"/>
                </a:cxn>
                <a:cxn ang="0">
                  <a:pos x="0" y="181"/>
                </a:cxn>
                <a:cxn ang="0">
                  <a:pos x="0" y="0"/>
                </a:cxn>
              </a:cxnLst>
              <a:rect l="0" t="0" r="r" b="b"/>
              <a:pathLst>
                <a:path w="3567" h="1340">
                  <a:moveTo>
                    <a:pt x="0" y="0"/>
                  </a:moveTo>
                  <a:lnTo>
                    <a:pt x="3567" y="0"/>
                  </a:lnTo>
                  <a:lnTo>
                    <a:pt x="3567" y="1340"/>
                  </a:lnTo>
                  <a:lnTo>
                    <a:pt x="1372" y="1340"/>
                  </a:lnTo>
                  <a:lnTo>
                    <a:pt x="1372" y="181"/>
                  </a:lnTo>
                  <a:lnTo>
                    <a:pt x="0" y="181"/>
                  </a:lnTo>
                  <a:lnTo>
                    <a:pt x="0" y="0"/>
                  </a:lnTo>
                  <a:close/>
                </a:path>
              </a:pathLst>
            </a:custGeom>
            <a:solidFill>
              <a:srgbClr val="C4230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40" name="Rectangle 10"/>
            <p:cNvSpPr>
              <a:spLocks noChangeArrowheads="1"/>
            </p:cNvSpPr>
            <p:nvPr/>
          </p:nvSpPr>
          <p:spPr bwMode="gray">
            <a:xfrm>
              <a:off x="19140488" y="13674"/>
              <a:ext cx="5662612" cy="692692"/>
            </a:xfrm>
            <a:prstGeom prst="rect">
              <a:avLst/>
            </a:prstGeom>
            <a:solidFill>
              <a:srgbClr val="EE9C3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grpSp>
      <p:sp>
        <p:nvSpPr>
          <p:cNvPr id="15" name="Title 1"/>
          <p:cNvSpPr>
            <a:spLocks noGrp="1"/>
          </p:cNvSpPr>
          <p:nvPr>
            <p:ph type="ctrTitle" hasCustomPrompt="1"/>
          </p:nvPr>
        </p:nvSpPr>
        <p:spPr bwMode="white">
          <a:xfrm>
            <a:off x="2527959" y="838200"/>
            <a:ext cx="7126555" cy="914400"/>
          </a:xfrm>
        </p:spPr>
        <p:txBody>
          <a:bodyPr anchor="t" anchorCtr="0">
            <a:noAutofit/>
          </a:bodyPr>
          <a:lstStyle>
            <a:lvl1pPr>
              <a:lnSpc>
                <a:spcPct val="90000"/>
              </a:lnSpc>
              <a:defRPr sz="3200" b="1" i="1" baseline="0">
                <a:solidFill>
                  <a:schemeClr val="bg1"/>
                </a:solidFill>
              </a:defRPr>
            </a:lvl1pPr>
          </a:lstStyle>
          <a:p>
            <a:r>
              <a:rPr lang="en-US" noProof="0" dirty="0" smtClean="0"/>
              <a:t>Click to add the presentation’s main title</a:t>
            </a:r>
            <a:endParaRPr lang="en-US" noProof="0" dirty="0"/>
          </a:p>
        </p:txBody>
      </p:sp>
      <p:sp>
        <p:nvSpPr>
          <p:cNvPr id="18" name="Subtitle 2"/>
          <p:cNvSpPr>
            <a:spLocks noGrp="1"/>
          </p:cNvSpPr>
          <p:nvPr>
            <p:ph type="subTitle" idx="1" hasCustomPrompt="1"/>
          </p:nvPr>
        </p:nvSpPr>
        <p:spPr bwMode="white">
          <a:xfrm>
            <a:off x="2527959" y="1828799"/>
            <a:ext cx="7126555" cy="914401"/>
          </a:xfrm>
        </p:spPr>
        <p:txBody>
          <a:bodyPr>
            <a:noAutofit/>
          </a:bodyPr>
          <a:lstStyle>
            <a:lvl1pPr marL="0" indent="0" algn="l">
              <a:lnSpc>
                <a:spcPct val="90000"/>
              </a:lnSpc>
              <a:spcAft>
                <a:spcPts val="0"/>
              </a:spcAft>
              <a:buNone/>
              <a:defRPr sz="3200" baseline="0">
                <a:solidFill>
                  <a:schemeClr val="bg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en-US" noProof="0" dirty="0" smtClean="0"/>
              <a:t>Subtitle and date (move higher if title is only one line)</a:t>
            </a:r>
          </a:p>
        </p:txBody>
      </p:sp>
      <p:sp>
        <p:nvSpPr>
          <p:cNvPr id="21" name="Text Placeholder 31"/>
          <p:cNvSpPr>
            <a:spLocks noGrp="1"/>
          </p:cNvSpPr>
          <p:nvPr>
            <p:ph type="body" sz="quarter" idx="10" hasCustomPrompt="1"/>
          </p:nvPr>
        </p:nvSpPr>
        <p:spPr bwMode="white">
          <a:xfrm>
            <a:off x="2527958" y="374904"/>
            <a:ext cx="5475634" cy="146304"/>
          </a:xfrm>
        </p:spPr>
        <p:txBody>
          <a:bodyPr/>
          <a:lstStyle>
            <a:lvl1pPr>
              <a:defRPr sz="1100">
                <a:solidFill>
                  <a:schemeClr val="bg1"/>
                </a:solidFill>
                <a:latin typeface="Arial" pitchFamily="34" charset="0"/>
                <a:cs typeface="Arial" pitchFamily="34" charset="0"/>
              </a:defRPr>
            </a:lvl1pPr>
            <a:lvl2pPr>
              <a:defRPr sz="1000">
                <a:solidFill>
                  <a:schemeClr val="bg1"/>
                </a:solidFill>
                <a:latin typeface="Arial" pitchFamily="34" charset="0"/>
                <a:cs typeface="Arial" pitchFamily="34" charset="0"/>
              </a:defRPr>
            </a:lvl2pPr>
            <a:lvl3pPr>
              <a:defRPr sz="1000">
                <a:solidFill>
                  <a:schemeClr val="bg1"/>
                </a:solidFill>
                <a:latin typeface="Arial" pitchFamily="34" charset="0"/>
                <a:cs typeface="Arial" pitchFamily="34" charset="0"/>
              </a:defRPr>
            </a:lvl3pPr>
            <a:lvl4pPr>
              <a:defRPr sz="1000">
                <a:solidFill>
                  <a:schemeClr val="bg1"/>
                </a:solidFill>
                <a:latin typeface="Arial" pitchFamily="34" charset="0"/>
                <a:cs typeface="Arial" pitchFamily="34" charset="0"/>
              </a:defRPr>
            </a:lvl4pPr>
            <a:lvl5pPr>
              <a:defRPr sz="1000">
                <a:solidFill>
                  <a:schemeClr val="bg1"/>
                </a:solidFill>
                <a:latin typeface="Arial" pitchFamily="34" charset="0"/>
                <a:cs typeface="Arial" pitchFamily="34" charset="0"/>
              </a:defRPr>
            </a:lvl5pPr>
          </a:lstStyle>
          <a:p>
            <a:pPr lvl="0"/>
            <a:r>
              <a:rPr lang="en-US" noProof="0" dirty="0" smtClean="0"/>
              <a:t>www.pwc.com</a:t>
            </a:r>
            <a:endParaRPr lang="en-US" noProof="0" dirty="0"/>
          </a:p>
        </p:txBody>
      </p:sp>
      <p:grpSp>
        <p:nvGrpSpPr>
          <p:cNvPr id="22" name="Group 32"/>
          <p:cNvGrpSpPr/>
          <p:nvPr userDrawn="1"/>
        </p:nvGrpSpPr>
        <p:grpSpPr>
          <a:xfrm>
            <a:off x="1550415" y="6172200"/>
            <a:ext cx="914400" cy="533479"/>
            <a:chOff x="518032" y="978681"/>
            <a:chExt cx="4572000" cy="2667393"/>
          </a:xfrm>
        </p:grpSpPr>
        <p:sp>
          <p:nvSpPr>
            <p:cNvPr id="25" name="Rectangle 37"/>
            <p:cNvSpPr>
              <a:spLocks noChangeArrowheads="1"/>
            </p:cNvSpPr>
            <p:nvPr userDrawn="1"/>
          </p:nvSpPr>
          <p:spPr bwMode="black">
            <a:xfrm>
              <a:off x="3295650" y="978681"/>
              <a:ext cx="1143000" cy="263229"/>
            </a:xfrm>
            <a:prstGeom prst="rect">
              <a:avLst/>
            </a:prstGeom>
            <a:solidFill>
              <a:srgbClr val="A1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26" name="Freeform 7"/>
            <p:cNvSpPr>
              <a:spLocks noEditPoints="1"/>
            </p:cNvSpPr>
            <p:nvPr userDrawn="1"/>
          </p:nvSpPr>
          <p:spPr bwMode="black">
            <a:xfrm>
              <a:off x="518032" y="1922794"/>
              <a:ext cx="4572000" cy="1723280"/>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noProof="0"/>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Empty no Footer">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11" name="Footer Placeholder 4"/>
          <p:cNvSpPr>
            <a:spLocks noGrp="1"/>
          </p:cNvSpPr>
          <p:nvPr>
            <p:ph type="ftr" sz="quarter" idx="3"/>
          </p:nvPr>
        </p:nvSpPr>
        <p:spPr>
          <a:xfrm>
            <a:off x="711385" y="6324600"/>
            <a:ext cx="7012226" cy="152400"/>
          </a:xfrm>
          <a:prstGeom prst="rect">
            <a:avLst/>
          </a:prstGeom>
        </p:spPr>
        <p:txBody>
          <a:bodyPr vert="horz" lIns="0" tIns="0" rIns="0" bIns="0" anchor="b" anchorCtr="0">
            <a:noAutofit/>
          </a:bodyPr>
          <a:lstStyle>
            <a:lvl1pPr algn="l">
              <a:defRPr sz="1000">
                <a:solidFill>
                  <a:schemeClr val="tx1"/>
                </a:solidFill>
                <a:latin typeface="Arial" pitchFamily="34" charset="0"/>
                <a:cs typeface="Arial" pitchFamily="34" charset="0"/>
              </a:defRPr>
            </a:lvl1pPr>
          </a:lstStyle>
          <a:p>
            <a:endParaRPr lang="en-US" dirty="0"/>
          </a:p>
        </p:txBody>
      </p:sp>
      <p:sp>
        <p:nvSpPr>
          <p:cNvPr id="6" name="Slide Number Placeholder 5"/>
          <p:cNvSpPr>
            <a:spLocks noGrp="1"/>
          </p:cNvSpPr>
          <p:nvPr>
            <p:ph type="sldNum" sz="quarter" idx="4"/>
          </p:nvPr>
        </p:nvSpPr>
        <p:spPr>
          <a:xfrm>
            <a:off x="9451261" y="6477000"/>
            <a:ext cx="2036594"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9EBD5762-3BDC-484D-9503-7EA6D5A9A8CE}" type="slidenum">
              <a:rPr lang="en-US" smtClean="0"/>
              <a:pPr/>
              <a:t>‹#›</a:t>
            </a:fld>
            <a:endParaRPr lang="en-US" dirty="0"/>
          </a:p>
        </p:txBody>
      </p:sp>
      <p:sp>
        <p:nvSpPr>
          <p:cNvPr id="8" name="Date Placeholder 3"/>
          <p:cNvSpPr>
            <a:spLocks noGrp="1"/>
          </p:cNvSpPr>
          <p:nvPr>
            <p:ph type="dt" sz="half" idx="2"/>
          </p:nvPr>
        </p:nvSpPr>
        <p:spPr>
          <a:xfrm>
            <a:off x="9451261" y="6324600"/>
            <a:ext cx="2032529"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r>
              <a:rPr lang="en-US" smtClean="0"/>
              <a:t>September 2015</a:t>
            </a:r>
            <a:endParaRPr lang="en-US" dirty="0"/>
          </a:p>
        </p:txBody>
      </p:sp>
      <p:sp>
        <p:nvSpPr>
          <p:cNvPr id="7" name="PwCFirm"/>
          <p:cNvSpPr txBox="1"/>
          <p:nvPr userDrawn="1"/>
        </p:nvSpPr>
        <p:spPr>
          <a:xfrm>
            <a:off x="711385" y="6477001"/>
            <a:ext cx="3455300" cy="152401"/>
          </a:xfrm>
          <a:prstGeom prst="rect">
            <a:avLst/>
          </a:prstGeom>
          <a:noFill/>
        </p:spPr>
        <p:txBody>
          <a:bodyPr vert="horz" wrap="square" lIns="0" tIns="0" rIns="0" bIns="0" rtlCol="0" anchor="t" anchorCtr="0">
            <a:noAutofit/>
          </a:bodyPr>
          <a:lstStyle/>
          <a:p>
            <a:r>
              <a:rPr lang="en-US" sz="1000" noProof="0" dirty="0" smtClean="0">
                <a:latin typeface="Arial" pitchFamily="34" charset="0"/>
                <a:cs typeface="Arial" pitchFamily="34" charset="0"/>
              </a:rPr>
              <a:t>PwC</a:t>
            </a:r>
            <a:endParaRPr lang="en-US" sz="1000" noProof="0" dirty="0">
              <a:latin typeface="Arial" pitchFamily="34" charset="0"/>
              <a:cs typeface="Arial" pitchFamily="34" charset="0"/>
            </a:endParaRPr>
          </a:p>
        </p:txBody>
      </p:sp>
    </p:spTree>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Key poi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11385" y="685800"/>
            <a:ext cx="10772405" cy="914400"/>
          </a:xfrm>
        </p:spPr>
        <p:txBody>
          <a:bodyPr/>
          <a:lstStyle>
            <a:lvl1pPr>
              <a:lnSpc>
                <a:spcPct val="100000"/>
              </a:lnSpc>
              <a:defRPr baseline="0">
                <a:solidFill>
                  <a:schemeClr val="tx1"/>
                </a:solidFill>
              </a:defRPr>
            </a:lvl1pPr>
          </a:lstStyle>
          <a:p>
            <a:r>
              <a:rPr lang="en-US" noProof="0" smtClean="0"/>
              <a:t>Click to edit Master title style</a:t>
            </a:r>
            <a:endParaRPr lang="en-US" noProof="0" dirty="0"/>
          </a:p>
        </p:txBody>
      </p:sp>
      <p:cxnSp>
        <p:nvCxnSpPr>
          <p:cNvPr id="11" name="Shape 10"/>
          <p:cNvCxnSpPr/>
          <p:nvPr/>
        </p:nvCxnSpPr>
        <p:spPr>
          <a:xfrm rot="5400000" flipH="1" flipV="1">
            <a:off x="5919763" y="-4802029"/>
            <a:ext cx="152399" cy="10975658"/>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Footer Placeholder 4"/>
          <p:cNvSpPr>
            <a:spLocks noGrp="1"/>
          </p:cNvSpPr>
          <p:nvPr>
            <p:ph type="ftr" sz="quarter" idx="3"/>
          </p:nvPr>
        </p:nvSpPr>
        <p:spPr>
          <a:xfrm>
            <a:off x="711385" y="6324600"/>
            <a:ext cx="7012226" cy="152400"/>
          </a:xfrm>
          <a:prstGeom prst="rect">
            <a:avLst/>
          </a:prstGeom>
        </p:spPr>
        <p:txBody>
          <a:bodyPr vert="horz" lIns="0" tIns="0" rIns="0" bIns="0" anchor="b" anchorCtr="0">
            <a:noAutofit/>
          </a:bodyPr>
          <a:lstStyle>
            <a:lvl1pPr algn="l">
              <a:defRPr sz="1000">
                <a:solidFill>
                  <a:schemeClr val="tx1"/>
                </a:solidFill>
                <a:latin typeface="Arial" pitchFamily="34" charset="0"/>
                <a:cs typeface="Arial" pitchFamily="34" charset="0"/>
              </a:defRPr>
            </a:lvl1pPr>
          </a:lstStyle>
          <a:p>
            <a:endParaRPr lang="en-US" dirty="0"/>
          </a:p>
        </p:txBody>
      </p:sp>
      <p:sp>
        <p:nvSpPr>
          <p:cNvPr id="15" name="Content Placeholder 26"/>
          <p:cNvSpPr>
            <a:spLocks noGrp="1"/>
          </p:cNvSpPr>
          <p:nvPr>
            <p:ph sz="quarter" idx="15"/>
          </p:nvPr>
        </p:nvSpPr>
        <p:spPr>
          <a:xfrm>
            <a:off x="711385" y="1752600"/>
            <a:ext cx="10772405" cy="4419600"/>
          </a:xfrm>
        </p:spPr>
        <p:txBody>
          <a:bodyPr/>
          <a:lstStyle>
            <a:lvl1pPr>
              <a:defRPr sz="3200" baseline="0">
                <a:solidFill>
                  <a:schemeClr val="tx2"/>
                </a:solidFill>
              </a:defRPr>
            </a:lvl1pPr>
            <a:lvl2pPr>
              <a:buClr>
                <a:schemeClr val="tx2"/>
              </a:buClr>
              <a:defRPr sz="3200">
                <a:solidFill>
                  <a:schemeClr val="tx2"/>
                </a:solidFill>
              </a:defRPr>
            </a:lvl2pPr>
            <a:lvl3pPr>
              <a:buClr>
                <a:schemeClr val="tx2"/>
              </a:buClr>
              <a:defRPr sz="3200">
                <a:solidFill>
                  <a:schemeClr val="tx2"/>
                </a:solidFill>
              </a:defRPr>
            </a:lvl3pPr>
            <a:lvl4pPr>
              <a:buClr>
                <a:schemeClr val="tx2"/>
              </a:buClr>
              <a:defRPr sz="3200">
                <a:solidFill>
                  <a:schemeClr val="tx2"/>
                </a:solidFill>
              </a:defRPr>
            </a:lvl4pPr>
            <a:lvl5pPr>
              <a:buClr>
                <a:schemeClr val="tx2"/>
              </a:buClr>
              <a:defRPr sz="3200">
                <a:solidFill>
                  <a:schemeClr val="tx2"/>
                </a:solidFill>
              </a:defRPr>
            </a:lvl5pPr>
            <a:lvl6pPr>
              <a:buClr>
                <a:schemeClr val="tx2"/>
              </a:buClr>
              <a:defRPr sz="3200" baseline="0">
                <a:solidFill>
                  <a:schemeClr val="tx2"/>
                </a:solidFill>
              </a:defRPr>
            </a:lvl6pPr>
            <a:lvl7pPr>
              <a:buClr>
                <a:schemeClr val="tx2"/>
              </a:buClr>
              <a:buAutoNum type="alphaLcPeriod"/>
              <a:defRPr sz="3200" baseline="0">
                <a:solidFill>
                  <a:schemeClr val="tx2"/>
                </a:solidFill>
              </a:defRPr>
            </a:lvl7pPr>
            <a:lvl8pPr>
              <a:buClr>
                <a:schemeClr val="tx2"/>
              </a:buClr>
              <a:buNone/>
              <a:defRPr sz="3200">
                <a:solidFill>
                  <a:schemeClr val="tx2"/>
                </a:solidFill>
              </a:defRPr>
            </a:lvl8pPr>
            <a:lvl9pPr>
              <a:defRPr sz="32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4" name="Slide Number Placeholder 5"/>
          <p:cNvSpPr>
            <a:spLocks noGrp="1"/>
          </p:cNvSpPr>
          <p:nvPr>
            <p:ph type="sldNum" sz="quarter" idx="4"/>
          </p:nvPr>
        </p:nvSpPr>
        <p:spPr>
          <a:xfrm>
            <a:off x="9451261" y="6477000"/>
            <a:ext cx="2036594"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9EBD5762-3BDC-484D-9503-7EA6D5A9A8CE}" type="slidenum">
              <a:rPr lang="en-US" smtClean="0"/>
              <a:pPr/>
              <a:t>‹#›</a:t>
            </a:fld>
            <a:endParaRPr lang="en-US" dirty="0"/>
          </a:p>
        </p:txBody>
      </p:sp>
      <p:sp>
        <p:nvSpPr>
          <p:cNvPr id="16" name="Date Placeholder 3"/>
          <p:cNvSpPr>
            <a:spLocks noGrp="1"/>
          </p:cNvSpPr>
          <p:nvPr>
            <p:ph type="dt" sz="half" idx="2"/>
          </p:nvPr>
        </p:nvSpPr>
        <p:spPr>
          <a:xfrm>
            <a:off x="9451261" y="6324600"/>
            <a:ext cx="2032529"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r>
              <a:rPr lang="en-US" smtClean="0"/>
              <a:t>September 2015</a:t>
            </a:r>
            <a:endParaRPr lang="en-US" dirty="0"/>
          </a:p>
        </p:txBody>
      </p:sp>
      <p:sp>
        <p:nvSpPr>
          <p:cNvPr id="9" name="PwCFirm"/>
          <p:cNvSpPr txBox="1"/>
          <p:nvPr userDrawn="1"/>
        </p:nvSpPr>
        <p:spPr>
          <a:xfrm>
            <a:off x="711385" y="6477001"/>
            <a:ext cx="3455300" cy="152401"/>
          </a:xfrm>
          <a:prstGeom prst="rect">
            <a:avLst/>
          </a:prstGeom>
          <a:noFill/>
        </p:spPr>
        <p:txBody>
          <a:bodyPr vert="horz" wrap="square" lIns="0" tIns="0" rIns="0" bIns="0" rtlCol="0" anchor="t" anchorCtr="0">
            <a:noAutofit/>
          </a:bodyPr>
          <a:lstStyle/>
          <a:p>
            <a:r>
              <a:rPr lang="en-US" sz="1000" noProof="0" dirty="0" smtClean="0">
                <a:latin typeface="Arial" pitchFamily="34" charset="0"/>
                <a:cs typeface="Arial" pitchFamily="34" charset="0"/>
              </a:rPr>
              <a:t>PwC</a:t>
            </a:r>
            <a:endParaRPr lang="en-US" sz="1000" noProof="0" dirty="0">
              <a:latin typeface="Arial" pitchFamily="34" charset="0"/>
              <a:cs typeface="Arial" pitchFamily="34" charset="0"/>
            </a:endParaRPr>
          </a:p>
        </p:txBody>
      </p:sp>
    </p:spTree>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Key point: Colour">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11385" y="685800"/>
            <a:ext cx="10772405" cy="914400"/>
          </a:xfrm>
        </p:spPr>
        <p:txBody>
          <a:bodyPr/>
          <a:lstStyle>
            <a:lvl1pPr>
              <a:lnSpc>
                <a:spcPct val="100000"/>
              </a:lnSpc>
              <a:defRPr baseline="0">
                <a:solidFill>
                  <a:schemeClr val="bg1"/>
                </a:solidFill>
              </a:defRPr>
            </a:lvl1pPr>
          </a:lstStyle>
          <a:p>
            <a:r>
              <a:rPr lang="en-US" noProof="0" smtClean="0"/>
              <a:t>Click to edit Master title style</a:t>
            </a:r>
            <a:endParaRPr lang="en-US" noProof="0" dirty="0"/>
          </a:p>
        </p:txBody>
      </p:sp>
      <p:sp>
        <p:nvSpPr>
          <p:cNvPr id="3" name="Content Placeholder 2"/>
          <p:cNvSpPr>
            <a:spLocks noGrp="1"/>
          </p:cNvSpPr>
          <p:nvPr>
            <p:ph idx="1"/>
          </p:nvPr>
        </p:nvSpPr>
        <p:spPr>
          <a:xfrm>
            <a:off x="711385" y="1752600"/>
            <a:ext cx="10772405" cy="4419600"/>
          </a:xfrm>
        </p:spPr>
        <p:txBody>
          <a:bodyPr>
            <a:noAutofit/>
          </a:bodyPr>
          <a:lstStyle>
            <a:lvl1pPr>
              <a:lnSpc>
                <a:spcPts val="3600"/>
              </a:lnSpc>
              <a:spcBef>
                <a:spcPts val="0"/>
              </a:spcBef>
              <a:spcAft>
                <a:spcPts val="600"/>
              </a:spcAft>
              <a:defRPr sz="3200" baseline="0">
                <a:solidFill>
                  <a:schemeClr val="bg1"/>
                </a:solidFill>
              </a:defRPr>
            </a:lvl1pPr>
            <a:lvl2pPr marL="444500" indent="-263525">
              <a:lnSpc>
                <a:spcPts val="3600"/>
              </a:lnSpc>
              <a:spcBef>
                <a:spcPts val="0"/>
              </a:spcBef>
              <a:spcAft>
                <a:spcPts val="600"/>
              </a:spcAft>
              <a:buClr>
                <a:schemeClr val="bg1"/>
              </a:buClr>
              <a:defRPr sz="3200">
                <a:solidFill>
                  <a:schemeClr val="bg1"/>
                </a:solidFill>
              </a:defRPr>
            </a:lvl2pPr>
            <a:lvl3pPr marL="714375" indent="-266700">
              <a:lnSpc>
                <a:spcPts val="3600"/>
              </a:lnSpc>
              <a:spcBef>
                <a:spcPts val="0"/>
              </a:spcBef>
              <a:spcAft>
                <a:spcPts val="600"/>
              </a:spcAft>
              <a:buClr>
                <a:schemeClr val="bg1"/>
              </a:buClr>
              <a:defRPr sz="3200">
                <a:solidFill>
                  <a:schemeClr val="bg1"/>
                </a:solidFill>
              </a:defRPr>
            </a:lvl3pPr>
            <a:lvl4pPr marL="984250" indent="-266700">
              <a:lnSpc>
                <a:spcPts val="3600"/>
              </a:lnSpc>
              <a:spcBef>
                <a:spcPts val="0"/>
              </a:spcBef>
              <a:spcAft>
                <a:spcPts val="600"/>
              </a:spcAft>
              <a:buClr>
                <a:schemeClr val="bg1"/>
              </a:buClr>
              <a:defRPr sz="3200">
                <a:solidFill>
                  <a:schemeClr val="bg1"/>
                </a:solidFill>
              </a:defRPr>
            </a:lvl4pPr>
            <a:lvl5pPr marL="1341438" indent="-266700">
              <a:lnSpc>
                <a:spcPts val="3600"/>
              </a:lnSpc>
              <a:spcBef>
                <a:spcPts val="0"/>
              </a:spcBef>
              <a:spcAft>
                <a:spcPts val="600"/>
              </a:spcAft>
              <a:buClr>
                <a:schemeClr val="bg1"/>
              </a:buClr>
              <a:defRPr sz="3200">
                <a:solidFill>
                  <a:schemeClr val="bg1"/>
                </a:solidFill>
              </a:defRPr>
            </a:lvl5pPr>
            <a:lvl6pPr marL="1611313" indent="-271463">
              <a:lnSpc>
                <a:spcPts val="3600"/>
              </a:lnSpc>
              <a:spcBef>
                <a:spcPts val="0"/>
              </a:spcBef>
              <a:spcAft>
                <a:spcPts val="60"/>
              </a:spcAft>
              <a:buClr>
                <a:schemeClr val="bg1"/>
              </a:buClr>
              <a:buFont typeface="Arial" pitchFamily="34" charset="0"/>
              <a:buNone/>
              <a:defRPr sz="2800">
                <a:solidFill>
                  <a:schemeClr val="bg1"/>
                </a:solidFill>
              </a:defRPr>
            </a:lvl6pPr>
            <a:lvl7pPr>
              <a:defRPr sz="2800">
                <a:solidFill>
                  <a:schemeClr val="bg1"/>
                </a:solidFill>
              </a:defRPr>
            </a:lvl7pPr>
            <a:lvl8pPr>
              <a:lnSpc>
                <a:spcPts val="3600"/>
              </a:lnSpc>
              <a:defRPr sz="2800">
                <a:solidFill>
                  <a:schemeClr val="bg1"/>
                </a:solidFill>
              </a:defRPr>
            </a:lvl8pPr>
            <a:lvl9pPr>
              <a:defRPr sz="2800">
                <a:solidFill>
                  <a:schemeClr val="bg1"/>
                </a:solidFill>
              </a:defRPr>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sp>
        <p:nvSpPr>
          <p:cNvPr id="28" name="Footer Placeholder 4"/>
          <p:cNvSpPr>
            <a:spLocks noGrp="1"/>
          </p:cNvSpPr>
          <p:nvPr>
            <p:ph type="ftr" sz="quarter" idx="3"/>
          </p:nvPr>
        </p:nvSpPr>
        <p:spPr>
          <a:xfrm>
            <a:off x="711385" y="6324600"/>
            <a:ext cx="7012226" cy="152400"/>
          </a:xfrm>
          <a:prstGeom prst="rect">
            <a:avLst/>
          </a:prstGeom>
        </p:spPr>
        <p:txBody>
          <a:bodyPr vert="horz" lIns="0" tIns="0" rIns="0" bIns="0" anchor="b" anchorCtr="0">
            <a:noAutofit/>
          </a:bodyPr>
          <a:lstStyle>
            <a:lvl1pPr algn="l">
              <a:defRPr sz="1000">
                <a:solidFill>
                  <a:schemeClr val="bg1"/>
                </a:solidFill>
                <a:latin typeface="Arial" pitchFamily="34" charset="0"/>
                <a:cs typeface="Arial" pitchFamily="34" charset="0"/>
              </a:defRPr>
            </a:lvl1pPr>
          </a:lstStyle>
          <a:p>
            <a:endParaRPr lang="en-US" dirty="0"/>
          </a:p>
        </p:txBody>
      </p:sp>
      <p:cxnSp>
        <p:nvCxnSpPr>
          <p:cNvPr id="11" name="Shape 10"/>
          <p:cNvCxnSpPr/>
          <p:nvPr/>
        </p:nvCxnSpPr>
        <p:spPr>
          <a:xfrm rot="5400000" flipH="1" flipV="1">
            <a:off x="5919763" y="-4802029"/>
            <a:ext cx="152399" cy="10975658"/>
          </a:xfrm>
          <a:prstGeom prst="bentConnector2">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9451261" y="6477000"/>
            <a:ext cx="2036594" cy="152400"/>
          </a:xfrm>
          <a:prstGeom prst="rect">
            <a:avLst/>
          </a:prstGeom>
        </p:spPr>
        <p:txBody>
          <a:bodyPr lIns="0" tIns="0" rIns="0" bIns="0" anchor="t" anchorCtr="0">
            <a:noAutofit/>
          </a:bodyPr>
          <a:lstStyle>
            <a:lvl1pPr algn="r">
              <a:defRPr sz="1000">
                <a:solidFill>
                  <a:schemeClr val="bg1"/>
                </a:solidFill>
                <a:latin typeface="Arial" pitchFamily="34" charset="0"/>
                <a:cs typeface="Arial" pitchFamily="34" charset="0"/>
              </a:defRPr>
            </a:lvl1pPr>
          </a:lstStyle>
          <a:p>
            <a:fld id="{9EBD5762-3BDC-484D-9503-7EA6D5A9A8CE}" type="slidenum">
              <a:rPr lang="en-US" smtClean="0"/>
              <a:pPr/>
              <a:t>‹#›</a:t>
            </a:fld>
            <a:endParaRPr lang="en-US" dirty="0"/>
          </a:p>
        </p:txBody>
      </p:sp>
      <p:sp>
        <p:nvSpPr>
          <p:cNvPr id="10" name="Date Placeholder 3"/>
          <p:cNvSpPr>
            <a:spLocks noGrp="1"/>
          </p:cNvSpPr>
          <p:nvPr>
            <p:ph type="dt" sz="half" idx="2"/>
          </p:nvPr>
        </p:nvSpPr>
        <p:spPr>
          <a:xfrm>
            <a:off x="9451261" y="6324600"/>
            <a:ext cx="2032529" cy="152400"/>
          </a:xfrm>
          <a:prstGeom prst="rect">
            <a:avLst/>
          </a:prstGeom>
        </p:spPr>
        <p:txBody>
          <a:bodyPr lIns="0" tIns="0" rIns="0" bIns="0" anchor="t" anchorCtr="0">
            <a:noAutofit/>
          </a:bodyPr>
          <a:lstStyle>
            <a:lvl1pPr algn="r">
              <a:defRPr sz="1000">
                <a:solidFill>
                  <a:schemeClr val="bg1"/>
                </a:solidFill>
                <a:latin typeface="Arial" pitchFamily="34" charset="0"/>
                <a:cs typeface="Arial" pitchFamily="34" charset="0"/>
              </a:defRPr>
            </a:lvl1pPr>
          </a:lstStyle>
          <a:p>
            <a:r>
              <a:rPr lang="en-US" smtClean="0"/>
              <a:t>September 2015</a:t>
            </a:r>
            <a:endParaRPr lang="en-US" dirty="0"/>
          </a:p>
        </p:txBody>
      </p:sp>
      <p:sp>
        <p:nvSpPr>
          <p:cNvPr id="12" name="PwCFirm"/>
          <p:cNvSpPr txBox="1"/>
          <p:nvPr userDrawn="1"/>
        </p:nvSpPr>
        <p:spPr>
          <a:xfrm>
            <a:off x="711385" y="6477001"/>
            <a:ext cx="3455300" cy="152401"/>
          </a:xfrm>
          <a:prstGeom prst="rect">
            <a:avLst/>
          </a:prstGeom>
          <a:noFill/>
        </p:spPr>
        <p:txBody>
          <a:bodyPr vert="horz" wrap="square" lIns="0" tIns="0" rIns="0" bIns="0" rtlCol="0" anchor="t" anchorCtr="0">
            <a:noAutofit/>
          </a:bodyPr>
          <a:lstStyle/>
          <a:p>
            <a:r>
              <a:rPr lang="en-US" sz="1000" noProof="0" dirty="0" smtClean="0">
                <a:solidFill>
                  <a:schemeClr val="bg1"/>
                </a:solidFill>
                <a:latin typeface="Arial" pitchFamily="34" charset="0"/>
                <a:cs typeface="Arial" pitchFamily="34" charset="0"/>
              </a:rPr>
              <a:t>PwC</a:t>
            </a:r>
            <a:endParaRPr lang="en-US" sz="1000" noProof="0" dirty="0">
              <a:solidFill>
                <a:schemeClr val="bg1"/>
              </a:solidFill>
              <a:latin typeface="Arial" pitchFamily="34" charset="0"/>
              <a:cs typeface="Arial" pitchFamily="34" charset="0"/>
            </a:endParaRPr>
          </a:p>
        </p:txBody>
      </p:sp>
    </p:spTree>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Divider">
    <p:spTree>
      <p:nvGrpSpPr>
        <p:cNvPr id="1" name=""/>
        <p:cNvGrpSpPr/>
        <p:nvPr/>
      </p:nvGrpSpPr>
      <p:grpSpPr>
        <a:xfrm>
          <a:off x="0" y="0"/>
          <a:ext cx="0" cy="0"/>
          <a:chOff x="0" y="0"/>
          <a:chExt cx="0" cy="0"/>
        </a:xfrm>
      </p:grpSpPr>
      <p:sp>
        <p:nvSpPr>
          <p:cNvPr id="57" name="Title 1"/>
          <p:cNvSpPr>
            <a:spLocks noGrp="1"/>
          </p:cNvSpPr>
          <p:nvPr>
            <p:ph type="ctrTitle"/>
          </p:nvPr>
        </p:nvSpPr>
        <p:spPr bwMode="black">
          <a:xfrm>
            <a:off x="711385" y="685802"/>
            <a:ext cx="10772405" cy="1066799"/>
          </a:xfrm>
        </p:spPr>
        <p:txBody>
          <a:bodyPr anchor="t" anchorCtr="0">
            <a:noAutofit/>
          </a:bodyPr>
          <a:lstStyle>
            <a:lvl1pPr>
              <a:lnSpc>
                <a:spcPct val="90000"/>
              </a:lnSpc>
              <a:defRPr sz="3200">
                <a:solidFill>
                  <a:schemeClr val="tx1"/>
                </a:solidFill>
              </a:defRPr>
            </a:lvl1pPr>
          </a:lstStyle>
          <a:p>
            <a:r>
              <a:rPr lang="en-US" noProof="0" smtClean="0"/>
              <a:t>Click to edit Master title style</a:t>
            </a:r>
            <a:endParaRPr lang="en-US" noProof="0" dirty="0" smtClean="0"/>
          </a:p>
        </p:txBody>
      </p:sp>
      <p:sp>
        <p:nvSpPr>
          <p:cNvPr id="58" name="Subtitle 2"/>
          <p:cNvSpPr>
            <a:spLocks noGrp="1"/>
          </p:cNvSpPr>
          <p:nvPr>
            <p:ph type="subTitle" idx="1"/>
          </p:nvPr>
        </p:nvSpPr>
        <p:spPr bwMode="black">
          <a:xfrm>
            <a:off x="711385" y="1905001"/>
            <a:ext cx="10772405" cy="1371599"/>
          </a:xfrm>
        </p:spPr>
        <p:txBody>
          <a:bodyPr>
            <a:noAutofit/>
          </a:bodyPr>
          <a:lstStyle>
            <a:lvl1pPr marL="0" indent="0" algn="l">
              <a:lnSpc>
                <a:spcPct val="90000"/>
              </a:lnSpc>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smtClean="0"/>
              <a:t>Click to edit Master subtitle style</a:t>
            </a:r>
            <a:endParaRPr lang="en-US" noProof="0" dirty="0" smtClean="0"/>
          </a:p>
        </p:txBody>
      </p:sp>
      <p:sp>
        <p:nvSpPr>
          <p:cNvPr id="33" name="Footer Placeholder 4"/>
          <p:cNvSpPr>
            <a:spLocks noGrp="1"/>
          </p:cNvSpPr>
          <p:nvPr>
            <p:ph type="ftr" sz="quarter" idx="3"/>
          </p:nvPr>
        </p:nvSpPr>
        <p:spPr>
          <a:xfrm>
            <a:off x="711385" y="6324600"/>
            <a:ext cx="7012226" cy="152400"/>
          </a:xfrm>
          <a:prstGeom prst="rect">
            <a:avLst/>
          </a:prstGeom>
        </p:spPr>
        <p:txBody>
          <a:bodyPr vert="horz" lIns="0" tIns="0" rIns="0" bIns="0" anchor="b" anchorCtr="0">
            <a:noAutofit/>
          </a:bodyPr>
          <a:lstStyle>
            <a:lvl1pPr algn="l">
              <a:defRPr sz="1000">
                <a:solidFill>
                  <a:schemeClr val="tx1"/>
                </a:solidFill>
                <a:latin typeface="Arial" pitchFamily="34" charset="0"/>
                <a:cs typeface="Arial" pitchFamily="34" charset="0"/>
              </a:defRPr>
            </a:lvl1pPr>
          </a:lstStyle>
          <a:p>
            <a:endParaRPr lang="en-US" dirty="0"/>
          </a:p>
        </p:txBody>
      </p:sp>
      <p:cxnSp>
        <p:nvCxnSpPr>
          <p:cNvPr id="12" name="Shape 11"/>
          <p:cNvCxnSpPr/>
          <p:nvPr/>
        </p:nvCxnSpPr>
        <p:spPr>
          <a:xfrm rot="5400000" flipH="1" flipV="1">
            <a:off x="5919763" y="-4802029"/>
            <a:ext cx="152399" cy="10975658"/>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9451261" y="6477000"/>
            <a:ext cx="2036594"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9EBD5762-3BDC-484D-9503-7EA6D5A9A8CE}" type="slidenum">
              <a:rPr lang="en-US" smtClean="0"/>
              <a:pPr/>
              <a:t>‹#›</a:t>
            </a:fld>
            <a:endParaRPr lang="en-US" dirty="0"/>
          </a:p>
        </p:txBody>
      </p:sp>
      <p:sp>
        <p:nvSpPr>
          <p:cNvPr id="10" name="Date Placeholder 3"/>
          <p:cNvSpPr>
            <a:spLocks noGrp="1"/>
          </p:cNvSpPr>
          <p:nvPr>
            <p:ph type="dt" sz="half" idx="2"/>
          </p:nvPr>
        </p:nvSpPr>
        <p:spPr>
          <a:xfrm>
            <a:off x="9451261" y="6324600"/>
            <a:ext cx="2032529"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r>
              <a:rPr lang="en-US" smtClean="0"/>
              <a:t>September 2015</a:t>
            </a:r>
            <a:endParaRPr lang="en-US" dirty="0"/>
          </a:p>
        </p:txBody>
      </p:sp>
      <p:sp>
        <p:nvSpPr>
          <p:cNvPr id="11" name="PwCFirm"/>
          <p:cNvSpPr txBox="1"/>
          <p:nvPr userDrawn="1"/>
        </p:nvSpPr>
        <p:spPr>
          <a:xfrm>
            <a:off x="711385" y="6477001"/>
            <a:ext cx="3455300" cy="152401"/>
          </a:xfrm>
          <a:prstGeom prst="rect">
            <a:avLst/>
          </a:prstGeom>
          <a:noFill/>
        </p:spPr>
        <p:txBody>
          <a:bodyPr vert="horz" wrap="square" lIns="0" tIns="0" rIns="0" bIns="0" rtlCol="0" anchor="t" anchorCtr="0">
            <a:noAutofit/>
          </a:bodyPr>
          <a:lstStyle/>
          <a:p>
            <a:r>
              <a:rPr lang="en-US" sz="1000" noProof="0" dirty="0" smtClean="0">
                <a:latin typeface="Arial" pitchFamily="34" charset="0"/>
                <a:cs typeface="Arial" pitchFamily="34" charset="0"/>
              </a:rPr>
              <a:t>PwC</a:t>
            </a:r>
            <a:endParaRPr lang="en-US" sz="1000" noProof="0" dirty="0">
              <a:latin typeface="Arial" pitchFamily="34" charset="0"/>
              <a:cs typeface="Arial" pitchFamily="34" charset="0"/>
            </a:endParaRPr>
          </a:p>
        </p:txBody>
      </p:sp>
    </p:spTree>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Divider: Colour">
    <p:bg>
      <p:bgPr>
        <a:solidFill>
          <a:schemeClr val="tx2"/>
        </a:solidFill>
        <a:effectLst/>
      </p:bgPr>
    </p:bg>
    <p:spTree>
      <p:nvGrpSpPr>
        <p:cNvPr id="1" name=""/>
        <p:cNvGrpSpPr/>
        <p:nvPr/>
      </p:nvGrpSpPr>
      <p:grpSpPr>
        <a:xfrm>
          <a:off x="0" y="0"/>
          <a:ext cx="0" cy="0"/>
          <a:chOff x="0" y="0"/>
          <a:chExt cx="0" cy="0"/>
        </a:xfrm>
      </p:grpSpPr>
      <p:sp>
        <p:nvSpPr>
          <p:cNvPr id="57" name="Title 1"/>
          <p:cNvSpPr>
            <a:spLocks noGrp="1"/>
          </p:cNvSpPr>
          <p:nvPr>
            <p:ph type="ctrTitle"/>
          </p:nvPr>
        </p:nvSpPr>
        <p:spPr bwMode="black">
          <a:xfrm>
            <a:off x="711385" y="685800"/>
            <a:ext cx="10772405" cy="1066800"/>
          </a:xfrm>
        </p:spPr>
        <p:txBody>
          <a:bodyPr anchor="t" anchorCtr="0">
            <a:noAutofit/>
          </a:bodyPr>
          <a:lstStyle>
            <a:lvl1pPr>
              <a:lnSpc>
                <a:spcPct val="90000"/>
              </a:lnSpc>
              <a:defRPr sz="3200" baseline="0">
                <a:solidFill>
                  <a:schemeClr val="bg1"/>
                </a:solidFill>
              </a:defRPr>
            </a:lvl1pPr>
          </a:lstStyle>
          <a:p>
            <a:r>
              <a:rPr lang="en-US" noProof="0" smtClean="0"/>
              <a:t>Click to edit Master title style</a:t>
            </a:r>
            <a:endParaRPr lang="en-US" noProof="0" dirty="0"/>
          </a:p>
        </p:txBody>
      </p:sp>
      <p:sp>
        <p:nvSpPr>
          <p:cNvPr id="22" name="Subtitle 2"/>
          <p:cNvSpPr>
            <a:spLocks noGrp="1"/>
          </p:cNvSpPr>
          <p:nvPr>
            <p:ph type="subTitle" idx="1"/>
          </p:nvPr>
        </p:nvSpPr>
        <p:spPr bwMode="black">
          <a:xfrm>
            <a:off x="711385" y="1905000"/>
            <a:ext cx="10772405" cy="1371600"/>
          </a:xfrm>
        </p:spPr>
        <p:txBody>
          <a:bodyPr>
            <a:noAutofit/>
          </a:bodyPr>
          <a:lstStyle>
            <a:lvl1pPr marL="0" indent="0" algn="l">
              <a:lnSpc>
                <a:spcPct val="90000"/>
              </a:lnSpc>
              <a:buNone/>
              <a:defRPr sz="3200" baseline="0">
                <a:solidFill>
                  <a:schemeClr val="bg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en-US" noProof="0" smtClean="0"/>
              <a:t>Click to edit Master subtitle style</a:t>
            </a:r>
            <a:endParaRPr lang="en-US" noProof="0" dirty="0" smtClean="0"/>
          </a:p>
        </p:txBody>
      </p:sp>
      <p:sp>
        <p:nvSpPr>
          <p:cNvPr id="37" name="Footer Placeholder 4"/>
          <p:cNvSpPr>
            <a:spLocks noGrp="1"/>
          </p:cNvSpPr>
          <p:nvPr>
            <p:ph type="ftr" sz="quarter" idx="3"/>
          </p:nvPr>
        </p:nvSpPr>
        <p:spPr>
          <a:xfrm>
            <a:off x="711385" y="6324600"/>
            <a:ext cx="7012226" cy="152400"/>
          </a:xfrm>
          <a:prstGeom prst="rect">
            <a:avLst/>
          </a:prstGeom>
        </p:spPr>
        <p:txBody>
          <a:bodyPr vert="horz" lIns="0" tIns="0" rIns="0" bIns="0" anchor="b" anchorCtr="0">
            <a:noAutofit/>
          </a:bodyPr>
          <a:lstStyle>
            <a:lvl1pPr algn="l">
              <a:defRPr sz="1000">
                <a:solidFill>
                  <a:schemeClr val="bg1"/>
                </a:solidFill>
                <a:latin typeface="Arial" pitchFamily="34" charset="0"/>
                <a:cs typeface="Arial" pitchFamily="34" charset="0"/>
              </a:defRPr>
            </a:lvl1pPr>
          </a:lstStyle>
          <a:p>
            <a:endParaRPr lang="en-US" dirty="0"/>
          </a:p>
        </p:txBody>
      </p:sp>
      <p:cxnSp>
        <p:nvCxnSpPr>
          <p:cNvPr id="11" name="Shape 10"/>
          <p:cNvCxnSpPr/>
          <p:nvPr/>
        </p:nvCxnSpPr>
        <p:spPr>
          <a:xfrm rot="5400000" flipH="1" flipV="1">
            <a:off x="5919763" y="-4802029"/>
            <a:ext cx="152399" cy="10975658"/>
          </a:xfrm>
          <a:prstGeom prst="bentConnector2">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9451261" y="6477000"/>
            <a:ext cx="2036594" cy="152400"/>
          </a:xfrm>
          <a:prstGeom prst="rect">
            <a:avLst/>
          </a:prstGeom>
        </p:spPr>
        <p:txBody>
          <a:bodyPr lIns="0" tIns="0" rIns="0" bIns="0" anchor="t" anchorCtr="0">
            <a:noAutofit/>
          </a:bodyPr>
          <a:lstStyle>
            <a:lvl1pPr algn="r">
              <a:defRPr sz="1000">
                <a:solidFill>
                  <a:schemeClr val="bg1"/>
                </a:solidFill>
                <a:latin typeface="Arial" pitchFamily="34" charset="0"/>
                <a:cs typeface="Arial" pitchFamily="34" charset="0"/>
              </a:defRPr>
            </a:lvl1pPr>
          </a:lstStyle>
          <a:p>
            <a:fld id="{9EBD5762-3BDC-484D-9503-7EA6D5A9A8CE}" type="slidenum">
              <a:rPr lang="en-US" smtClean="0"/>
              <a:pPr/>
              <a:t>‹#›</a:t>
            </a:fld>
            <a:endParaRPr lang="en-US" dirty="0"/>
          </a:p>
        </p:txBody>
      </p:sp>
      <p:sp>
        <p:nvSpPr>
          <p:cNvPr id="10" name="Date Placeholder 3"/>
          <p:cNvSpPr>
            <a:spLocks noGrp="1"/>
          </p:cNvSpPr>
          <p:nvPr>
            <p:ph type="dt" sz="half" idx="2"/>
          </p:nvPr>
        </p:nvSpPr>
        <p:spPr>
          <a:xfrm>
            <a:off x="9451261" y="6324600"/>
            <a:ext cx="2032529" cy="152400"/>
          </a:xfrm>
          <a:prstGeom prst="rect">
            <a:avLst/>
          </a:prstGeom>
        </p:spPr>
        <p:txBody>
          <a:bodyPr lIns="0" tIns="0" rIns="0" bIns="0" anchor="t" anchorCtr="0">
            <a:noAutofit/>
          </a:bodyPr>
          <a:lstStyle>
            <a:lvl1pPr algn="r">
              <a:defRPr sz="1000">
                <a:solidFill>
                  <a:schemeClr val="bg1"/>
                </a:solidFill>
                <a:latin typeface="Arial" pitchFamily="34" charset="0"/>
                <a:cs typeface="Arial" pitchFamily="34" charset="0"/>
              </a:defRPr>
            </a:lvl1pPr>
          </a:lstStyle>
          <a:p>
            <a:r>
              <a:rPr lang="en-US" smtClean="0"/>
              <a:t>September 2015</a:t>
            </a:r>
            <a:endParaRPr lang="en-US" dirty="0"/>
          </a:p>
        </p:txBody>
      </p:sp>
      <p:sp>
        <p:nvSpPr>
          <p:cNvPr id="12" name="PwCFirm"/>
          <p:cNvSpPr txBox="1"/>
          <p:nvPr userDrawn="1"/>
        </p:nvSpPr>
        <p:spPr>
          <a:xfrm>
            <a:off x="711385" y="6477001"/>
            <a:ext cx="3455300" cy="152401"/>
          </a:xfrm>
          <a:prstGeom prst="rect">
            <a:avLst/>
          </a:prstGeom>
          <a:noFill/>
        </p:spPr>
        <p:txBody>
          <a:bodyPr vert="horz" wrap="square" lIns="0" tIns="0" rIns="0" bIns="0" rtlCol="0" anchor="t" anchorCtr="0">
            <a:noAutofit/>
          </a:bodyPr>
          <a:lstStyle/>
          <a:p>
            <a:r>
              <a:rPr lang="en-US" sz="1000" noProof="0" dirty="0" smtClean="0">
                <a:solidFill>
                  <a:schemeClr val="bg1"/>
                </a:solidFill>
                <a:latin typeface="Arial" pitchFamily="34" charset="0"/>
                <a:cs typeface="Arial" pitchFamily="34" charset="0"/>
              </a:rPr>
              <a:t>PwC</a:t>
            </a:r>
            <a:endParaRPr lang="en-US" sz="1000" noProof="0" dirty="0">
              <a:solidFill>
                <a:schemeClr val="bg1"/>
              </a:solidFill>
              <a:latin typeface="Arial" pitchFamily="34" charset="0"/>
              <a:cs typeface="Arial" pitchFamily="34" charset="0"/>
            </a:endParaRPr>
          </a:p>
        </p:txBody>
      </p:sp>
    </p:spTree>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Divider: Content">
    <p:bg>
      <p:bgPr>
        <a:solidFill>
          <a:schemeClr val="tx2"/>
        </a:solidFill>
        <a:effectLst/>
      </p:bgPr>
    </p:bg>
    <p:spTree>
      <p:nvGrpSpPr>
        <p:cNvPr id="1" name=""/>
        <p:cNvGrpSpPr/>
        <p:nvPr/>
      </p:nvGrpSpPr>
      <p:grpSpPr>
        <a:xfrm>
          <a:off x="0" y="0"/>
          <a:ext cx="0" cy="0"/>
          <a:chOff x="0" y="0"/>
          <a:chExt cx="0" cy="0"/>
        </a:xfrm>
      </p:grpSpPr>
      <p:sp>
        <p:nvSpPr>
          <p:cNvPr id="57" name="Title 1"/>
          <p:cNvSpPr>
            <a:spLocks noGrp="1"/>
          </p:cNvSpPr>
          <p:nvPr>
            <p:ph type="ctrTitle"/>
          </p:nvPr>
        </p:nvSpPr>
        <p:spPr bwMode="black">
          <a:xfrm>
            <a:off x="711385" y="685800"/>
            <a:ext cx="10772405" cy="1066800"/>
          </a:xfrm>
        </p:spPr>
        <p:txBody>
          <a:bodyPr anchor="t" anchorCtr="0">
            <a:noAutofit/>
          </a:bodyPr>
          <a:lstStyle>
            <a:lvl1pPr>
              <a:lnSpc>
                <a:spcPct val="90000"/>
              </a:lnSpc>
              <a:defRPr sz="3200">
                <a:solidFill>
                  <a:schemeClr val="bg1"/>
                </a:solidFill>
              </a:defRPr>
            </a:lvl1pPr>
          </a:lstStyle>
          <a:p>
            <a:r>
              <a:rPr lang="en-US" noProof="0" smtClean="0"/>
              <a:t>Click to edit Master title style</a:t>
            </a:r>
            <a:endParaRPr lang="en-US" noProof="0" dirty="0" smtClean="0"/>
          </a:p>
        </p:txBody>
      </p:sp>
      <p:sp>
        <p:nvSpPr>
          <p:cNvPr id="20" name="Content Placeholder 19"/>
          <p:cNvSpPr>
            <a:spLocks noGrp="1"/>
          </p:cNvSpPr>
          <p:nvPr>
            <p:ph sz="quarter" idx="13"/>
          </p:nvPr>
        </p:nvSpPr>
        <p:spPr>
          <a:xfrm>
            <a:off x="711387" y="2819400"/>
            <a:ext cx="5284574" cy="3352800"/>
          </a:xfrm>
        </p:spPr>
        <p:txBody>
          <a:bodyPr/>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vl6pPr>
              <a:buClr>
                <a:schemeClr val="bg1"/>
              </a:buCl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sp>
        <p:nvSpPr>
          <p:cNvPr id="33" name="Subtitle 2"/>
          <p:cNvSpPr>
            <a:spLocks noGrp="1"/>
          </p:cNvSpPr>
          <p:nvPr>
            <p:ph type="subTitle" idx="1"/>
          </p:nvPr>
        </p:nvSpPr>
        <p:spPr bwMode="black">
          <a:xfrm>
            <a:off x="711385" y="1905001"/>
            <a:ext cx="10772405" cy="762000"/>
          </a:xfrm>
        </p:spPr>
        <p:txBody>
          <a:bodyPr>
            <a:noAutofit/>
          </a:bodyPr>
          <a:lstStyle>
            <a:lvl1pPr marL="0" indent="0" algn="l">
              <a:lnSpc>
                <a:spcPct val="90000"/>
              </a:lnSpc>
              <a:buNone/>
              <a:defRPr sz="3200">
                <a:solidFill>
                  <a:schemeClr val="bg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en-US" noProof="0" smtClean="0"/>
              <a:t>Click to edit Master subtitle style</a:t>
            </a:r>
            <a:endParaRPr lang="en-US" noProof="0" dirty="0" smtClean="0"/>
          </a:p>
        </p:txBody>
      </p:sp>
      <p:sp>
        <p:nvSpPr>
          <p:cNvPr id="31" name="Footer Placeholder 4"/>
          <p:cNvSpPr>
            <a:spLocks noGrp="1"/>
          </p:cNvSpPr>
          <p:nvPr>
            <p:ph type="ftr" sz="quarter" idx="3"/>
          </p:nvPr>
        </p:nvSpPr>
        <p:spPr>
          <a:xfrm>
            <a:off x="711385" y="6324600"/>
            <a:ext cx="7012226" cy="152400"/>
          </a:xfrm>
          <a:prstGeom prst="rect">
            <a:avLst/>
          </a:prstGeom>
        </p:spPr>
        <p:txBody>
          <a:bodyPr vert="horz" lIns="0" tIns="0" rIns="0" bIns="0" anchor="b" anchorCtr="0">
            <a:noAutofit/>
          </a:bodyPr>
          <a:lstStyle>
            <a:lvl1pPr algn="l">
              <a:defRPr sz="1000">
                <a:solidFill>
                  <a:schemeClr val="bg1"/>
                </a:solidFill>
                <a:latin typeface="Arial" pitchFamily="34" charset="0"/>
                <a:cs typeface="Arial" pitchFamily="34" charset="0"/>
              </a:defRPr>
            </a:lvl1pPr>
          </a:lstStyle>
          <a:p>
            <a:endParaRPr lang="en-US" dirty="0"/>
          </a:p>
        </p:txBody>
      </p:sp>
      <p:cxnSp>
        <p:nvCxnSpPr>
          <p:cNvPr id="12" name="Shape 11"/>
          <p:cNvCxnSpPr/>
          <p:nvPr/>
        </p:nvCxnSpPr>
        <p:spPr>
          <a:xfrm rot="5400000" flipH="1" flipV="1">
            <a:off x="5919763" y="-4802029"/>
            <a:ext cx="152399" cy="10975658"/>
          </a:xfrm>
          <a:prstGeom prst="bentConnector2">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Slide Number Placeholder 5"/>
          <p:cNvSpPr>
            <a:spLocks noGrp="1"/>
          </p:cNvSpPr>
          <p:nvPr>
            <p:ph type="sldNum" sz="quarter" idx="4"/>
          </p:nvPr>
        </p:nvSpPr>
        <p:spPr>
          <a:xfrm>
            <a:off x="9451261" y="6477000"/>
            <a:ext cx="2036594" cy="152400"/>
          </a:xfrm>
          <a:prstGeom prst="rect">
            <a:avLst/>
          </a:prstGeom>
        </p:spPr>
        <p:txBody>
          <a:bodyPr lIns="0" tIns="0" rIns="0" bIns="0" anchor="t" anchorCtr="0">
            <a:noAutofit/>
          </a:bodyPr>
          <a:lstStyle>
            <a:lvl1pPr algn="r">
              <a:defRPr sz="1000">
                <a:solidFill>
                  <a:schemeClr val="bg1"/>
                </a:solidFill>
                <a:latin typeface="Arial" pitchFamily="34" charset="0"/>
                <a:cs typeface="Arial" pitchFamily="34" charset="0"/>
              </a:defRPr>
            </a:lvl1pPr>
          </a:lstStyle>
          <a:p>
            <a:fld id="{9EBD5762-3BDC-484D-9503-7EA6D5A9A8CE}" type="slidenum">
              <a:rPr lang="en-US" smtClean="0"/>
              <a:pPr/>
              <a:t>‹#›</a:t>
            </a:fld>
            <a:endParaRPr lang="en-US" dirty="0"/>
          </a:p>
        </p:txBody>
      </p:sp>
      <p:sp>
        <p:nvSpPr>
          <p:cNvPr id="11" name="Date Placeholder 3"/>
          <p:cNvSpPr>
            <a:spLocks noGrp="1"/>
          </p:cNvSpPr>
          <p:nvPr>
            <p:ph type="dt" sz="half" idx="2"/>
          </p:nvPr>
        </p:nvSpPr>
        <p:spPr>
          <a:xfrm>
            <a:off x="9451261" y="6324600"/>
            <a:ext cx="2032529" cy="152400"/>
          </a:xfrm>
          <a:prstGeom prst="rect">
            <a:avLst/>
          </a:prstGeom>
        </p:spPr>
        <p:txBody>
          <a:bodyPr lIns="0" tIns="0" rIns="0" bIns="0" anchor="t" anchorCtr="0">
            <a:noAutofit/>
          </a:bodyPr>
          <a:lstStyle>
            <a:lvl1pPr algn="r">
              <a:defRPr sz="1000">
                <a:solidFill>
                  <a:schemeClr val="bg1"/>
                </a:solidFill>
                <a:latin typeface="Arial" pitchFamily="34" charset="0"/>
                <a:cs typeface="Arial" pitchFamily="34" charset="0"/>
              </a:defRPr>
            </a:lvl1pPr>
          </a:lstStyle>
          <a:p>
            <a:r>
              <a:rPr lang="en-US" smtClean="0"/>
              <a:t>September 2015</a:t>
            </a:r>
            <a:endParaRPr lang="en-US" dirty="0"/>
          </a:p>
        </p:txBody>
      </p:sp>
      <p:sp>
        <p:nvSpPr>
          <p:cNvPr id="13" name="PwCFirm"/>
          <p:cNvSpPr txBox="1"/>
          <p:nvPr userDrawn="1"/>
        </p:nvSpPr>
        <p:spPr>
          <a:xfrm>
            <a:off x="711385" y="6477001"/>
            <a:ext cx="3455300" cy="152401"/>
          </a:xfrm>
          <a:prstGeom prst="rect">
            <a:avLst/>
          </a:prstGeom>
          <a:noFill/>
        </p:spPr>
        <p:txBody>
          <a:bodyPr vert="horz" wrap="square" lIns="0" tIns="0" rIns="0" bIns="0" rtlCol="0" anchor="t" anchorCtr="0">
            <a:noAutofit/>
          </a:bodyPr>
          <a:lstStyle/>
          <a:p>
            <a:r>
              <a:rPr lang="en-US" sz="1000" noProof="0" dirty="0" smtClean="0">
                <a:solidFill>
                  <a:schemeClr val="bg1"/>
                </a:solidFill>
                <a:latin typeface="Arial" pitchFamily="34" charset="0"/>
                <a:cs typeface="Arial" pitchFamily="34" charset="0"/>
              </a:rPr>
              <a:t>PwC</a:t>
            </a:r>
            <a:endParaRPr lang="en-US" sz="1000" noProof="0" dirty="0">
              <a:solidFill>
                <a:schemeClr val="bg1"/>
              </a:solidFill>
              <a:latin typeface="Arial" pitchFamily="34" charset="0"/>
              <a:cs typeface="Arial" pitchFamily="34" charset="0"/>
            </a:endParaRPr>
          </a:p>
        </p:txBody>
      </p:sp>
    </p:spTree>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ver Slide: Fixed Logo">
    <p:spTree>
      <p:nvGrpSpPr>
        <p:cNvPr id="1" name=""/>
        <p:cNvGrpSpPr/>
        <p:nvPr/>
      </p:nvGrpSpPr>
      <p:grpSpPr>
        <a:xfrm>
          <a:off x="0" y="0"/>
          <a:ext cx="0" cy="0"/>
          <a:chOff x="0" y="0"/>
          <a:chExt cx="0" cy="0"/>
        </a:xfrm>
      </p:grpSpPr>
      <p:cxnSp>
        <p:nvCxnSpPr>
          <p:cNvPr id="141" name="Shape 140"/>
          <p:cNvCxnSpPr/>
          <p:nvPr/>
        </p:nvCxnSpPr>
        <p:spPr>
          <a:xfrm rot="5400000" flipH="1" flipV="1">
            <a:off x="6822206" y="-3875196"/>
            <a:ext cx="152399" cy="9121991"/>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42" name="Title 1"/>
          <p:cNvSpPr>
            <a:spLocks noGrp="1"/>
          </p:cNvSpPr>
          <p:nvPr>
            <p:ph type="ctrTitle" hasCustomPrompt="1"/>
          </p:nvPr>
        </p:nvSpPr>
        <p:spPr bwMode="black">
          <a:xfrm>
            <a:off x="2527959" y="692150"/>
            <a:ext cx="7126555" cy="914400"/>
          </a:xfrm>
        </p:spPr>
        <p:txBody>
          <a:bodyPr anchor="t" anchorCtr="0">
            <a:noAutofit/>
          </a:bodyPr>
          <a:lstStyle>
            <a:lvl1pPr>
              <a:lnSpc>
                <a:spcPct val="90000"/>
              </a:lnSpc>
              <a:defRPr sz="3200" b="1" i="1" baseline="0">
                <a:solidFill>
                  <a:schemeClr val="tx1"/>
                </a:solidFill>
              </a:defRPr>
            </a:lvl1pPr>
          </a:lstStyle>
          <a:p>
            <a:r>
              <a:rPr lang="en-US" noProof="0" dirty="0" smtClean="0"/>
              <a:t>Click to add the presentation’s main title</a:t>
            </a:r>
            <a:endParaRPr lang="en-US" noProof="0" dirty="0"/>
          </a:p>
        </p:txBody>
      </p:sp>
      <p:sp>
        <p:nvSpPr>
          <p:cNvPr id="143" name="Subtitle 2"/>
          <p:cNvSpPr>
            <a:spLocks noGrp="1"/>
          </p:cNvSpPr>
          <p:nvPr>
            <p:ph type="subTitle" idx="1" hasCustomPrompt="1"/>
          </p:nvPr>
        </p:nvSpPr>
        <p:spPr bwMode="black">
          <a:xfrm>
            <a:off x="2527959" y="1682749"/>
            <a:ext cx="7126555" cy="914401"/>
          </a:xfrm>
        </p:spPr>
        <p:txBody>
          <a:bodyPr>
            <a:noAutofit/>
          </a:bodyPr>
          <a:lstStyle>
            <a:lvl1pPr marL="0" indent="0" algn="l">
              <a:lnSpc>
                <a:spcPct val="90000"/>
              </a:lnSpc>
              <a:spcAft>
                <a:spcPts val="0"/>
              </a:spcAft>
              <a:buNone/>
              <a:defRPr sz="3200" baseline="0">
                <a:solidFill>
                  <a:schemeClr val="tx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en-US" noProof="0" dirty="0" smtClean="0"/>
              <a:t>Subtitle and date (move higher if title is only one line)</a:t>
            </a:r>
          </a:p>
        </p:txBody>
      </p:sp>
      <p:sp>
        <p:nvSpPr>
          <p:cNvPr id="144" name="Text Placeholder 31"/>
          <p:cNvSpPr>
            <a:spLocks noGrp="1"/>
          </p:cNvSpPr>
          <p:nvPr>
            <p:ph type="body" sz="quarter" idx="10" hasCustomPrompt="1"/>
          </p:nvPr>
        </p:nvSpPr>
        <p:spPr bwMode="black">
          <a:xfrm>
            <a:off x="2527958" y="374904"/>
            <a:ext cx="5475634" cy="146304"/>
          </a:xfrm>
        </p:spPr>
        <p:txBody>
          <a:bodyPr/>
          <a:lstStyle>
            <a:lvl1pPr>
              <a:defRPr sz="1100">
                <a:solidFill>
                  <a:schemeClr val="tx1"/>
                </a:solidFill>
                <a:latin typeface="Arial" pitchFamily="34" charset="0"/>
                <a:cs typeface="Arial" pitchFamily="34" charset="0"/>
              </a:defRPr>
            </a:lvl1pPr>
            <a:lvl2pPr>
              <a:defRPr sz="1000">
                <a:solidFill>
                  <a:schemeClr val="bg1"/>
                </a:solidFill>
                <a:latin typeface="Arial" pitchFamily="34" charset="0"/>
                <a:cs typeface="Arial" pitchFamily="34" charset="0"/>
              </a:defRPr>
            </a:lvl2pPr>
            <a:lvl3pPr>
              <a:defRPr sz="1000">
                <a:solidFill>
                  <a:schemeClr val="bg1"/>
                </a:solidFill>
                <a:latin typeface="Arial" pitchFamily="34" charset="0"/>
                <a:cs typeface="Arial" pitchFamily="34" charset="0"/>
              </a:defRPr>
            </a:lvl3pPr>
            <a:lvl4pPr>
              <a:defRPr sz="1000">
                <a:solidFill>
                  <a:schemeClr val="bg1"/>
                </a:solidFill>
                <a:latin typeface="Arial" pitchFamily="34" charset="0"/>
                <a:cs typeface="Arial" pitchFamily="34" charset="0"/>
              </a:defRPr>
            </a:lvl4pPr>
            <a:lvl5pPr>
              <a:defRPr sz="1000">
                <a:solidFill>
                  <a:schemeClr val="bg1"/>
                </a:solidFill>
                <a:latin typeface="Arial" pitchFamily="34" charset="0"/>
                <a:cs typeface="Arial" pitchFamily="34" charset="0"/>
              </a:defRPr>
            </a:lvl5pPr>
          </a:lstStyle>
          <a:p>
            <a:pPr lvl="0"/>
            <a:r>
              <a:rPr lang="en-US" noProof="0" dirty="0" smtClean="0"/>
              <a:t>www.pwc.com</a:t>
            </a:r>
            <a:endParaRPr lang="en-US" noProof="0" dirty="0"/>
          </a:p>
        </p:txBody>
      </p:sp>
      <p:grpSp>
        <p:nvGrpSpPr>
          <p:cNvPr id="67" name="Gruppieren 66"/>
          <p:cNvGrpSpPr/>
          <p:nvPr userDrawn="1"/>
        </p:nvGrpSpPr>
        <p:grpSpPr>
          <a:xfrm>
            <a:off x="1550415" y="5769812"/>
            <a:ext cx="1235084" cy="935867"/>
            <a:chOff x="1550415" y="5769812"/>
            <a:chExt cx="1235084" cy="935867"/>
          </a:xfrm>
        </p:grpSpPr>
        <p:grpSp>
          <p:nvGrpSpPr>
            <p:cNvPr id="36" name="Group 73"/>
            <p:cNvGrpSpPr>
              <a:grpSpLocks noChangeAspect="1"/>
            </p:cNvGrpSpPr>
            <p:nvPr/>
          </p:nvGrpSpPr>
          <p:grpSpPr>
            <a:xfrm>
              <a:off x="2337340" y="5769812"/>
              <a:ext cx="448159" cy="402310"/>
              <a:chOff x="1905000" y="5715000"/>
              <a:chExt cx="445770" cy="381000"/>
            </a:xfrm>
          </p:grpSpPr>
          <p:sp>
            <p:nvSpPr>
              <p:cNvPr id="40" name="Rectangle 25"/>
              <p:cNvSpPr>
                <a:spLocks noChangeArrowheads="1"/>
              </p:cNvSpPr>
              <p:nvPr userDrawn="1"/>
            </p:nvSpPr>
            <p:spPr bwMode="gray">
              <a:xfrm>
                <a:off x="2293620" y="5988118"/>
                <a:ext cx="57150" cy="107882"/>
              </a:xfrm>
              <a:prstGeom prst="rect">
                <a:avLst/>
              </a:prstGeom>
              <a:solidFill>
                <a:srgbClr val="F445F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41" name="Rectangle 26"/>
              <p:cNvSpPr>
                <a:spLocks noChangeArrowheads="1"/>
              </p:cNvSpPr>
              <p:nvPr userDrawn="1"/>
            </p:nvSpPr>
            <p:spPr bwMode="gray">
              <a:xfrm>
                <a:off x="2132171" y="5757333"/>
                <a:ext cx="44291" cy="66914"/>
              </a:xfrm>
              <a:prstGeom prst="rect">
                <a:avLst/>
              </a:prstGeom>
              <a:solidFill>
                <a:srgbClr val="F6B67F"/>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42" name="Rectangle 27"/>
              <p:cNvSpPr>
                <a:spLocks noChangeArrowheads="1"/>
              </p:cNvSpPr>
              <p:nvPr userDrawn="1"/>
            </p:nvSpPr>
            <p:spPr bwMode="gray">
              <a:xfrm>
                <a:off x="1905000" y="5715000"/>
                <a:ext cx="227171" cy="42333"/>
              </a:xfrm>
              <a:prstGeom prst="rect">
                <a:avLst/>
              </a:prstGeom>
              <a:solidFill>
                <a:srgbClr val="F48F17"/>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43" name="Rectangle 28"/>
              <p:cNvSpPr>
                <a:spLocks noChangeArrowheads="1"/>
              </p:cNvSpPr>
              <p:nvPr userDrawn="1"/>
            </p:nvSpPr>
            <p:spPr bwMode="gray">
              <a:xfrm>
                <a:off x="1905000" y="5757333"/>
                <a:ext cx="227171" cy="66914"/>
              </a:xfrm>
              <a:prstGeom prst="rect">
                <a:avLst/>
              </a:prstGeom>
              <a:solidFill>
                <a:srgbClr val="EB660B"/>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44" name="Rectangle 29"/>
              <p:cNvSpPr>
                <a:spLocks noChangeArrowheads="1"/>
              </p:cNvSpPr>
              <p:nvPr userDrawn="1"/>
            </p:nvSpPr>
            <p:spPr bwMode="gray">
              <a:xfrm>
                <a:off x="2176462" y="5824247"/>
                <a:ext cx="117158" cy="163871"/>
              </a:xfrm>
              <a:prstGeom prst="rect">
                <a:avLst/>
              </a:prstGeom>
              <a:solidFill>
                <a:srgbClr val="F3BF09"/>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45" name="Rectangle 30"/>
              <p:cNvSpPr>
                <a:spLocks noChangeArrowheads="1"/>
              </p:cNvSpPr>
              <p:nvPr userDrawn="1"/>
            </p:nvSpPr>
            <p:spPr bwMode="gray">
              <a:xfrm>
                <a:off x="2176462" y="5988118"/>
                <a:ext cx="117158" cy="107882"/>
              </a:xfrm>
              <a:prstGeom prst="rect">
                <a:avLst/>
              </a:prstGeom>
              <a:solidFill>
                <a:srgbClr val="E93409"/>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46" name="Rectangle 31"/>
              <p:cNvSpPr>
                <a:spLocks noChangeArrowheads="1"/>
              </p:cNvSpPr>
              <p:nvPr userDrawn="1"/>
            </p:nvSpPr>
            <p:spPr bwMode="gray">
              <a:xfrm>
                <a:off x="2132171" y="5824247"/>
                <a:ext cx="44291" cy="163871"/>
              </a:xfrm>
              <a:prstGeom prst="rect">
                <a:avLst/>
              </a:prstGeom>
              <a:solidFill>
                <a:srgbClr val="EA880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47" name="Rectangle 32"/>
              <p:cNvSpPr>
                <a:spLocks noChangeArrowheads="1"/>
              </p:cNvSpPr>
              <p:nvPr userDrawn="1"/>
            </p:nvSpPr>
            <p:spPr bwMode="gray">
              <a:xfrm>
                <a:off x="2132171" y="5988118"/>
                <a:ext cx="44291" cy="107882"/>
              </a:xfrm>
              <a:prstGeom prst="rect">
                <a:avLst/>
              </a:prstGeom>
              <a:solidFill>
                <a:srgbClr val="E0250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48" name="Freeform 33"/>
              <p:cNvSpPr>
                <a:spLocks/>
              </p:cNvSpPr>
              <p:nvPr userDrawn="1"/>
            </p:nvSpPr>
            <p:spPr bwMode="gray">
              <a:xfrm>
                <a:off x="1905000" y="5824247"/>
                <a:ext cx="227171" cy="163871"/>
              </a:xfrm>
              <a:custGeom>
                <a:avLst/>
                <a:gdLst/>
                <a:ahLst/>
                <a:cxnLst>
                  <a:cxn ang="0">
                    <a:pos x="0" y="0"/>
                  </a:cxn>
                  <a:cxn ang="0">
                    <a:pos x="159" y="0"/>
                  </a:cxn>
                  <a:cxn ang="0">
                    <a:pos x="159" y="120"/>
                  </a:cxn>
                  <a:cxn ang="0">
                    <a:pos x="99" y="120"/>
                  </a:cxn>
                  <a:cxn ang="0">
                    <a:pos x="99" y="80"/>
                  </a:cxn>
                  <a:cxn ang="0">
                    <a:pos x="0" y="80"/>
                  </a:cxn>
                  <a:cxn ang="0">
                    <a:pos x="0" y="0"/>
                  </a:cxn>
                </a:cxnLst>
                <a:rect l="0" t="0" r="r" b="b"/>
                <a:pathLst>
                  <a:path w="159" h="120">
                    <a:moveTo>
                      <a:pt x="0" y="0"/>
                    </a:moveTo>
                    <a:lnTo>
                      <a:pt x="159" y="0"/>
                    </a:lnTo>
                    <a:lnTo>
                      <a:pt x="159" y="120"/>
                    </a:lnTo>
                    <a:lnTo>
                      <a:pt x="99" y="120"/>
                    </a:lnTo>
                    <a:lnTo>
                      <a:pt x="99" y="80"/>
                    </a:lnTo>
                    <a:lnTo>
                      <a:pt x="0" y="80"/>
                    </a:lnTo>
                    <a:lnTo>
                      <a:pt x="0" y="0"/>
                    </a:lnTo>
                    <a:close/>
                  </a:path>
                </a:pathLst>
              </a:custGeom>
              <a:solidFill>
                <a:srgbClr val="E04C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noProof="0"/>
              </a:p>
            </p:txBody>
          </p:sp>
          <p:sp>
            <p:nvSpPr>
              <p:cNvPr id="49" name="Rectangle 34"/>
              <p:cNvSpPr>
                <a:spLocks noChangeArrowheads="1"/>
              </p:cNvSpPr>
              <p:nvPr userDrawn="1"/>
            </p:nvSpPr>
            <p:spPr bwMode="gray">
              <a:xfrm>
                <a:off x="2046446" y="5988118"/>
                <a:ext cx="85725" cy="107882"/>
              </a:xfrm>
              <a:prstGeom prst="rect">
                <a:avLst/>
              </a:prstGeom>
              <a:solidFill>
                <a:srgbClr val="D614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50" name="Rectangle 35"/>
              <p:cNvSpPr>
                <a:spLocks noChangeArrowheads="1"/>
              </p:cNvSpPr>
              <p:nvPr userDrawn="1"/>
            </p:nvSpPr>
            <p:spPr bwMode="gray">
              <a:xfrm>
                <a:off x="1905000" y="5933495"/>
                <a:ext cx="141446" cy="54624"/>
              </a:xfrm>
              <a:prstGeom prst="rect">
                <a:avLst/>
              </a:prstGeom>
              <a:solidFill>
                <a:srgbClr val="C93C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51" name="Rectangle 36"/>
              <p:cNvSpPr>
                <a:spLocks noChangeArrowheads="1"/>
              </p:cNvSpPr>
              <p:nvPr userDrawn="1"/>
            </p:nvSpPr>
            <p:spPr bwMode="gray">
              <a:xfrm>
                <a:off x="1905000" y="5988118"/>
                <a:ext cx="141446" cy="107882"/>
              </a:xfrm>
              <a:prstGeom prst="rect">
                <a:avLst/>
              </a:prstGeom>
              <a:solidFill>
                <a:srgbClr val="C01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52" name="Rectangle 25"/>
              <p:cNvSpPr>
                <a:spLocks noChangeArrowheads="1"/>
              </p:cNvSpPr>
              <p:nvPr/>
            </p:nvSpPr>
            <p:spPr bwMode="gray">
              <a:xfrm>
                <a:off x="2293620" y="5988118"/>
                <a:ext cx="57150" cy="107882"/>
              </a:xfrm>
              <a:prstGeom prst="rect">
                <a:avLst/>
              </a:prstGeom>
              <a:solidFill>
                <a:srgbClr val="F445F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53" name="Rectangle 26"/>
              <p:cNvSpPr>
                <a:spLocks noChangeArrowheads="1"/>
              </p:cNvSpPr>
              <p:nvPr/>
            </p:nvSpPr>
            <p:spPr bwMode="gray">
              <a:xfrm>
                <a:off x="2132171" y="5757333"/>
                <a:ext cx="44291" cy="66914"/>
              </a:xfrm>
              <a:prstGeom prst="rect">
                <a:avLst/>
              </a:prstGeom>
              <a:solidFill>
                <a:srgbClr val="F6B67F"/>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54" name="Rectangle 27"/>
              <p:cNvSpPr>
                <a:spLocks noChangeArrowheads="1"/>
              </p:cNvSpPr>
              <p:nvPr/>
            </p:nvSpPr>
            <p:spPr bwMode="gray">
              <a:xfrm>
                <a:off x="1905000" y="5715000"/>
                <a:ext cx="227171" cy="42333"/>
              </a:xfrm>
              <a:prstGeom prst="rect">
                <a:avLst/>
              </a:prstGeom>
              <a:solidFill>
                <a:srgbClr val="F48F17"/>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55" name="Rectangle 28"/>
              <p:cNvSpPr>
                <a:spLocks noChangeArrowheads="1"/>
              </p:cNvSpPr>
              <p:nvPr/>
            </p:nvSpPr>
            <p:spPr bwMode="gray">
              <a:xfrm>
                <a:off x="1905000" y="5757333"/>
                <a:ext cx="227171" cy="66914"/>
              </a:xfrm>
              <a:prstGeom prst="rect">
                <a:avLst/>
              </a:prstGeom>
              <a:solidFill>
                <a:srgbClr val="EB660B"/>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56" name="Rectangle 29"/>
              <p:cNvSpPr>
                <a:spLocks noChangeArrowheads="1"/>
              </p:cNvSpPr>
              <p:nvPr/>
            </p:nvSpPr>
            <p:spPr bwMode="gray">
              <a:xfrm>
                <a:off x="2176462" y="5824247"/>
                <a:ext cx="117158" cy="163871"/>
              </a:xfrm>
              <a:prstGeom prst="rect">
                <a:avLst/>
              </a:prstGeom>
              <a:solidFill>
                <a:srgbClr val="F3BF09"/>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57" name="Rectangle 30"/>
              <p:cNvSpPr>
                <a:spLocks noChangeArrowheads="1"/>
              </p:cNvSpPr>
              <p:nvPr/>
            </p:nvSpPr>
            <p:spPr bwMode="gray">
              <a:xfrm>
                <a:off x="2176462" y="5988118"/>
                <a:ext cx="117158" cy="107882"/>
              </a:xfrm>
              <a:prstGeom prst="rect">
                <a:avLst/>
              </a:prstGeom>
              <a:solidFill>
                <a:srgbClr val="E93409"/>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58" name="Rectangle 31"/>
              <p:cNvSpPr>
                <a:spLocks noChangeArrowheads="1"/>
              </p:cNvSpPr>
              <p:nvPr/>
            </p:nvSpPr>
            <p:spPr bwMode="gray">
              <a:xfrm>
                <a:off x="2132171" y="5824247"/>
                <a:ext cx="44291" cy="163871"/>
              </a:xfrm>
              <a:prstGeom prst="rect">
                <a:avLst/>
              </a:prstGeom>
              <a:solidFill>
                <a:srgbClr val="EA880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59" name="Rectangle 32"/>
              <p:cNvSpPr>
                <a:spLocks noChangeArrowheads="1"/>
              </p:cNvSpPr>
              <p:nvPr/>
            </p:nvSpPr>
            <p:spPr bwMode="gray">
              <a:xfrm>
                <a:off x="2132171" y="5988118"/>
                <a:ext cx="44291" cy="107882"/>
              </a:xfrm>
              <a:prstGeom prst="rect">
                <a:avLst/>
              </a:prstGeom>
              <a:solidFill>
                <a:srgbClr val="E0250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60" name="Freeform 33"/>
              <p:cNvSpPr>
                <a:spLocks/>
              </p:cNvSpPr>
              <p:nvPr/>
            </p:nvSpPr>
            <p:spPr bwMode="gray">
              <a:xfrm>
                <a:off x="1905000" y="5824247"/>
                <a:ext cx="227171" cy="163871"/>
              </a:xfrm>
              <a:custGeom>
                <a:avLst/>
                <a:gdLst/>
                <a:ahLst/>
                <a:cxnLst>
                  <a:cxn ang="0">
                    <a:pos x="0" y="0"/>
                  </a:cxn>
                  <a:cxn ang="0">
                    <a:pos x="159" y="0"/>
                  </a:cxn>
                  <a:cxn ang="0">
                    <a:pos x="159" y="120"/>
                  </a:cxn>
                  <a:cxn ang="0">
                    <a:pos x="99" y="120"/>
                  </a:cxn>
                  <a:cxn ang="0">
                    <a:pos x="99" y="80"/>
                  </a:cxn>
                  <a:cxn ang="0">
                    <a:pos x="0" y="80"/>
                  </a:cxn>
                  <a:cxn ang="0">
                    <a:pos x="0" y="0"/>
                  </a:cxn>
                </a:cxnLst>
                <a:rect l="0" t="0" r="r" b="b"/>
                <a:pathLst>
                  <a:path w="159" h="120">
                    <a:moveTo>
                      <a:pt x="0" y="0"/>
                    </a:moveTo>
                    <a:lnTo>
                      <a:pt x="159" y="0"/>
                    </a:lnTo>
                    <a:lnTo>
                      <a:pt x="159" y="120"/>
                    </a:lnTo>
                    <a:lnTo>
                      <a:pt x="99" y="120"/>
                    </a:lnTo>
                    <a:lnTo>
                      <a:pt x="99" y="80"/>
                    </a:lnTo>
                    <a:lnTo>
                      <a:pt x="0" y="80"/>
                    </a:lnTo>
                    <a:lnTo>
                      <a:pt x="0" y="0"/>
                    </a:lnTo>
                    <a:close/>
                  </a:path>
                </a:pathLst>
              </a:custGeom>
              <a:solidFill>
                <a:srgbClr val="E04C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noProof="0"/>
              </a:p>
            </p:txBody>
          </p:sp>
          <p:sp>
            <p:nvSpPr>
              <p:cNvPr id="61" name="Rectangle 34"/>
              <p:cNvSpPr>
                <a:spLocks noChangeArrowheads="1"/>
              </p:cNvSpPr>
              <p:nvPr/>
            </p:nvSpPr>
            <p:spPr bwMode="gray">
              <a:xfrm>
                <a:off x="2046446" y="5988118"/>
                <a:ext cx="85725" cy="107882"/>
              </a:xfrm>
              <a:prstGeom prst="rect">
                <a:avLst/>
              </a:prstGeom>
              <a:solidFill>
                <a:srgbClr val="D614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62" name="Rectangle 35"/>
              <p:cNvSpPr>
                <a:spLocks noChangeArrowheads="1"/>
              </p:cNvSpPr>
              <p:nvPr/>
            </p:nvSpPr>
            <p:spPr bwMode="gray">
              <a:xfrm>
                <a:off x="1905000" y="5933495"/>
                <a:ext cx="141446" cy="54624"/>
              </a:xfrm>
              <a:prstGeom prst="rect">
                <a:avLst/>
              </a:prstGeom>
              <a:solidFill>
                <a:srgbClr val="C93C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63" name="Rectangle 36"/>
              <p:cNvSpPr>
                <a:spLocks noChangeArrowheads="1"/>
              </p:cNvSpPr>
              <p:nvPr/>
            </p:nvSpPr>
            <p:spPr bwMode="gray">
              <a:xfrm>
                <a:off x="1905000" y="5988118"/>
                <a:ext cx="141446" cy="107882"/>
              </a:xfrm>
              <a:prstGeom prst="rect">
                <a:avLst/>
              </a:prstGeom>
              <a:solidFill>
                <a:srgbClr val="C01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grpSp>
        <p:grpSp>
          <p:nvGrpSpPr>
            <p:cNvPr id="64" name="Group 32"/>
            <p:cNvGrpSpPr/>
            <p:nvPr userDrawn="1"/>
          </p:nvGrpSpPr>
          <p:grpSpPr>
            <a:xfrm>
              <a:off x="1550415" y="6172200"/>
              <a:ext cx="914400" cy="533479"/>
              <a:chOff x="518032" y="978681"/>
              <a:chExt cx="4572000" cy="2667393"/>
            </a:xfrm>
          </p:grpSpPr>
          <p:sp>
            <p:nvSpPr>
              <p:cNvPr id="65" name="Rectangle 37"/>
              <p:cNvSpPr>
                <a:spLocks noChangeArrowheads="1"/>
              </p:cNvSpPr>
              <p:nvPr userDrawn="1"/>
            </p:nvSpPr>
            <p:spPr bwMode="black">
              <a:xfrm>
                <a:off x="3295650" y="978681"/>
                <a:ext cx="1143000" cy="263229"/>
              </a:xfrm>
              <a:prstGeom prst="rect">
                <a:avLst/>
              </a:prstGeom>
              <a:solidFill>
                <a:srgbClr val="A1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66" name="Freeform 7"/>
              <p:cNvSpPr>
                <a:spLocks noEditPoints="1"/>
              </p:cNvSpPr>
              <p:nvPr userDrawn="1"/>
            </p:nvSpPr>
            <p:spPr bwMode="black">
              <a:xfrm>
                <a:off x="518032" y="1922794"/>
                <a:ext cx="4572000" cy="1723280"/>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noProof="0"/>
              </a:p>
            </p:txBody>
          </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ver Slide: Client Logo">
    <p:spTree>
      <p:nvGrpSpPr>
        <p:cNvPr id="1" name=""/>
        <p:cNvGrpSpPr/>
        <p:nvPr/>
      </p:nvGrpSpPr>
      <p:grpSpPr>
        <a:xfrm>
          <a:off x="0" y="0"/>
          <a:ext cx="0" cy="0"/>
          <a:chOff x="0" y="0"/>
          <a:chExt cx="0" cy="0"/>
        </a:xfrm>
      </p:grpSpPr>
      <p:grpSp>
        <p:nvGrpSpPr>
          <p:cNvPr id="32" name="Group 31"/>
          <p:cNvGrpSpPr/>
          <p:nvPr userDrawn="1"/>
        </p:nvGrpSpPr>
        <p:grpSpPr bwMode="gray">
          <a:xfrm>
            <a:off x="2337410" y="1"/>
            <a:ext cx="9857766" cy="6176009"/>
            <a:chOff x="19140488" y="13674"/>
            <a:chExt cx="7443798" cy="6145827"/>
          </a:xfrm>
        </p:grpSpPr>
        <p:sp>
          <p:nvSpPr>
            <p:cNvPr id="35" name="Rectangle 17"/>
            <p:cNvSpPr>
              <a:spLocks noChangeArrowheads="1"/>
            </p:cNvSpPr>
            <p:nvPr/>
          </p:nvSpPr>
          <p:spPr bwMode="gray">
            <a:xfrm>
              <a:off x="19140488" y="4188799"/>
              <a:ext cx="2302206" cy="1970702"/>
            </a:xfrm>
            <a:prstGeom prst="rect">
              <a:avLst/>
            </a:prstGeom>
            <a:solidFill>
              <a:srgbClr val="9A170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36" name="Rectangle 7"/>
            <p:cNvSpPr>
              <a:spLocks noChangeArrowheads="1"/>
            </p:cNvSpPr>
            <p:nvPr/>
          </p:nvSpPr>
          <p:spPr bwMode="gray">
            <a:xfrm>
              <a:off x="25663403" y="4032250"/>
              <a:ext cx="920883" cy="2127250"/>
            </a:xfrm>
            <a:prstGeom prst="rect">
              <a:avLst/>
            </a:prstGeom>
            <a:solidFill>
              <a:srgbClr val="F3BE2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37" name="Rectangle 8"/>
            <p:cNvSpPr>
              <a:spLocks noChangeArrowheads="1"/>
            </p:cNvSpPr>
            <p:nvPr/>
          </p:nvSpPr>
          <p:spPr bwMode="gray">
            <a:xfrm>
              <a:off x="25049482" y="2899477"/>
              <a:ext cx="734694" cy="1289321"/>
            </a:xfrm>
            <a:prstGeom prst="rect">
              <a:avLst/>
            </a:prstGeom>
            <a:solidFill>
              <a:srgbClr val="F3BC87"/>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42" name="Rectangle 9"/>
            <p:cNvSpPr>
              <a:spLocks noChangeArrowheads="1"/>
            </p:cNvSpPr>
            <p:nvPr/>
          </p:nvSpPr>
          <p:spPr bwMode="gray">
            <a:xfrm>
              <a:off x="25049482" y="4032250"/>
              <a:ext cx="734693" cy="2127250"/>
            </a:xfrm>
            <a:prstGeom prst="rect">
              <a:avLst/>
            </a:prstGeom>
            <a:solidFill>
              <a:srgbClr val="E88C1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43" name="Rectangle 11"/>
            <p:cNvSpPr>
              <a:spLocks noChangeArrowheads="1"/>
            </p:cNvSpPr>
            <p:nvPr/>
          </p:nvSpPr>
          <p:spPr bwMode="gray">
            <a:xfrm>
              <a:off x="24665780" y="706365"/>
              <a:ext cx="477045" cy="2263848"/>
            </a:xfrm>
            <a:prstGeom prst="rect">
              <a:avLst/>
            </a:prstGeom>
            <a:solidFill>
              <a:srgbClr val="E669A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44" name="Rectangle 12"/>
            <p:cNvSpPr>
              <a:spLocks noChangeArrowheads="1"/>
            </p:cNvSpPr>
            <p:nvPr/>
          </p:nvSpPr>
          <p:spPr bwMode="gray">
            <a:xfrm>
              <a:off x="24665780" y="2899478"/>
              <a:ext cx="477045" cy="1289321"/>
            </a:xfrm>
            <a:prstGeom prst="rect">
              <a:avLst/>
            </a:prstGeom>
            <a:solidFill>
              <a:srgbClr val="DB4D5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48" name="Rectangle 13"/>
            <p:cNvSpPr>
              <a:spLocks noChangeArrowheads="1"/>
            </p:cNvSpPr>
            <p:nvPr/>
          </p:nvSpPr>
          <p:spPr bwMode="gray">
            <a:xfrm>
              <a:off x="24665780" y="4032250"/>
              <a:ext cx="477045" cy="2127250"/>
            </a:xfrm>
            <a:prstGeom prst="rect">
              <a:avLst/>
            </a:prstGeom>
            <a:solidFill>
              <a:srgbClr val="D13A0D"/>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49" name="Rectangle 14"/>
            <p:cNvSpPr>
              <a:spLocks noChangeArrowheads="1"/>
            </p:cNvSpPr>
            <p:nvPr/>
          </p:nvSpPr>
          <p:spPr bwMode="gray">
            <a:xfrm>
              <a:off x="19140488" y="669925"/>
              <a:ext cx="5662612" cy="2300288"/>
            </a:xfrm>
            <a:prstGeom prst="rect">
              <a:avLst/>
            </a:prstGeom>
            <a:solidFill>
              <a:srgbClr val="D74021"/>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50" name="Rectangle 15"/>
            <p:cNvSpPr>
              <a:spLocks noChangeArrowheads="1"/>
            </p:cNvSpPr>
            <p:nvPr/>
          </p:nvSpPr>
          <p:spPr bwMode="gray">
            <a:xfrm>
              <a:off x="19140488" y="2899478"/>
              <a:ext cx="5662612" cy="1289321"/>
            </a:xfrm>
            <a:prstGeom prst="rect">
              <a:avLst/>
            </a:prstGeom>
            <a:solidFill>
              <a:srgbClr val="CD2F1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51" name="Freeform 16"/>
            <p:cNvSpPr>
              <a:spLocks/>
            </p:cNvSpPr>
            <p:nvPr/>
          </p:nvSpPr>
          <p:spPr bwMode="gray">
            <a:xfrm>
              <a:off x="19140488" y="4032250"/>
              <a:ext cx="5662612" cy="2127250"/>
            </a:xfrm>
            <a:custGeom>
              <a:avLst/>
              <a:gdLst/>
              <a:ahLst/>
              <a:cxnLst>
                <a:cxn ang="0">
                  <a:pos x="0" y="0"/>
                </a:cxn>
                <a:cxn ang="0">
                  <a:pos x="3567" y="0"/>
                </a:cxn>
                <a:cxn ang="0">
                  <a:pos x="3567" y="1340"/>
                </a:cxn>
                <a:cxn ang="0">
                  <a:pos x="1372" y="1340"/>
                </a:cxn>
                <a:cxn ang="0">
                  <a:pos x="1372" y="181"/>
                </a:cxn>
                <a:cxn ang="0">
                  <a:pos x="0" y="181"/>
                </a:cxn>
                <a:cxn ang="0">
                  <a:pos x="0" y="0"/>
                </a:cxn>
              </a:cxnLst>
              <a:rect l="0" t="0" r="r" b="b"/>
              <a:pathLst>
                <a:path w="3567" h="1340">
                  <a:moveTo>
                    <a:pt x="0" y="0"/>
                  </a:moveTo>
                  <a:lnTo>
                    <a:pt x="3567" y="0"/>
                  </a:lnTo>
                  <a:lnTo>
                    <a:pt x="3567" y="1340"/>
                  </a:lnTo>
                  <a:lnTo>
                    <a:pt x="1372" y="1340"/>
                  </a:lnTo>
                  <a:lnTo>
                    <a:pt x="1372" y="181"/>
                  </a:lnTo>
                  <a:lnTo>
                    <a:pt x="0" y="181"/>
                  </a:lnTo>
                  <a:lnTo>
                    <a:pt x="0" y="0"/>
                  </a:lnTo>
                  <a:close/>
                </a:path>
              </a:pathLst>
            </a:custGeom>
            <a:solidFill>
              <a:srgbClr val="C4230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52" name="Rectangle 10"/>
            <p:cNvSpPr>
              <a:spLocks noChangeArrowheads="1"/>
            </p:cNvSpPr>
            <p:nvPr/>
          </p:nvSpPr>
          <p:spPr bwMode="gray">
            <a:xfrm>
              <a:off x="19140488" y="13674"/>
              <a:ext cx="5662612" cy="692692"/>
            </a:xfrm>
            <a:prstGeom prst="rect">
              <a:avLst/>
            </a:prstGeom>
            <a:solidFill>
              <a:srgbClr val="EE9C3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grpSp>
      <p:sp>
        <p:nvSpPr>
          <p:cNvPr id="31" name="Picture Placeholder 76"/>
          <p:cNvSpPr>
            <a:spLocks noGrp="1"/>
          </p:cNvSpPr>
          <p:nvPr>
            <p:ph type="pic" sz="quarter" idx="13"/>
          </p:nvPr>
        </p:nvSpPr>
        <p:spPr>
          <a:xfrm>
            <a:off x="813013" y="3048000"/>
            <a:ext cx="1219518" cy="762000"/>
          </a:xfrm>
        </p:spPr>
        <p:txBody>
          <a:bodyPr/>
          <a:lstStyle>
            <a:lvl1pPr>
              <a:defRPr sz="1400"/>
            </a:lvl1pPr>
          </a:lstStyle>
          <a:p>
            <a:r>
              <a:rPr lang="en-US" noProof="0" smtClean="0"/>
              <a:t>Click icon to add picture</a:t>
            </a:r>
            <a:endParaRPr lang="en-US" noProof="0" dirty="0"/>
          </a:p>
        </p:txBody>
      </p:sp>
      <p:grpSp>
        <p:nvGrpSpPr>
          <p:cNvPr id="3" name="Group 31"/>
          <p:cNvGrpSpPr/>
          <p:nvPr/>
        </p:nvGrpSpPr>
        <p:grpSpPr>
          <a:xfrm>
            <a:off x="652284" y="2901698"/>
            <a:ext cx="1613423" cy="151219"/>
            <a:chOff x="489087" y="2521685"/>
            <a:chExt cx="1209752" cy="151219"/>
          </a:xfrm>
        </p:grpSpPr>
        <p:cxnSp>
          <p:nvCxnSpPr>
            <p:cNvPr id="33" name="Straight Connector 32"/>
            <p:cNvCxnSpPr/>
            <p:nvPr userDrawn="1"/>
          </p:nvCxnSpPr>
          <p:spPr>
            <a:xfrm rot="10800000">
              <a:off x="489087" y="2521686"/>
              <a:ext cx="1209752" cy="0"/>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13478" y="2597295"/>
              <a:ext cx="151219" cy="0"/>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sp>
        <p:nvSpPr>
          <p:cNvPr id="45" name="Title 1"/>
          <p:cNvSpPr>
            <a:spLocks noGrp="1"/>
          </p:cNvSpPr>
          <p:nvPr>
            <p:ph type="ctrTitle" hasCustomPrompt="1"/>
          </p:nvPr>
        </p:nvSpPr>
        <p:spPr bwMode="white">
          <a:xfrm>
            <a:off x="2527959" y="838200"/>
            <a:ext cx="7126555" cy="914400"/>
          </a:xfrm>
        </p:spPr>
        <p:txBody>
          <a:bodyPr anchor="t" anchorCtr="0">
            <a:noAutofit/>
          </a:bodyPr>
          <a:lstStyle>
            <a:lvl1pPr>
              <a:lnSpc>
                <a:spcPct val="90000"/>
              </a:lnSpc>
              <a:defRPr sz="3200" b="1" i="1" baseline="0">
                <a:solidFill>
                  <a:schemeClr val="bg1"/>
                </a:solidFill>
              </a:defRPr>
            </a:lvl1pPr>
          </a:lstStyle>
          <a:p>
            <a:r>
              <a:rPr lang="en-US" noProof="0" dirty="0" smtClean="0"/>
              <a:t>Click to add the presentation’s main title</a:t>
            </a:r>
            <a:endParaRPr lang="en-US" noProof="0" dirty="0"/>
          </a:p>
        </p:txBody>
      </p:sp>
      <p:sp>
        <p:nvSpPr>
          <p:cNvPr id="46" name="Subtitle 2"/>
          <p:cNvSpPr>
            <a:spLocks noGrp="1"/>
          </p:cNvSpPr>
          <p:nvPr>
            <p:ph type="subTitle" idx="1" hasCustomPrompt="1"/>
          </p:nvPr>
        </p:nvSpPr>
        <p:spPr bwMode="white">
          <a:xfrm>
            <a:off x="2527959" y="1828799"/>
            <a:ext cx="7126555" cy="914401"/>
          </a:xfrm>
        </p:spPr>
        <p:txBody>
          <a:bodyPr>
            <a:noAutofit/>
          </a:bodyPr>
          <a:lstStyle>
            <a:lvl1pPr marL="0" indent="0" algn="l">
              <a:lnSpc>
                <a:spcPct val="90000"/>
              </a:lnSpc>
              <a:spcAft>
                <a:spcPts val="0"/>
              </a:spcAft>
              <a:buNone/>
              <a:defRPr sz="3200" baseline="0">
                <a:solidFill>
                  <a:schemeClr val="bg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en-US" noProof="0" dirty="0" smtClean="0"/>
              <a:t>Subtitle and date (move higher if title is only one line)</a:t>
            </a:r>
          </a:p>
        </p:txBody>
      </p:sp>
      <p:sp>
        <p:nvSpPr>
          <p:cNvPr id="47" name="Text Placeholder 31"/>
          <p:cNvSpPr>
            <a:spLocks noGrp="1"/>
          </p:cNvSpPr>
          <p:nvPr>
            <p:ph type="body" sz="quarter" idx="10" hasCustomPrompt="1"/>
          </p:nvPr>
        </p:nvSpPr>
        <p:spPr bwMode="white">
          <a:xfrm>
            <a:off x="2527958" y="374904"/>
            <a:ext cx="5475634" cy="146304"/>
          </a:xfrm>
        </p:spPr>
        <p:txBody>
          <a:bodyPr/>
          <a:lstStyle>
            <a:lvl1pPr>
              <a:defRPr sz="1100">
                <a:solidFill>
                  <a:schemeClr val="bg1"/>
                </a:solidFill>
                <a:latin typeface="Arial" pitchFamily="34" charset="0"/>
                <a:cs typeface="Arial" pitchFamily="34" charset="0"/>
              </a:defRPr>
            </a:lvl1pPr>
            <a:lvl2pPr>
              <a:defRPr sz="1000">
                <a:solidFill>
                  <a:schemeClr val="bg1"/>
                </a:solidFill>
                <a:latin typeface="Arial" pitchFamily="34" charset="0"/>
                <a:cs typeface="Arial" pitchFamily="34" charset="0"/>
              </a:defRPr>
            </a:lvl2pPr>
            <a:lvl3pPr>
              <a:defRPr sz="1000">
                <a:solidFill>
                  <a:schemeClr val="bg1"/>
                </a:solidFill>
                <a:latin typeface="Arial" pitchFamily="34" charset="0"/>
                <a:cs typeface="Arial" pitchFamily="34" charset="0"/>
              </a:defRPr>
            </a:lvl3pPr>
            <a:lvl4pPr>
              <a:defRPr sz="1000">
                <a:solidFill>
                  <a:schemeClr val="bg1"/>
                </a:solidFill>
                <a:latin typeface="Arial" pitchFamily="34" charset="0"/>
                <a:cs typeface="Arial" pitchFamily="34" charset="0"/>
              </a:defRPr>
            </a:lvl4pPr>
            <a:lvl5pPr>
              <a:defRPr sz="1000">
                <a:solidFill>
                  <a:schemeClr val="bg1"/>
                </a:solidFill>
                <a:latin typeface="Arial" pitchFamily="34" charset="0"/>
                <a:cs typeface="Arial" pitchFamily="34" charset="0"/>
              </a:defRPr>
            </a:lvl5pPr>
          </a:lstStyle>
          <a:p>
            <a:pPr lvl="0"/>
            <a:r>
              <a:rPr lang="en-US" noProof="0" dirty="0" smtClean="0"/>
              <a:t>www.pwc.com</a:t>
            </a:r>
            <a:endParaRPr lang="en-US" noProof="0" dirty="0"/>
          </a:p>
        </p:txBody>
      </p:sp>
      <p:grpSp>
        <p:nvGrpSpPr>
          <p:cNvPr id="27" name="Group 32"/>
          <p:cNvGrpSpPr/>
          <p:nvPr userDrawn="1"/>
        </p:nvGrpSpPr>
        <p:grpSpPr>
          <a:xfrm>
            <a:off x="1550415" y="6172200"/>
            <a:ext cx="914400" cy="533479"/>
            <a:chOff x="518032" y="978681"/>
            <a:chExt cx="4572000" cy="2667393"/>
          </a:xfrm>
        </p:grpSpPr>
        <p:sp>
          <p:nvSpPr>
            <p:cNvPr id="28" name="Rectangle 37"/>
            <p:cNvSpPr>
              <a:spLocks noChangeArrowheads="1"/>
            </p:cNvSpPr>
            <p:nvPr userDrawn="1"/>
          </p:nvSpPr>
          <p:spPr bwMode="black">
            <a:xfrm>
              <a:off x="3295650" y="978681"/>
              <a:ext cx="1143000" cy="263229"/>
            </a:xfrm>
            <a:prstGeom prst="rect">
              <a:avLst/>
            </a:prstGeom>
            <a:solidFill>
              <a:srgbClr val="A1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29" name="Freeform 7"/>
            <p:cNvSpPr>
              <a:spLocks noEditPoints="1"/>
            </p:cNvSpPr>
            <p:nvPr userDrawn="1"/>
          </p:nvSpPr>
          <p:spPr bwMode="black">
            <a:xfrm>
              <a:off x="518032" y="1922794"/>
              <a:ext cx="4572000" cy="1723280"/>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noProof="0"/>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over Slide: Picture">
    <p:spTree>
      <p:nvGrpSpPr>
        <p:cNvPr id="1" name=""/>
        <p:cNvGrpSpPr/>
        <p:nvPr/>
      </p:nvGrpSpPr>
      <p:grpSpPr>
        <a:xfrm>
          <a:off x="0" y="0"/>
          <a:ext cx="0" cy="0"/>
          <a:chOff x="0" y="0"/>
          <a:chExt cx="0" cy="0"/>
        </a:xfrm>
      </p:grpSpPr>
      <p:grpSp>
        <p:nvGrpSpPr>
          <p:cNvPr id="27" name="Group 26"/>
          <p:cNvGrpSpPr/>
          <p:nvPr userDrawn="1"/>
        </p:nvGrpSpPr>
        <p:grpSpPr bwMode="gray">
          <a:xfrm>
            <a:off x="2337410" y="1"/>
            <a:ext cx="9857766" cy="6176009"/>
            <a:chOff x="19140488" y="13674"/>
            <a:chExt cx="7443798" cy="6145827"/>
          </a:xfrm>
        </p:grpSpPr>
        <p:sp>
          <p:nvSpPr>
            <p:cNvPr id="28" name="Rectangle 17"/>
            <p:cNvSpPr>
              <a:spLocks noChangeArrowheads="1"/>
            </p:cNvSpPr>
            <p:nvPr/>
          </p:nvSpPr>
          <p:spPr bwMode="gray">
            <a:xfrm>
              <a:off x="19140488" y="4188799"/>
              <a:ext cx="2302206" cy="1970702"/>
            </a:xfrm>
            <a:prstGeom prst="rect">
              <a:avLst/>
            </a:prstGeom>
            <a:solidFill>
              <a:srgbClr val="9A170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29" name="Rectangle 7"/>
            <p:cNvSpPr>
              <a:spLocks noChangeArrowheads="1"/>
            </p:cNvSpPr>
            <p:nvPr/>
          </p:nvSpPr>
          <p:spPr bwMode="gray">
            <a:xfrm>
              <a:off x="25663403" y="4032250"/>
              <a:ext cx="920883" cy="2127250"/>
            </a:xfrm>
            <a:prstGeom prst="rect">
              <a:avLst/>
            </a:prstGeom>
            <a:solidFill>
              <a:srgbClr val="F3BE2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30" name="Rectangle 8"/>
            <p:cNvSpPr>
              <a:spLocks noChangeArrowheads="1"/>
            </p:cNvSpPr>
            <p:nvPr/>
          </p:nvSpPr>
          <p:spPr bwMode="gray">
            <a:xfrm>
              <a:off x="25049482" y="2899477"/>
              <a:ext cx="734694" cy="1289321"/>
            </a:xfrm>
            <a:prstGeom prst="rect">
              <a:avLst/>
            </a:prstGeom>
            <a:solidFill>
              <a:srgbClr val="F3BC87"/>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31" name="Rectangle 9"/>
            <p:cNvSpPr>
              <a:spLocks noChangeArrowheads="1"/>
            </p:cNvSpPr>
            <p:nvPr/>
          </p:nvSpPr>
          <p:spPr bwMode="gray">
            <a:xfrm>
              <a:off x="25049482" y="4032250"/>
              <a:ext cx="734693" cy="2127250"/>
            </a:xfrm>
            <a:prstGeom prst="rect">
              <a:avLst/>
            </a:prstGeom>
            <a:solidFill>
              <a:srgbClr val="E88C1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32" name="Rectangle 11"/>
            <p:cNvSpPr>
              <a:spLocks noChangeArrowheads="1"/>
            </p:cNvSpPr>
            <p:nvPr/>
          </p:nvSpPr>
          <p:spPr bwMode="gray">
            <a:xfrm>
              <a:off x="24665780" y="706365"/>
              <a:ext cx="477045" cy="2263848"/>
            </a:xfrm>
            <a:prstGeom prst="rect">
              <a:avLst/>
            </a:prstGeom>
            <a:solidFill>
              <a:srgbClr val="E669A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33" name="Rectangle 12"/>
            <p:cNvSpPr>
              <a:spLocks noChangeArrowheads="1"/>
            </p:cNvSpPr>
            <p:nvPr/>
          </p:nvSpPr>
          <p:spPr bwMode="gray">
            <a:xfrm>
              <a:off x="24665780" y="2899478"/>
              <a:ext cx="477045" cy="1289321"/>
            </a:xfrm>
            <a:prstGeom prst="rect">
              <a:avLst/>
            </a:prstGeom>
            <a:solidFill>
              <a:srgbClr val="DB4D5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40" name="Rectangle 13"/>
            <p:cNvSpPr>
              <a:spLocks noChangeArrowheads="1"/>
            </p:cNvSpPr>
            <p:nvPr/>
          </p:nvSpPr>
          <p:spPr bwMode="gray">
            <a:xfrm>
              <a:off x="24665780" y="4032250"/>
              <a:ext cx="477045" cy="2127250"/>
            </a:xfrm>
            <a:prstGeom prst="rect">
              <a:avLst/>
            </a:prstGeom>
            <a:solidFill>
              <a:srgbClr val="D13A0D"/>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41" name="Rectangle 14"/>
            <p:cNvSpPr>
              <a:spLocks noChangeArrowheads="1"/>
            </p:cNvSpPr>
            <p:nvPr/>
          </p:nvSpPr>
          <p:spPr bwMode="gray">
            <a:xfrm>
              <a:off x="19140488" y="669925"/>
              <a:ext cx="5662612" cy="2300288"/>
            </a:xfrm>
            <a:prstGeom prst="rect">
              <a:avLst/>
            </a:prstGeom>
            <a:solidFill>
              <a:srgbClr val="D74021"/>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42" name="Rectangle 15"/>
            <p:cNvSpPr>
              <a:spLocks noChangeArrowheads="1"/>
            </p:cNvSpPr>
            <p:nvPr/>
          </p:nvSpPr>
          <p:spPr bwMode="gray">
            <a:xfrm>
              <a:off x="19140488" y="2899478"/>
              <a:ext cx="5662612" cy="1289321"/>
            </a:xfrm>
            <a:prstGeom prst="rect">
              <a:avLst/>
            </a:prstGeom>
            <a:solidFill>
              <a:srgbClr val="CD2F1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43" name="Freeform 16"/>
            <p:cNvSpPr>
              <a:spLocks/>
            </p:cNvSpPr>
            <p:nvPr/>
          </p:nvSpPr>
          <p:spPr bwMode="gray">
            <a:xfrm>
              <a:off x="19140488" y="4032250"/>
              <a:ext cx="5662612" cy="2127250"/>
            </a:xfrm>
            <a:custGeom>
              <a:avLst/>
              <a:gdLst/>
              <a:ahLst/>
              <a:cxnLst>
                <a:cxn ang="0">
                  <a:pos x="0" y="0"/>
                </a:cxn>
                <a:cxn ang="0">
                  <a:pos x="3567" y="0"/>
                </a:cxn>
                <a:cxn ang="0">
                  <a:pos x="3567" y="1340"/>
                </a:cxn>
                <a:cxn ang="0">
                  <a:pos x="1372" y="1340"/>
                </a:cxn>
                <a:cxn ang="0">
                  <a:pos x="1372" y="181"/>
                </a:cxn>
                <a:cxn ang="0">
                  <a:pos x="0" y="181"/>
                </a:cxn>
                <a:cxn ang="0">
                  <a:pos x="0" y="0"/>
                </a:cxn>
              </a:cxnLst>
              <a:rect l="0" t="0" r="r" b="b"/>
              <a:pathLst>
                <a:path w="3567" h="1340">
                  <a:moveTo>
                    <a:pt x="0" y="0"/>
                  </a:moveTo>
                  <a:lnTo>
                    <a:pt x="3567" y="0"/>
                  </a:lnTo>
                  <a:lnTo>
                    <a:pt x="3567" y="1340"/>
                  </a:lnTo>
                  <a:lnTo>
                    <a:pt x="1372" y="1340"/>
                  </a:lnTo>
                  <a:lnTo>
                    <a:pt x="1372" y="181"/>
                  </a:lnTo>
                  <a:lnTo>
                    <a:pt x="0" y="181"/>
                  </a:lnTo>
                  <a:lnTo>
                    <a:pt x="0" y="0"/>
                  </a:lnTo>
                  <a:close/>
                </a:path>
              </a:pathLst>
            </a:custGeom>
            <a:solidFill>
              <a:srgbClr val="C4230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44" name="Rectangle 10"/>
            <p:cNvSpPr>
              <a:spLocks noChangeArrowheads="1"/>
            </p:cNvSpPr>
            <p:nvPr/>
          </p:nvSpPr>
          <p:spPr bwMode="gray">
            <a:xfrm>
              <a:off x="19140488" y="13674"/>
              <a:ext cx="5662612" cy="692692"/>
            </a:xfrm>
            <a:prstGeom prst="rect">
              <a:avLst/>
            </a:prstGeom>
            <a:solidFill>
              <a:srgbClr val="EE9C3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grpSp>
      <p:sp>
        <p:nvSpPr>
          <p:cNvPr id="54" name="Title 1"/>
          <p:cNvSpPr>
            <a:spLocks noGrp="1"/>
          </p:cNvSpPr>
          <p:nvPr>
            <p:ph type="ctrTitle" hasCustomPrompt="1"/>
          </p:nvPr>
        </p:nvSpPr>
        <p:spPr bwMode="white">
          <a:xfrm>
            <a:off x="2527959" y="838200"/>
            <a:ext cx="7126555" cy="914400"/>
          </a:xfrm>
        </p:spPr>
        <p:txBody>
          <a:bodyPr anchor="t" anchorCtr="0">
            <a:noAutofit/>
          </a:bodyPr>
          <a:lstStyle>
            <a:lvl1pPr>
              <a:lnSpc>
                <a:spcPct val="90000"/>
              </a:lnSpc>
              <a:defRPr sz="3200" b="1" i="1" baseline="0">
                <a:solidFill>
                  <a:schemeClr val="bg1"/>
                </a:solidFill>
              </a:defRPr>
            </a:lvl1pPr>
          </a:lstStyle>
          <a:p>
            <a:r>
              <a:rPr lang="en-US" noProof="0" dirty="0" smtClean="0"/>
              <a:t>Click to add the presentation’s main title</a:t>
            </a:r>
            <a:endParaRPr lang="en-US" noProof="0" dirty="0"/>
          </a:p>
        </p:txBody>
      </p:sp>
      <p:sp>
        <p:nvSpPr>
          <p:cNvPr id="55" name="Subtitle 2"/>
          <p:cNvSpPr>
            <a:spLocks noGrp="1"/>
          </p:cNvSpPr>
          <p:nvPr>
            <p:ph type="subTitle" idx="1" hasCustomPrompt="1"/>
          </p:nvPr>
        </p:nvSpPr>
        <p:spPr bwMode="white">
          <a:xfrm>
            <a:off x="2527959" y="1828799"/>
            <a:ext cx="7126555" cy="914401"/>
          </a:xfrm>
        </p:spPr>
        <p:txBody>
          <a:bodyPr>
            <a:noAutofit/>
          </a:bodyPr>
          <a:lstStyle>
            <a:lvl1pPr marL="0" indent="0" algn="l">
              <a:lnSpc>
                <a:spcPct val="90000"/>
              </a:lnSpc>
              <a:spcAft>
                <a:spcPts val="0"/>
              </a:spcAft>
              <a:buNone/>
              <a:defRPr sz="3200" baseline="0">
                <a:solidFill>
                  <a:schemeClr val="bg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en-US" noProof="0" dirty="0" smtClean="0"/>
              <a:t>Subtitle and date (move higher if title is only one line)</a:t>
            </a:r>
          </a:p>
        </p:txBody>
      </p:sp>
      <p:sp>
        <p:nvSpPr>
          <p:cNvPr id="56" name="Text Placeholder 31"/>
          <p:cNvSpPr>
            <a:spLocks noGrp="1"/>
          </p:cNvSpPr>
          <p:nvPr>
            <p:ph type="body" sz="quarter" idx="10" hasCustomPrompt="1"/>
          </p:nvPr>
        </p:nvSpPr>
        <p:spPr bwMode="white">
          <a:xfrm>
            <a:off x="2527958" y="374904"/>
            <a:ext cx="5475634" cy="146304"/>
          </a:xfrm>
        </p:spPr>
        <p:txBody>
          <a:bodyPr/>
          <a:lstStyle>
            <a:lvl1pPr>
              <a:defRPr sz="1100">
                <a:solidFill>
                  <a:schemeClr val="bg1"/>
                </a:solidFill>
                <a:latin typeface="Arial" pitchFamily="34" charset="0"/>
                <a:cs typeface="Arial" pitchFamily="34" charset="0"/>
              </a:defRPr>
            </a:lvl1pPr>
            <a:lvl2pPr>
              <a:defRPr sz="1000">
                <a:solidFill>
                  <a:schemeClr val="bg1"/>
                </a:solidFill>
                <a:latin typeface="Arial" pitchFamily="34" charset="0"/>
                <a:cs typeface="Arial" pitchFamily="34" charset="0"/>
              </a:defRPr>
            </a:lvl2pPr>
            <a:lvl3pPr>
              <a:defRPr sz="1000">
                <a:solidFill>
                  <a:schemeClr val="bg1"/>
                </a:solidFill>
                <a:latin typeface="Arial" pitchFamily="34" charset="0"/>
                <a:cs typeface="Arial" pitchFamily="34" charset="0"/>
              </a:defRPr>
            </a:lvl3pPr>
            <a:lvl4pPr>
              <a:defRPr sz="1000">
                <a:solidFill>
                  <a:schemeClr val="bg1"/>
                </a:solidFill>
                <a:latin typeface="Arial" pitchFamily="34" charset="0"/>
                <a:cs typeface="Arial" pitchFamily="34" charset="0"/>
              </a:defRPr>
            </a:lvl4pPr>
            <a:lvl5pPr>
              <a:defRPr sz="1000">
                <a:solidFill>
                  <a:schemeClr val="bg1"/>
                </a:solidFill>
                <a:latin typeface="Arial" pitchFamily="34" charset="0"/>
                <a:cs typeface="Arial" pitchFamily="34" charset="0"/>
              </a:defRPr>
            </a:lvl5pPr>
          </a:lstStyle>
          <a:p>
            <a:pPr lvl="0"/>
            <a:r>
              <a:rPr lang="en-US" noProof="0" dirty="0" smtClean="0"/>
              <a:t>www.pwc.com</a:t>
            </a:r>
            <a:endParaRPr lang="en-US" noProof="0" dirty="0"/>
          </a:p>
        </p:txBody>
      </p:sp>
      <p:sp>
        <p:nvSpPr>
          <p:cNvPr id="17" name="Picture Placeholder 76"/>
          <p:cNvSpPr>
            <a:spLocks noGrp="1"/>
          </p:cNvSpPr>
          <p:nvPr>
            <p:ph type="pic" sz="quarter" idx="13"/>
          </p:nvPr>
        </p:nvSpPr>
        <p:spPr>
          <a:xfrm>
            <a:off x="2337409" y="2899978"/>
            <a:ext cx="8434996" cy="3272223"/>
          </a:xfrm>
        </p:spPr>
        <p:txBody>
          <a:bodyPr/>
          <a:lstStyle>
            <a:lvl1pPr>
              <a:defRPr sz="1400"/>
            </a:lvl1pPr>
          </a:lstStyle>
          <a:p>
            <a:r>
              <a:rPr lang="en-US" noProof="0" smtClean="0"/>
              <a:t>Click icon to add picture</a:t>
            </a:r>
            <a:endParaRPr lang="en-US" noProof="0" dirty="0"/>
          </a:p>
        </p:txBody>
      </p:sp>
      <p:grpSp>
        <p:nvGrpSpPr>
          <p:cNvPr id="22" name="Group 32"/>
          <p:cNvGrpSpPr/>
          <p:nvPr userDrawn="1"/>
        </p:nvGrpSpPr>
        <p:grpSpPr>
          <a:xfrm>
            <a:off x="1550415" y="6172200"/>
            <a:ext cx="914400" cy="533479"/>
            <a:chOff x="518032" y="978681"/>
            <a:chExt cx="4572000" cy="2667393"/>
          </a:xfrm>
        </p:grpSpPr>
        <p:sp>
          <p:nvSpPr>
            <p:cNvPr id="23" name="Rectangle 37"/>
            <p:cNvSpPr>
              <a:spLocks noChangeArrowheads="1"/>
            </p:cNvSpPr>
            <p:nvPr userDrawn="1"/>
          </p:nvSpPr>
          <p:spPr bwMode="black">
            <a:xfrm>
              <a:off x="3295650" y="978681"/>
              <a:ext cx="1143000" cy="263229"/>
            </a:xfrm>
            <a:prstGeom prst="rect">
              <a:avLst/>
            </a:prstGeom>
            <a:solidFill>
              <a:srgbClr val="A1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24" name="Freeform 7"/>
            <p:cNvSpPr>
              <a:spLocks noEditPoints="1"/>
            </p:cNvSpPr>
            <p:nvPr userDrawn="1"/>
          </p:nvSpPr>
          <p:spPr bwMode="black">
            <a:xfrm>
              <a:off x="518032" y="1922794"/>
              <a:ext cx="4572000" cy="1723280"/>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noProof="0"/>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ntent: One">
    <p:spTree>
      <p:nvGrpSpPr>
        <p:cNvPr id="1" name=""/>
        <p:cNvGrpSpPr/>
        <p:nvPr/>
      </p:nvGrpSpPr>
      <p:grpSpPr>
        <a:xfrm>
          <a:off x="0" y="0"/>
          <a:ext cx="0" cy="0"/>
          <a:chOff x="0" y="0"/>
          <a:chExt cx="0" cy="0"/>
        </a:xfrm>
      </p:grpSpPr>
      <p:sp>
        <p:nvSpPr>
          <p:cNvPr id="2" name="Title 1"/>
          <p:cNvSpPr>
            <a:spLocks noGrp="1"/>
          </p:cNvSpPr>
          <p:nvPr>
            <p:ph type="title"/>
          </p:nvPr>
        </p:nvSpPr>
        <p:spPr>
          <a:xfrm>
            <a:off x="711385" y="685800"/>
            <a:ext cx="10772405" cy="914400"/>
          </a:xfrm>
        </p:spPr>
        <p:txBody>
          <a:bodyPr/>
          <a:lstStyle>
            <a:lvl1pPr>
              <a:defRPr/>
            </a:lvl1pPr>
          </a:lstStyle>
          <a:p>
            <a:r>
              <a:rPr lang="en-US" noProof="0" smtClean="0"/>
              <a:t>Click to edit Master title style</a:t>
            </a:r>
            <a:endParaRPr lang="en-US" noProof="0" dirty="0"/>
          </a:p>
        </p:txBody>
      </p:sp>
      <p:sp>
        <p:nvSpPr>
          <p:cNvPr id="31" name="Content Placeholder 26"/>
          <p:cNvSpPr>
            <a:spLocks noGrp="1"/>
          </p:cNvSpPr>
          <p:nvPr>
            <p:ph sz="quarter" idx="15"/>
          </p:nvPr>
        </p:nvSpPr>
        <p:spPr>
          <a:xfrm>
            <a:off x="711385" y="1752600"/>
            <a:ext cx="10772405" cy="4419600"/>
          </a:xfrm>
        </p:spPr>
        <p:txBody>
          <a:bodyPr/>
          <a:lstStyle>
            <a:lvl1pPr>
              <a:defRPr baseline="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27" name="Footer Placeholder 4"/>
          <p:cNvSpPr>
            <a:spLocks noGrp="1"/>
          </p:cNvSpPr>
          <p:nvPr>
            <p:ph type="ftr" sz="quarter" idx="3"/>
          </p:nvPr>
        </p:nvSpPr>
        <p:spPr>
          <a:xfrm>
            <a:off x="711385" y="6324600"/>
            <a:ext cx="7012226" cy="152400"/>
          </a:xfrm>
          <a:prstGeom prst="rect">
            <a:avLst/>
          </a:prstGeom>
        </p:spPr>
        <p:txBody>
          <a:bodyPr vert="horz" lIns="0" tIns="0" rIns="0" bIns="0" anchor="b" anchorCtr="0">
            <a:noAutofit/>
          </a:bodyPr>
          <a:lstStyle>
            <a:lvl1pPr algn="l">
              <a:defRPr sz="1000">
                <a:solidFill>
                  <a:schemeClr val="tx1"/>
                </a:solidFill>
                <a:latin typeface="Arial" pitchFamily="34" charset="0"/>
                <a:cs typeface="Arial" pitchFamily="34" charset="0"/>
              </a:defRPr>
            </a:lvl1pPr>
          </a:lstStyle>
          <a:p>
            <a:endParaRPr lang="en-US" dirty="0"/>
          </a:p>
        </p:txBody>
      </p:sp>
      <p:sp>
        <p:nvSpPr>
          <p:cNvPr id="32" name="PwCFirm"/>
          <p:cNvSpPr txBox="1"/>
          <p:nvPr/>
        </p:nvSpPr>
        <p:spPr>
          <a:xfrm>
            <a:off x="711385" y="6477001"/>
            <a:ext cx="3455300" cy="152401"/>
          </a:xfrm>
          <a:prstGeom prst="rect">
            <a:avLst/>
          </a:prstGeom>
          <a:noFill/>
        </p:spPr>
        <p:txBody>
          <a:bodyPr vert="horz" wrap="square" lIns="0" tIns="0" rIns="0" bIns="0" rtlCol="0" anchor="t" anchorCtr="0">
            <a:noAutofit/>
          </a:bodyPr>
          <a:lstStyle/>
          <a:p>
            <a:r>
              <a:rPr lang="en-US" sz="1000" noProof="0" dirty="0" smtClean="0">
                <a:latin typeface="Arial" pitchFamily="34" charset="0"/>
                <a:cs typeface="Arial" pitchFamily="34" charset="0"/>
              </a:rPr>
              <a:t>PwC</a:t>
            </a:r>
            <a:endParaRPr lang="en-US" sz="1000" noProof="0" dirty="0">
              <a:latin typeface="Arial" pitchFamily="34" charset="0"/>
              <a:cs typeface="Arial" pitchFamily="34" charset="0"/>
            </a:endParaRPr>
          </a:p>
        </p:txBody>
      </p:sp>
      <p:cxnSp>
        <p:nvCxnSpPr>
          <p:cNvPr id="15" name="Shape 14"/>
          <p:cNvCxnSpPr/>
          <p:nvPr/>
        </p:nvCxnSpPr>
        <p:spPr>
          <a:xfrm rot="5400000" flipH="1" flipV="1">
            <a:off x="5919763" y="-4802029"/>
            <a:ext cx="152399" cy="10975658"/>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9451261" y="6477000"/>
            <a:ext cx="2036594"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9EBD5762-3BDC-484D-9503-7EA6D5A9A8CE}" type="slidenum">
              <a:rPr lang="en-US" smtClean="0"/>
              <a:pPr/>
              <a:t>‹#›</a:t>
            </a:fld>
            <a:endParaRPr lang="en-US" dirty="0"/>
          </a:p>
        </p:txBody>
      </p:sp>
      <p:sp>
        <p:nvSpPr>
          <p:cNvPr id="10" name="Date Placeholder 3"/>
          <p:cNvSpPr>
            <a:spLocks noGrp="1"/>
          </p:cNvSpPr>
          <p:nvPr>
            <p:ph type="dt" sz="half" idx="2"/>
          </p:nvPr>
        </p:nvSpPr>
        <p:spPr>
          <a:xfrm>
            <a:off x="9451261" y="6324600"/>
            <a:ext cx="2032529"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r>
              <a:rPr lang="en-US" smtClean="0"/>
              <a:t>September 2015</a:t>
            </a:r>
            <a:endParaRPr lang="en-US" dirty="0"/>
          </a:p>
        </p:txBody>
      </p:sp>
    </p:spTree>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ver Slide: Colour">
    <p:spTree>
      <p:nvGrpSpPr>
        <p:cNvPr id="1" name=""/>
        <p:cNvGrpSpPr/>
        <p:nvPr/>
      </p:nvGrpSpPr>
      <p:grpSpPr>
        <a:xfrm>
          <a:off x="0" y="0"/>
          <a:ext cx="0" cy="0"/>
          <a:chOff x="0" y="0"/>
          <a:chExt cx="0" cy="0"/>
        </a:xfrm>
      </p:grpSpPr>
      <p:sp>
        <p:nvSpPr>
          <p:cNvPr id="82" name="Rectangle 649"/>
          <p:cNvSpPr>
            <a:spLocks noChangeArrowheads="1"/>
          </p:cNvSpPr>
          <p:nvPr/>
        </p:nvSpPr>
        <p:spPr bwMode="gray">
          <a:xfrm>
            <a:off x="9857766" y="685801"/>
            <a:ext cx="2337409" cy="5486399"/>
          </a:xfrm>
          <a:prstGeom prst="rect">
            <a:avLst/>
          </a:prstGeom>
          <a:solidFill>
            <a:schemeClr val="tx2">
              <a:lumMod val="40000"/>
              <a:lumOff val="60000"/>
            </a:schemeClr>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81" name="Rectangle 648"/>
          <p:cNvSpPr>
            <a:spLocks noChangeArrowheads="1"/>
          </p:cNvSpPr>
          <p:nvPr/>
        </p:nvSpPr>
        <p:spPr bwMode="gray">
          <a:xfrm>
            <a:off x="2337409" y="0"/>
            <a:ext cx="7520358" cy="685800"/>
          </a:xfrm>
          <a:prstGeom prst="rect">
            <a:avLst/>
          </a:prstGeom>
          <a:solidFill>
            <a:schemeClr val="tx2">
              <a:lumMod val="60000"/>
              <a:lumOff val="40000"/>
            </a:schemeClr>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83" name="Rectangle 650"/>
          <p:cNvSpPr>
            <a:spLocks noChangeArrowheads="1"/>
          </p:cNvSpPr>
          <p:nvPr/>
        </p:nvSpPr>
        <p:spPr bwMode="gray">
          <a:xfrm>
            <a:off x="2337409" y="685800"/>
            <a:ext cx="7520358" cy="5486400"/>
          </a:xfrm>
          <a:prstGeom prst="rect">
            <a:avLst/>
          </a:prstGeom>
          <a:solidFill>
            <a:schemeClr val="tx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50" name="Title 1"/>
          <p:cNvSpPr>
            <a:spLocks noGrp="1"/>
          </p:cNvSpPr>
          <p:nvPr>
            <p:ph type="ctrTitle" hasCustomPrompt="1"/>
          </p:nvPr>
        </p:nvSpPr>
        <p:spPr bwMode="white">
          <a:xfrm>
            <a:off x="2527959" y="838200"/>
            <a:ext cx="7126555" cy="914400"/>
          </a:xfrm>
        </p:spPr>
        <p:txBody>
          <a:bodyPr anchor="t" anchorCtr="0">
            <a:noAutofit/>
          </a:bodyPr>
          <a:lstStyle>
            <a:lvl1pPr>
              <a:lnSpc>
                <a:spcPct val="90000"/>
              </a:lnSpc>
              <a:defRPr sz="3200" b="1" i="1" baseline="0">
                <a:solidFill>
                  <a:schemeClr val="bg1"/>
                </a:solidFill>
              </a:defRPr>
            </a:lvl1pPr>
          </a:lstStyle>
          <a:p>
            <a:r>
              <a:rPr lang="en-US" noProof="0" dirty="0" smtClean="0"/>
              <a:t>Click to add the presentation’s main title</a:t>
            </a:r>
            <a:endParaRPr lang="en-US" noProof="0" dirty="0"/>
          </a:p>
        </p:txBody>
      </p:sp>
      <p:sp>
        <p:nvSpPr>
          <p:cNvPr id="51" name="Subtitle 2"/>
          <p:cNvSpPr>
            <a:spLocks noGrp="1"/>
          </p:cNvSpPr>
          <p:nvPr>
            <p:ph type="subTitle" idx="1" hasCustomPrompt="1"/>
          </p:nvPr>
        </p:nvSpPr>
        <p:spPr bwMode="white">
          <a:xfrm>
            <a:off x="2527959" y="1828799"/>
            <a:ext cx="7126555" cy="914401"/>
          </a:xfrm>
        </p:spPr>
        <p:txBody>
          <a:bodyPr>
            <a:noAutofit/>
          </a:bodyPr>
          <a:lstStyle>
            <a:lvl1pPr marL="0" indent="0" algn="l">
              <a:lnSpc>
                <a:spcPct val="90000"/>
              </a:lnSpc>
              <a:spcAft>
                <a:spcPts val="0"/>
              </a:spcAft>
              <a:buNone/>
              <a:defRPr sz="3200" baseline="0">
                <a:solidFill>
                  <a:schemeClr val="bg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en-US" noProof="0" dirty="0" smtClean="0"/>
              <a:t>Subtitle and date (move higher if title is only one line)</a:t>
            </a:r>
          </a:p>
        </p:txBody>
      </p:sp>
      <p:sp>
        <p:nvSpPr>
          <p:cNvPr id="52" name="Text Placeholder 31"/>
          <p:cNvSpPr>
            <a:spLocks noGrp="1"/>
          </p:cNvSpPr>
          <p:nvPr>
            <p:ph type="body" sz="quarter" idx="10" hasCustomPrompt="1"/>
          </p:nvPr>
        </p:nvSpPr>
        <p:spPr bwMode="white">
          <a:xfrm>
            <a:off x="2527958" y="374904"/>
            <a:ext cx="5475634" cy="146304"/>
          </a:xfrm>
        </p:spPr>
        <p:txBody>
          <a:bodyPr/>
          <a:lstStyle>
            <a:lvl1pPr>
              <a:defRPr sz="1100">
                <a:solidFill>
                  <a:schemeClr val="bg1"/>
                </a:solidFill>
                <a:latin typeface="Arial" pitchFamily="34" charset="0"/>
                <a:cs typeface="Arial" pitchFamily="34" charset="0"/>
              </a:defRPr>
            </a:lvl1pPr>
            <a:lvl2pPr>
              <a:defRPr sz="1000">
                <a:solidFill>
                  <a:schemeClr val="bg1"/>
                </a:solidFill>
                <a:latin typeface="Arial" pitchFamily="34" charset="0"/>
                <a:cs typeface="Arial" pitchFamily="34" charset="0"/>
              </a:defRPr>
            </a:lvl2pPr>
            <a:lvl3pPr>
              <a:defRPr sz="1000">
                <a:solidFill>
                  <a:schemeClr val="bg1"/>
                </a:solidFill>
                <a:latin typeface="Arial" pitchFamily="34" charset="0"/>
                <a:cs typeface="Arial" pitchFamily="34" charset="0"/>
              </a:defRPr>
            </a:lvl3pPr>
            <a:lvl4pPr>
              <a:defRPr sz="1000">
                <a:solidFill>
                  <a:schemeClr val="bg1"/>
                </a:solidFill>
                <a:latin typeface="Arial" pitchFamily="34" charset="0"/>
                <a:cs typeface="Arial" pitchFamily="34" charset="0"/>
              </a:defRPr>
            </a:lvl4pPr>
            <a:lvl5pPr>
              <a:defRPr sz="1000">
                <a:solidFill>
                  <a:schemeClr val="bg1"/>
                </a:solidFill>
                <a:latin typeface="Arial" pitchFamily="34" charset="0"/>
                <a:cs typeface="Arial" pitchFamily="34" charset="0"/>
              </a:defRPr>
            </a:lvl5pPr>
          </a:lstStyle>
          <a:p>
            <a:pPr lvl="0"/>
            <a:r>
              <a:rPr lang="en-US" noProof="0" dirty="0" smtClean="0"/>
              <a:t>www.pwc.com</a:t>
            </a:r>
            <a:endParaRPr lang="en-US" noProof="0" dirty="0"/>
          </a:p>
        </p:txBody>
      </p:sp>
      <p:grpSp>
        <p:nvGrpSpPr>
          <p:cNvPr id="17" name="Gruppieren 16"/>
          <p:cNvGrpSpPr/>
          <p:nvPr userDrawn="1"/>
        </p:nvGrpSpPr>
        <p:grpSpPr>
          <a:xfrm>
            <a:off x="1550415" y="6172200"/>
            <a:ext cx="914400" cy="533479"/>
            <a:chOff x="1550415" y="6172200"/>
            <a:chExt cx="914400" cy="533479"/>
          </a:xfrm>
        </p:grpSpPr>
        <p:sp>
          <p:nvSpPr>
            <p:cNvPr id="15" name="Rectangle 37"/>
            <p:cNvSpPr>
              <a:spLocks noChangeArrowheads="1"/>
            </p:cNvSpPr>
            <p:nvPr userDrawn="1"/>
          </p:nvSpPr>
          <p:spPr bwMode="black">
            <a:xfrm>
              <a:off x="2105939" y="6172200"/>
              <a:ext cx="228600" cy="52646"/>
            </a:xfrm>
            <a:prstGeom prst="rect">
              <a:avLst/>
            </a:prstGeom>
            <a:solidFill>
              <a:schemeClr val="tx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16" name="Freeform 7"/>
            <p:cNvSpPr>
              <a:spLocks noEditPoints="1"/>
            </p:cNvSpPr>
            <p:nvPr userDrawn="1"/>
          </p:nvSpPr>
          <p:spPr bwMode="black">
            <a:xfrm>
              <a:off x="1550415" y="6361023"/>
              <a:ext cx="914400" cy="344656"/>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noProof="0"/>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losing Statement">
    <p:spTree>
      <p:nvGrpSpPr>
        <p:cNvPr id="1" name=""/>
        <p:cNvGrpSpPr/>
        <p:nvPr/>
      </p:nvGrpSpPr>
      <p:grpSpPr>
        <a:xfrm>
          <a:off x="0" y="0"/>
          <a:ext cx="0" cy="0"/>
          <a:chOff x="0" y="0"/>
          <a:chExt cx="0" cy="0"/>
        </a:xfrm>
      </p:grpSpPr>
      <p:sp>
        <p:nvSpPr>
          <p:cNvPr id="2" name="Title 1"/>
          <p:cNvSpPr>
            <a:spLocks noGrp="1"/>
          </p:cNvSpPr>
          <p:nvPr>
            <p:ph type="title"/>
          </p:nvPr>
        </p:nvSpPr>
        <p:spPr>
          <a:xfrm>
            <a:off x="711385" y="685800"/>
            <a:ext cx="10772405" cy="914400"/>
          </a:xfrm>
        </p:spPr>
        <p:txBody>
          <a:bodyPr/>
          <a:lstStyle>
            <a:lvl1pPr>
              <a:defRPr sz="3200">
                <a:solidFill>
                  <a:schemeClr val="tx1"/>
                </a:solidFill>
              </a:defRPr>
            </a:lvl1pPr>
          </a:lstStyle>
          <a:p>
            <a:r>
              <a:rPr lang="en-US" noProof="0" smtClean="0"/>
              <a:t>Click to edit Master title style</a:t>
            </a:r>
            <a:endParaRPr lang="en-US" noProof="0" dirty="0"/>
          </a:p>
        </p:txBody>
      </p:sp>
      <p:sp>
        <p:nvSpPr>
          <p:cNvPr id="11" name="Text Placeholder 10"/>
          <p:cNvSpPr>
            <a:spLocks noGrp="1"/>
          </p:cNvSpPr>
          <p:nvPr>
            <p:ph type="body" sz="quarter" idx="10" hasCustomPrompt="1"/>
          </p:nvPr>
        </p:nvSpPr>
        <p:spPr>
          <a:xfrm>
            <a:off x="711385" y="5867400"/>
            <a:ext cx="6402467" cy="762000"/>
          </a:xfrm>
        </p:spPr>
        <p:txBody>
          <a:bodyPr anchor="b"/>
          <a:lstStyle>
            <a:lvl1pPr>
              <a:defRPr sz="900">
                <a:latin typeface="Arial" pitchFamily="34" charset="0"/>
                <a:cs typeface="Arial" pitchFamily="34" charset="0"/>
              </a:defRPr>
            </a:lvl1pPr>
          </a:lstStyle>
          <a:p>
            <a:pPr lvl="0"/>
            <a:r>
              <a:rPr lang="en-US" noProof="0" dirty="0" smtClean="0"/>
              <a:t>Add legal and copyright disclaimers here.</a:t>
            </a:r>
            <a:endParaRPr lang="en-US" noProof="0" dirty="0"/>
          </a:p>
        </p:txBody>
      </p:sp>
      <p:cxnSp>
        <p:nvCxnSpPr>
          <p:cNvPr id="7" name="Shape 6"/>
          <p:cNvCxnSpPr/>
          <p:nvPr/>
        </p:nvCxnSpPr>
        <p:spPr>
          <a:xfrm rot="5400000" flipH="1" flipV="1">
            <a:off x="5919763" y="-4802029"/>
            <a:ext cx="152399" cy="10975658"/>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Two">
    <p:spTree>
      <p:nvGrpSpPr>
        <p:cNvPr id="1" name=""/>
        <p:cNvGrpSpPr/>
        <p:nvPr/>
      </p:nvGrpSpPr>
      <p:grpSpPr>
        <a:xfrm>
          <a:off x="0" y="0"/>
          <a:ext cx="0" cy="0"/>
          <a:chOff x="0" y="0"/>
          <a:chExt cx="0" cy="0"/>
        </a:xfrm>
      </p:grpSpPr>
      <p:sp>
        <p:nvSpPr>
          <p:cNvPr id="2" name="Title 1"/>
          <p:cNvSpPr>
            <a:spLocks noGrp="1"/>
          </p:cNvSpPr>
          <p:nvPr>
            <p:ph type="title"/>
          </p:nvPr>
        </p:nvSpPr>
        <p:spPr>
          <a:xfrm>
            <a:off x="711385" y="685800"/>
            <a:ext cx="10772405" cy="914400"/>
          </a:xfrm>
        </p:spPr>
        <p:txBody>
          <a:bodyPr/>
          <a:lstStyle/>
          <a:p>
            <a:r>
              <a:rPr lang="en-US" noProof="0" smtClean="0"/>
              <a:t>Click to edit Master title style</a:t>
            </a:r>
            <a:endParaRPr lang="en-US" noProof="0" dirty="0"/>
          </a:p>
        </p:txBody>
      </p:sp>
      <p:sp>
        <p:nvSpPr>
          <p:cNvPr id="28" name="Content Placeholder 26"/>
          <p:cNvSpPr>
            <a:spLocks noGrp="1"/>
          </p:cNvSpPr>
          <p:nvPr>
            <p:ph sz="quarter" idx="14"/>
          </p:nvPr>
        </p:nvSpPr>
        <p:spPr>
          <a:xfrm>
            <a:off x="711385" y="1752602"/>
            <a:ext cx="5284576" cy="441959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31" name="Content Placeholder 26"/>
          <p:cNvSpPr>
            <a:spLocks noGrp="1"/>
          </p:cNvSpPr>
          <p:nvPr>
            <p:ph sz="quarter" idx="15"/>
          </p:nvPr>
        </p:nvSpPr>
        <p:spPr>
          <a:xfrm>
            <a:off x="6199216" y="1752600"/>
            <a:ext cx="5284574" cy="441960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32" name="Footer Placeholder 4"/>
          <p:cNvSpPr>
            <a:spLocks noGrp="1"/>
          </p:cNvSpPr>
          <p:nvPr>
            <p:ph type="ftr" sz="quarter" idx="3"/>
          </p:nvPr>
        </p:nvSpPr>
        <p:spPr>
          <a:xfrm>
            <a:off x="711385" y="6324600"/>
            <a:ext cx="7012226" cy="152400"/>
          </a:xfrm>
          <a:prstGeom prst="rect">
            <a:avLst/>
          </a:prstGeom>
        </p:spPr>
        <p:txBody>
          <a:bodyPr vert="horz" lIns="0" tIns="0" rIns="0" bIns="0" anchor="b" anchorCtr="0">
            <a:noAutofit/>
          </a:bodyPr>
          <a:lstStyle>
            <a:lvl1pPr algn="l">
              <a:defRPr sz="1000">
                <a:solidFill>
                  <a:schemeClr val="tx1"/>
                </a:solidFill>
                <a:latin typeface="Arial" pitchFamily="34" charset="0"/>
                <a:cs typeface="Arial" pitchFamily="34" charset="0"/>
              </a:defRPr>
            </a:lvl1pPr>
          </a:lstStyle>
          <a:p>
            <a:endParaRPr lang="en-US" dirty="0"/>
          </a:p>
        </p:txBody>
      </p:sp>
      <p:cxnSp>
        <p:nvCxnSpPr>
          <p:cNvPr id="62" name="Shape 61"/>
          <p:cNvCxnSpPr/>
          <p:nvPr/>
        </p:nvCxnSpPr>
        <p:spPr>
          <a:xfrm rot="5400000" flipH="1" flipV="1">
            <a:off x="5919763" y="-4802029"/>
            <a:ext cx="152399" cy="10975658"/>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Slide Number Placeholder 5"/>
          <p:cNvSpPr>
            <a:spLocks noGrp="1"/>
          </p:cNvSpPr>
          <p:nvPr>
            <p:ph type="sldNum" sz="quarter" idx="4"/>
          </p:nvPr>
        </p:nvSpPr>
        <p:spPr>
          <a:xfrm>
            <a:off x="9451261" y="6477000"/>
            <a:ext cx="2036594"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9EBD5762-3BDC-484D-9503-7EA6D5A9A8CE}" type="slidenum">
              <a:rPr lang="en-US" smtClean="0"/>
              <a:pPr/>
              <a:t>‹#›</a:t>
            </a:fld>
            <a:endParaRPr lang="en-US" dirty="0"/>
          </a:p>
        </p:txBody>
      </p:sp>
      <p:sp>
        <p:nvSpPr>
          <p:cNvPr id="11" name="Date Placeholder 3"/>
          <p:cNvSpPr>
            <a:spLocks noGrp="1"/>
          </p:cNvSpPr>
          <p:nvPr>
            <p:ph type="dt" sz="half" idx="2"/>
          </p:nvPr>
        </p:nvSpPr>
        <p:spPr>
          <a:xfrm>
            <a:off x="9451261" y="6324600"/>
            <a:ext cx="2032529"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r>
              <a:rPr lang="en-US" smtClean="0"/>
              <a:t>September 2015</a:t>
            </a:r>
            <a:endParaRPr lang="en-US" dirty="0"/>
          </a:p>
        </p:txBody>
      </p:sp>
      <p:sp>
        <p:nvSpPr>
          <p:cNvPr id="12" name="PwCFirm"/>
          <p:cNvSpPr txBox="1"/>
          <p:nvPr userDrawn="1"/>
        </p:nvSpPr>
        <p:spPr>
          <a:xfrm>
            <a:off x="711385" y="6477001"/>
            <a:ext cx="3455300" cy="152401"/>
          </a:xfrm>
          <a:prstGeom prst="rect">
            <a:avLst/>
          </a:prstGeom>
          <a:noFill/>
        </p:spPr>
        <p:txBody>
          <a:bodyPr vert="horz" wrap="square" lIns="0" tIns="0" rIns="0" bIns="0" rtlCol="0" anchor="t" anchorCtr="0">
            <a:noAutofit/>
          </a:bodyPr>
          <a:lstStyle/>
          <a:p>
            <a:r>
              <a:rPr lang="en-US" sz="1000" noProof="0" dirty="0" smtClean="0">
                <a:latin typeface="Arial" pitchFamily="34" charset="0"/>
                <a:cs typeface="Arial" pitchFamily="34" charset="0"/>
              </a:rPr>
              <a:t>PwC</a:t>
            </a:r>
            <a:endParaRPr lang="en-US" sz="1000" noProof="0" dirty="0">
              <a:latin typeface="Arial" pitchFamily="34" charset="0"/>
              <a:cs typeface="Arial" pitchFamily="34" charset="0"/>
            </a:endParaRPr>
          </a:p>
        </p:txBody>
      </p:sp>
    </p:spTree>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Three">
    <p:spTree>
      <p:nvGrpSpPr>
        <p:cNvPr id="1" name=""/>
        <p:cNvGrpSpPr/>
        <p:nvPr/>
      </p:nvGrpSpPr>
      <p:grpSpPr>
        <a:xfrm>
          <a:off x="0" y="0"/>
          <a:ext cx="0" cy="0"/>
          <a:chOff x="0" y="0"/>
          <a:chExt cx="0" cy="0"/>
        </a:xfrm>
      </p:grpSpPr>
      <p:sp>
        <p:nvSpPr>
          <p:cNvPr id="2" name="Title 1"/>
          <p:cNvSpPr>
            <a:spLocks noGrp="1"/>
          </p:cNvSpPr>
          <p:nvPr>
            <p:ph type="title"/>
          </p:nvPr>
        </p:nvSpPr>
        <p:spPr>
          <a:xfrm>
            <a:off x="711385" y="685801"/>
            <a:ext cx="10772405" cy="914400"/>
          </a:xfrm>
        </p:spPr>
        <p:txBody>
          <a:bodyPr/>
          <a:lstStyle/>
          <a:p>
            <a:r>
              <a:rPr lang="en-US" noProof="0" smtClean="0"/>
              <a:t>Click to edit Master title style</a:t>
            </a:r>
            <a:endParaRPr lang="en-US" noProof="0" dirty="0"/>
          </a:p>
        </p:txBody>
      </p:sp>
      <p:sp>
        <p:nvSpPr>
          <p:cNvPr id="27" name="Content Placeholder 26"/>
          <p:cNvSpPr>
            <a:spLocks noGrp="1"/>
          </p:cNvSpPr>
          <p:nvPr>
            <p:ph sz="quarter" idx="13"/>
          </p:nvPr>
        </p:nvSpPr>
        <p:spPr>
          <a:xfrm>
            <a:off x="711385" y="1752602"/>
            <a:ext cx="3455300" cy="441959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28" name="Content Placeholder 26"/>
          <p:cNvSpPr>
            <a:spLocks noGrp="1"/>
          </p:cNvSpPr>
          <p:nvPr>
            <p:ph sz="quarter" idx="14"/>
          </p:nvPr>
        </p:nvSpPr>
        <p:spPr>
          <a:xfrm>
            <a:off x="4369940" y="1752602"/>
            <a:ext cx="3455298" cy="441959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31" name="Content Placeholder 26"/>
          <p:cNvSpPr>
            <a:spLocks noGrp="1"/>
          </p:cNvSpPr>
          <p:nvPr>
            <p:ph sz="quarter" idx="15"/>
          </p:nvPr>
        </p:nvSpPr>
        <p:spPr>
          <a:xfrm>
            <a:off x="8028490" y="1752602"/>
            <a:ext cx="3455300" cy="441959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36" name="Footer Placeholder 4"/>
          <p:cNvSpPr>
            <a:spLocks noGrp="1"/>
          </p:cNvSpPr>
          <p:nvPr>
            <p:ph type="ftr" sz="quarter" idx="3"/>
          </p:nvPr>
        </p:nvSpPr>
        <p:spPr>
          <a:xfrm>
            <a:off x="711385" y="6324600"/>
            <a:ext cx="7012226" cy="152400"/>
          </a:xfrm>
          <a:prstGeom prst="rect">
            <a:avLst/>
          </a:prstGeom>
        </p:spPr>
        <p:txBody>
          <a:bodyPr vert="horz" lIns="0" tIns="0" rIns="0" bIns="0" anchor="b" anchorCtr="0">
            <a:noAutofit/>
          </a:bodyPr>
          <a:lstStyle>
            <a:lvl1pPr algn="l">
              <a:defRPr sz="1000">
                <a:solidFill>
                  <a:schemeClr val="tx1"/>
                </a:solidFill>
                <a:latin typeface="Arial" pitchFamily="34" charset="0"/>
                <a:cs typeface="Arial" pitchFamily="34" charset="0"/>
              </a:defRPr>
            </a:lvl1pPr>
          </a:lstStyle>
          <a:p>
            <a:endParaRPr lang="en-US" dirty="0"/>
          </a:p>
        </p:txBody>
      </p:sp>
      <p:cxnSp>
        <p:nvCxnSpPr>
          <p:cNvPr id="19" name="Shape 18"/>
          <p:cNvCxnSpPr/>
          <p:nvPr/>
        </p:nvCxnSpPr>
        <p:spPr>
          <a:xfrm rot="5400000" flipH="1" flipV="1">
            <a:off x="5919763" y="-4802029"/>
            <a:ext cx="152399" cy="10975658"/>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Slide Number Placeholder 5"/>
          <p:cNvSpPr>
            <a:spLocks noGrp="1"/>
          </p:cNvSpPr>
          <p:nvPr>
            <p:ph type="sldNum" sz="quarter" idx="4"/>
          </p:nvPr>
        </p:nvSpPr>
        <p:spPr>
          <a:xfrm>
            <a:off x="9451261" y="6477000"/>
            <a:ext cx="2036594"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9EBD5762-3BDC-484D-9503-7EA6D5A9A8CE}" type="slidenum">
              <a:rPr lang="en-US" smtClean="0"/>
              <a:pPr/>
              <a:t>‹#›</a:t>
            </a:fld>
            <a:endParaRPr lang="en-US" dirty="0"/>
          </a:p>
        </p:txBody>
      </p:sp>
      <p:sp>
        <p:nvSpPr>
          <p:cNvPr id="12" name="Date Placeholder 3"/>
          <p:cNvSpPr>
            <a:spLocks noGrp="1"/>
          </p:cNvSpPr>
          <p:nvPr>
            <p:ph type="dt" sz="half" idx="2"/>
          </p:nvPr>
        </p:nvSpPr>
        <p:spPr>
          <a:xfrm>
            <a:off x="9451261" y="6324600"/>
            <a:ext cx="2032529"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r>
              <a:rPr lang="en-US" smtClean="0"/>
              <a:t>September 2015</a:t>
            </a:r>
            <a:endParaRPr lang="en-US" dirty="0"/>
          </a:p>
        </p:txBody>
      </p:sp>
      <p:sp>
        <p:nvSpPr>
          <p:cNvPr id="13" name="PwCFirm"/>
          <p:cNvSpPr txBox="1"/>
          <p:nvPr userDrawn="1"/>
        </p:nvSpPr>
        <p:spPr>
          <a:xfrm>
            <a:off x="711385" y="6477001"/>
            <a:ext cx="3455300" cy="152401"/>
          </a:xfrm>
          <a:prstGeom prst="rect">
            <a:avLst/>
          </a:prstGeom>
          <a:noFill/>
        </p:spPr>
        <p:txBody>
          <a:bodyPr vert="horz" wrap="square" lIns="0" tIns="0" rIns="0" bIns="0" rtlCol="0" anchor="t" anchorCtr="0">
            <a:noAutofit/>
          </a:bodyPr>
          <a:lstStyle/>
          <a:p>
            <a:r>
              <a:rPr lang="en-US" sz="1000" noProof="0" dirty="0" smtClean="0">
                <a:latin typeface="Arial" pitchFamily="34" charset="0"/>
                <a:cs typeface="Arial" pitchFamily="34" charset="0"/>
              </a:rPr>
              <a:t>PwC</a:t>
            </a:r>
            <a:endParaRPr lang="en-US" sz="1000" noProof="0" dirty="0">
              <a:latin typeface="Arial" pitchFamily="34" charset="0"/>
              <a:cs typeface="Arial" pitchFamily="34" charset="0"/>
            </a:endParaRPr>
          </a:p>
        </p:txBody>
      </p:sp>
    </p:spTree>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Two under Text">
    <p:spTree>
      <p:nvGrpSpPr>
        <p:cNvPr id="1" name=""/>
        <p:cNvGrpSpPr/>
        <p:nvPr/>
      </p:nvGrpSpPr>
      <p:grpSpPr>
        <a:xfrm>
          <a:off x="0" y="0"/>
          <a:ext cx="0" cy="0"/>
          <a:chOff x="0" y="0"/>
          <a:chExt cx="0" cy="0"/>
        </a:xfrm>
      </p:grpSpPr>
      <p:sp>
        <p:nvSpPr>
          <p:cNvPr id="2" name="Title 1"/>
          <p:cNvSpPr>
            <a:spLocks noGrp="1"/>
          </p:cNvSpPr>
          <p:nvPr>
            <p:ph type="title"/>
          </p:nvPr>
        </p:nvSpPr>
        <p:spPr>
          <a:xfrm>
            <a:off x="711385" y="685800"/>
            <a:ext cx="10772405" cy="914400"/>
          </a:xfrm>
        </p:spPr>
        <p:txBody>
          <a:bodyPr/>
          <a:lstStyle/>
          <a:p>
            <a:r>
              <a:rPr lang="en-US" noProof="0" smtClean="0"/>
              <a:t>Click to edit Master title style</a:t>
            </a:r>
            <a:endParaRPr lang="en-US" noProof="0" dirty="0"/>
          </a:p>
        </p:txBody>
      </p:sp>
      <p:sp>
        <p:nvSpPr>
          <p:cNvPr id="28" name="Content Placeholder 26"/>
          <p:cNvSpPr>
            <a:spLocks noGrp="1"/>
          </p:cNvSpPr>
          <p:nvPr>
            <p:ph sz="quarter" idx="14"/>
          </p:nvPr>
        </p:nvSpPr>
        <p:spPr>
          <a:xfrm>
            <a:off x="711385" y="3352800"/>
            <a:ext cx="5284576" cy="281940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31" name="Content Placeholder 26"/>
          <p:cNvSpPr>
            <a:spLocks noGrp="1"/>
          </p:cNvSpPr>
          <p:nvPr>
            <p:ph sz="quarter" idx="15"/>
          </p:nvPr>
        </p:nvSpPr>
        <p:spPr>
          <a:xfrm>
            <a:off x="6199213" y="3352800"/>
            <a:ext cx="5284577" cy="281940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32" name="Footer Placeholder 4"/>
          <p:cNvSpPr>
            <a:spLocks noGrp="1"/>
          </p:cNvSpPr>
          <p:nvPr>
            <p:ph type="ftr" sz="quarter" idx="3"/>
          </p:nvPr>
        </p:nvSpPr>
        <p:spPr>
          <a:xfrm>
            <a:off x="711385" y="6324600"/>
            <a:ext cx="7012226" cy="152400"/>
          </a:xfrm>
          <a:prstGeom prst="rect">
            <a:avLst/>
          </a:prstGeom>
        </p:spPr>
        <p:txBody>
          <a:bodyPr vert="horz" lIns="0" tIns="0" rIns="0" bIns="0" anchor="b" anchorCtr="0">
            <a:noAutofit/>
          </a:bodyPr>
          <a:lstStyle>
            <a:lvl1pPr algn="l">
              <a:defRPr sz="1000">
                <a:solidFill>
                  <a:schemeClr val="tx1"/>
                </a:solidFill>
                <a:latin typeface="Arial" pitchFamily="34" charset="0"/>
                <a:cs typeface="Arial" pitchFamily="34" charset="0"/>
              </a:defRPr>
            </a:lvl1pPr>
          </a:lstStyle>
          <a:p>
            <a:endParaRPr lang="en-US" dirty="0"/>
          </a:p>
        </p:txBody>
      </p:sp>
      <p:sp>
        <p:nvSpPr>
          <p:cNvPr id="13" name="Text Placeholder 12"/>
          <p:cNvSpPr>
            <a:spLocks noGrp="1"/>
          </p:cNvSpPr>
          <p:nvPr>
            <p:ph type="body" sz="quarter" idx="16"/>
          </p:nvPr>
        </p:nvSpPr>
        <p:spPr>
          <a:xfrm>
            <a:off x="711385" y="1752600"/>
            <a:ext cx="10772405" cy="1447800"/>
          </a:xfrm>
        </p:spPr>
        <p:txBody>
          <a:bodyPr/>
          <a:lstStyle/>
          <a:p>
            <a:pPr lvl="0"/>
            <a:r>
              <a:rPr lang="en-US" noProof="0" smtClean="0"/>
              <a:t>Click to edit Master text styles</a:t>
            </a:r>
          </a:p>
        </p:txBody>
      </p:sp>
      <p:cxnSp>
        <p:nvCxnSpPr>
          <p:cNvPr id="14" name="Shape 13"/>
          <p:cNvCxnSpPr/>
          <p:nvPr/>
        </p:nvCxnSpPr>
        <p:spPr>
          <a:xfrm rot="5400000" flipH="1" flipV="1">
            <a:off x="5919763" y="-4802029"/>
            <a:ext cx="152399" cy="10975658"/>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Slide Number Placeholder 5"/>
          <p:cNvSpPr>
            <a:spLocks noGrp="1"/>
          </p:cNvSpPr>
          <p:nvPr>
            <p:ph type="sldNum" sz="quarter" idx="4"/>
          </p:nvPr>
        </p:nvSpPr>
        <p:spPr>
          <a:xfrm>
            <a:off x="9451261" y="6477000"/>
            <a:ext cx="2036594"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9EBD5762-3BDC-484D-9503-7EA6D5A9A8CE}" type="slidenum">
              <a:rPr lang="en-US" smtClean="0"/>
              <a:pPr/>
              <a:t>‹#›</a:t>
            </a:fld>
            <a:endParaRPr lang="en-US" dirty="0"/>
          </a:p>
        </p:txBody>
      </p:sp>
      <p:sp>
        <p:nvSpPr>
          <p:cNvPr id="12" name="Date Placeholder 3"/>
          <p:cNvSpPr>
            <a:spLocks noGrp="1"/>
          </p:cNvSpPr>
          <p:nvPr>
            <p:ph type="dt" sz="half" idx="2"/>
          </p:nvPr>
        </p:nvSpPr>
        <p:spPr>
          <a:xfrm>
            <a:off x="9451261" y="6324600"/>
            <a:ext cx="2032529"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r>
              <a:rPr lang="en-US" smtClean="0"/>
              <a:t>September 2015</a:t>
            </a:r>
            <a:endParaRPr lang="en-US" dirty="0"/>
          </a:p>
        </p:txBody>
      </p:sp>
      <p:sp>
        <p:nvSpPr>
          <p:cNvPr id="15" name="PwCFirm"/>
          <p:cNvSpPr txBox="1"/>
          <p:nvPr userDrawn="1"/>
        </p:nvSpPr>
        <p:spPr>
          <a:xfrm>
            <a:off x="711385" y="6477001"/>
            <a:ext cx="3455300" cy="152401"/>
          </a:xfrm>
          <a:prstGeom prst="rect">
            <a:avLst/>
          </a:prstGeom>
          <a:noFill/>
        </p:spPr>
        <p:txBody>
          <a:bodyPr vert="horz" wrap="square" lIns="0" tIns="0" rIns="0" bIns="0" rtlCol="0" anchor="t" anchorCtr="0">
            <a:noAutofit/>
          </a:bodyPr>
          <a:lstStyle/>
          <a:p>
            <a:r>
              <a:rPr lang="en-US" sz="1000" noProof="0" dirty="0" smtClean="0">
                <a:latin typeface="Arial" pitchFamily="34" charset="0"/>
                <a:cs typeface="Arial" pitchFamily="34" charset="0"/>
              </a:rPr>
              <a:t>PwC</a:t>
            </a:r>
            <a:endParaRPr lang="en-US" sz="1000" noProof="0" dirty="0">
              <a:latin typeface="Arial" pitchFamily="34" charset="0"/>
              <a:cs typeface="Arial" pitchFamily="34" charset="0"/>
            </a:endParaRPr>
          </a:p>
        </p:txBody>
      </p:sp>
    </p:spTree>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 Two and Left Text">
    <p:spTree>
      <p:nvGrpSpPr>
        <p:cNvPr id="1" name=""/>
        <p:cNvGrpSpPr/>
        <p:nvPr/>
      </p:nvGrpSpPr>
      <p:grpSpPr>
        <a:xfrm>
          <a:off x="0" y="0"/>
          <a:ext cx="0" cy="0"/>
          <a:chOff x="0" y="0"/>
          <a:chExt cx="0" cy="0"/>
        </a:xfrm>
      </p:grpSpPr>
      <p:sp>
        <p:nvSpPr>
          <p:cNvPr id="2" name="Title 1"/>
          <p:cNvSpPr>
            <a:spLocks noGrp="1"/>
          </p:cNvSpPr>
          <p:nvPr>
            <p:ph type="title"/>
          </p:nvPr>
        </p:nvSpPr>
        <p:spPr>
          <a:xfrm>
            <a:off x="711385" y="685800"/>
            <a:ext cx="10772405" cy="914400"/>
          </a:xfrm>
        </p:spPr>
        <p:txBody>
          <a:bodyPr/>
          <a:lstStyle/>
          <a:p>
            <a:r>
              <a:rPr lang="en-US" noProof="0" smtClean="0"/>
              <a:t>Click to edit Master title style</a:t>
            </a:r>
            <a:endParaRPr lang="en-US" noProof="0" dirty="0"/>
          </a:p>
        </p:txBody>
      </p:sp>
      <p:sp>
        <p:nvSpPr>
          <p:cNvPr id="28" name="Content Placeholder 26"/>
          <p:cNvSpPr>
            <a:spLocks noGrp="1"/>
          </p:cNvSpPr>
          <p:nvPr>
            <p:ph sz="quarter" idx="14"/>
          </p:nvPr>
        </p:nvSpPr>
        <p:spPr>
          <a:xfrm>
            <a:off x="8028490" y="1752600"/>
            <a:ext cx="3455300" cy="2133600"/>
          </a:xfrm>
        </p:spPr>
        <p:txBody>
          <a:bodyPr/>
          <a:lstStyle/>
          <a:p>
            <a:pPr lvl="0"/>
            <a:r>
              <a:rPr lang="en-US" noProof="0" smtClean="0"/>
              <a:t>Click to edit Master text styles</a:t>
            </a:r>
          </a:p>
        </p:txBody>
      </p:sp>
      <p:sp>
        <p:nvSpPr>
          <p:cNvPr id="31" name="Content Placeholder 26"/>
          <p:cNvSpPr>
            <a:spLocks noGrp="1"/>
          </p:cNvSpPr>
          <p:nvPr>
            <p:ph sz="quarter" idx="15"/>
          </p:nvPr>
        </p:nvSpPr>
        <p:spPr>
          <a:xfrm>
            <a:off x="8028490" y="4038600"/>
            <a:ext cx="3455300" cy="2133600"/>
          </a:xfrm>
        </p:spPr>
        <p:txBody>
          <a:bodyPr/>
          <a:lstStyle/>
          <a:p>
            <a:pPr lvl="0"/>
            <a:r>
              <a:rPr lang="en-US" noProof="0" smtClean="0"/>
              <a:t>Click to edit Master text styles</a:t>
            </a:r>
          </a:p>
        </p:txBody>
      </p:sp>
      <p:sp>
        <p:nvSpPr>
          <p:cNvPr id="13" name="Text Placeholder 12"/>
          <p:cNvSpPr>
            <a:spLocks noGrp="1"/>
          </p:cNvSpPr>
          <p:nvPr>
            <p:ph type="body" sz="quarter" idx="16"/>
          </p:nvPr>
        </p:nvSpPr>
        <p:spPr>
          <a:xfrm>
            <a:off x="711385" y="1752600"/>
            <a:ext cx="7113852" cy="4419600"/>
          </a:xfrm>
        </p:spPr>
        <p:txBody>
          <a:bodyPr/>
          <a:lstStyle/>
          <a:p>
            <a:pPr lvl="0"/>
            <a:r>
              <a:rPr lang="en-US" noProof="0" smtClean="0"/>
              <a:t>Click to edit Master text styles</a:t>
            </a:r>
          </a:p>
        </p:txBody>
      </p:sp>
      <p:sp>
        <p:nvSpPr>
          <p:cNvPr id="19" name="Footer Placeholder 4"/>
          <p:cNvSpPr>
            <a:spLocks noGrp="1"/>
          </p:cNvSpPr>
          <p:nvPr>
            <p:ph type="ftr" sz="quarter" idx="3"/>
          </p:nvPr>
        </p:nvSpPr>
        <p:spPr>
          <a:xfrm>
            <a:off x="711385" y="6324600"/>
            <a:ext cx="7012226" cy="152400"/>
          </a:xfrm>
          <a:prstGeom prst="rect">
            <a:avLst/>
          </a:prstGeom>
        </p:spPr>
        <p:txBody>
          <a:bodyPr vert="horz" lIns="0" tIns="0" rIns="0" bIns="0" anchor="b" anchorCtr="0">
            <a:noAutofit/>
          </a:bodyPr>
          <a:lstStyle>
            <a:lvl1pPr algn="l">
              <a:defRPr sz="1000">
                <a:solidFill>
                  <a:schemeClr val="tx1"/>
                </a:solidFill>
                <a:latin typeface="Arial" pitchFamily="34" charset="0"/>
                <a:cs typeface="Arial" pitchFamily="34" charset="0"/>
              </a:defRPr>
            </a:lvl1pPr>
          </a:lstStyle>
          <a:p>
            <a:endParaRPr lang="en-US" dirty="0"/>
          </a:p>
        </p:txBody>
      </p:sp>
      <p:cxnSp>
        <p:nvCxnSpPr>
          <p:cNvPr id="14" name="Shape 13"/>
          <p:cNvCxnSpPr/>
          <p:nvPr/>
        </p:nvCxnSpPr>
        <p:spPr>
          <a:xfrm rot="5400000" flipH="1" flipV="1">
            <a:off x="5919763" y="-4802029"/>
            <a:ext cx="152399" cy="10975658"/>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Slide Number Placeholder 5"/>
          <p:cNvSpPr>
            <a:spLocks noGrp="1"/>
          </p:cNvSpPr>
          <p:nvPr>
            <p:ph type="sldNum" sz="quarter" idx="4"/>
          </p:nvPr>
        </p:nvSpPr>
        <p:spPr>
          <a:xfrm>
            <a:off x="9451261" y="6477000"/>
            <a:ext cx="2036594"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9EBD5762-3BDC-484D-9503-7EA6D5A9A8CE}" type="slidenum">
              <a:rPr lang="en-US" smtClean="0"/>
              <a:pPr/>
              <a:t>‹#›</a:t>
            </a:fld>
            <a:endParaRPr lang="en-US" dirty="0"/>
          </a:p>
        </p:txBody>
      </p:sp>
      <p:sp>
        <p:nvSpPr>
          <p:cNvPr id="12" name="Date Placeholder 3"/>
          <p:cNvSpPr>
            <a:spLocks noGrp="1"/>
          </p:cNvSpPr>
          <p:nvPr>
            <p:ph type="dt" sz="half" idx="2"/>
          </p:nvPr>
        </p:nvSpPr>
        <p:spPr>
          <a:xfrm>
            <a:off x="9451261" y="6324600"/>
            <a:ext cx="2032529"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r>
              <a:rPr lang="en-US" smtClean="0"/>
              <a:t>September 2015</a:t>
            </a:r>
            <a:endParaRPr lang="en-US" dirty="0"/>
          </a:p>
        </p:txBody>
      </p:sp>
      <p:sp>
        <p:nvSpPr>
          <p:cNvPr id="15" name="PwCFirm"/>
          <p:cNvSpPr txBox="1"/>
          <p:nvPr userDrawn="1"/>
        </p:nvSpPr>
        <p:spPr>
          <a:xfrm>
            <a:off x="711385" y="6477001"/>
            <a:ext cx="3455300" cy="152401"/>
          </a:xfrm>
          <a:prstGeom prst="rect">
            <a:avLst/>
          </a:prstGeom>
          <a:noFill/>
        </p:spPr>
        <p:txBody>
          <a:bodyPr vert="horz" wrap="square" lIns="0" tIns="0" rIns="0" bIns="0" rtlCol="0" anchor="t" anchorCtr="0">
            <a:noAutofit/>
          </a:bodyPr>
          <a:lstStyle/>
          <a:p>
            <a:r>
              <a:rPr lang="en-US" sz="1000" noProof="0" dirty="0" smtClean="0">
                <a:latin typeface="Arial" pitchFamily="34" charset="0"/>
                <a:cs typeface="Arial" pitchFamily="34" charset="0"/>
              </a:rPr>
              <a:t>PwC</a:t>
            </a:r>
            <a:endParaRPr lang="en-US" sz="1000" noProof="0" dirty="0">
              <a:latin typeface="Arial" pitchFamily="34" charset="0"/>
              <a:cs typeface="Arial" pitchFamily="34" charset="0"/>
            </a:endParaRPr>
          </a:p>
        </p:txBody>
      </p:sp>
    </p:spTree>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tent: Two and Right Text">
    <p:spTree>
      <p:nvGrpSpPr>
        <p:cNvPr id="1" name=""/>
        <p:cNvGrpSpPr/>
        <p:nvPr/>
      </p:nvGrpSpPr>
      <p:grpSpPr>
        <a:xfrm>
          <a:off x="0" y="0"/>
          <a:ext cx="0" cy="0"/>
          <a:chOff x="0" y="0"/>
          <a:chExt cx="0" cy="0"/>
        </a:xfrm>
      </p:grpSpPr>
      <p:sp>
        <p:nvSpPr>
          <p:cNvPr id="28" name="Content Placeholder 26"/>
          <p:cNvSpPr>
            <a:spLocks noGrp="1"/>
          </p:cNvSpPr>
          <p:nvPr>
            <p:ph sz="quarter" idx="14"/>
          </p:nvPr>
        </p:nvSpPr>
        <p:spPr>
          <a:xfrm>
            <a:off x="711385" y="1752600"/>
            <a:ext cx="3455300" cy="2133600"/>
          </a:xfrm>
        </p:spPr>
        <p:txBody>
          <a:bodyPr/>
          <a:lstStyle/>
          <a:p>
            <a:pPr lvl="0"/>
            <a:r>
              <a:rPr lang="en-US" noProof="0" smtClean="0"/>
              <a:t>Click to edit Master text styles</a:t>
            </a:r>
          </a:p>
        </p:txBody>
      </p:sp>
      <p:sp>
        <p:nvSpPr>
          <p:cNvPr id="2" name="Title 1"/>
          <p:cNvSpPr>
            <a:spLocks noGrp="1"/>
          </p:cNvSpPr>
          <p:nvPr>
            <p:ph type="title"/>
          </p:nvPr>
        </p:nvSpPr>
        <p:spPr>
          <a:xfrm>
            <a:off x="711385" y="685800"/>
            <a:ext cx="10772405" cy="914400"/>
          </a:xfrm>
        </p:spPr>
        <p:txBody>
          <a:bodyPr/>
          <a:lstStyle/>
          <a:p>
            <a:r>
              <a:rPr lang="en-US" noProof="0" smtClean="0"/>
              <a:t>Click to edit Master title style</a:t>
            </a:r>
            <a:endParaRPr lang="en-US" noProof="0" dirty="0"/>
          </a:p>
        </p:txBody>
      </p:sp>
      <p:sp>
        <p:nvSpPr>
          <p:cNvPr id="31" name="Content Placeholder 26"/>
          <p:cNvSpPr>
            <a:spLocks noGrp="1"/>
          </p:cNvSpPr>
          <p:nvPr>
            <p:ph sz="quarter" idx="15"/>
          </p:nvPr>
        </p:nvSpPr>
        <p:spPr>
          <a:xfrm>
            <a:off x="711385" y="4038600"/>
            <a:ext cx="3455300" cy="2133600"/>
          </a:xfrm>
        </p:spPr>
        <p:txBody>
          <a:bodyPr/>
          <a:lstStyle/>
          <a:p>
            <a:pPr lvl="0"/>
            <a:r>
              <a:rPr lang="en-US" noProof="0" smtClean="0"/>
              <a:t>Click to edit Master text styles</a:t>
            </a:r>
          </a:p>
        </p:txBody>
      </p:sp>
      <p:sp>
        <p:nvSpPr>
          <p:cNvPr id="13" name="Text Placeholder 12"/>
          <p:cNvSpPr>
            <a:spLocks noGrp="1"/>
          </p:cNvSpPr>
          <p:nvPr>
            <p:ph type="body" sz="quarter" idx="16"/>
          </p:nvPr>
        </p:nvSpPr>
        <p:spPr>
          <a:xfrm>
            <a:off x="4369938" y="1752600"/>
            <a:ext cx="7113852" cy="4419600"/>
          </a:xfrm>
        </p:spPr>
        <p:txBody>
          <a:bodyPr/>
          <a:lstStyle/>
          <a:p>
            <a:pPr lvl="0"/>
            <a:r>
              <a:rPr lang="en-US" noProof="0" smtClean="0"/>
              <a:t>Click to edit Master text styles</a:t>
            </a:r>
          </a:p>
        </p:txBody>
      </p:sp>
      <p:sp>
        <p:nvSpPr>
          <p:cNvPr id="19" name="Footer Placeholder 4"/>
          <p:cNvSpPr>
            <a:spLocks noGrp="1"/>
          </p:cNvSpPr>
          <p:nvPr>
            <p:ph type="ftr" sz="quarter" idx="3"/>
          </p:nvPr>
        </p:nvSpPr>
        <p:spPr>
          <a:xfrm>
            <a:off x="711385" y="6324600"/>
            <a:ext cx="7012226" cy="152400"/>
          </a:xfrm>
          <a:prstGeom prst="rect">
            <a:avLst/>
          </a:prstGeom>
        </p:spPr>
        <p:txBody>
          <a:bodyPr vert="horz" lIns="0" tIns="0" rIns="0" bIns="0" anchor="b" anchorCtr="0">
            <a:noAutofit/>
          </a:bodyPr>
          <a:lstStyle>
            <a:lvl1pPr algn="l">
              <a:defRPr sz="1000">
                <a:solidFill>
                  <a:schemeClr val="tx1"/>
                </a:solidFill>
                <a:latin typeface="Arial" pitchFamily="34" charset="0"/>
                <a:cs typeface="Arial" pitchFamily="34" charset="0"/>
              </a:defRPr>
            </a:lvl1pPr>
          </a:lstStyle>
          <a:p>
            <a:endParaRPr lang="en-US" dirty="0"/>
          </a:p>
        </p:txBody>
      </p:sp>
      <p:cxnSp>
        <p:nvCxnSpPr>
          <p:cNvPr id="14" name="Shape 13"/>
          <p:cNvCxnSpPr/>
          <p:nvPr/>
        </p:nvCxnSpPr>
        <p:spPr>
          <a:xfrm rot="5400000" flipH="1" flipV="1">
            <a:off x="5919763" y="-4802029"/>
            <a:ext cx="152399" cy="10975658"/>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Slide Number Placeholder 5"/>
          <p:cNvSpPr>
            <a:spLocks noGrp="1"/>
          </p:cNvSpPr>
          <p:nvPr>
            <p:ph type="sldNum" sz="quarter" idx="4"/>
          </p:nvPr>
        </p:nvSpPr>
        <p:spPr>
          <a:xfrm>
            <a:off x="9451261" y="6477000"/>
            <a:ext cx="2036594"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9EBD5762-3BDC-484D-9503-7EA6D5A9A8CE}" type="slidenum">
              <a:rPr lang="en-US" smtClean="0"/>
              <a:pPr/>
              <a:t>‹#›</a:t>
            </a:fld>
            <a:endParaRPr lang="en-US" dirty="0"/>
          </a:p>
        </p:txBody>
      </p:sp>
      <p:sp>
        <p:nvSpPr>
          <p:cNvPr id="12" name="Date Placeholder 3"/>
          <p:cNvSpPr>
            <a:spLocks noGrp="1"/>
          </p:cNvSpPr>
          <p:nvPr>
            <p:ph type="dt" sz="half" idx="2"/>
          </p:nvPr>
        </p:nvSpPr>
        <p:spPr>
          <a:xfrm>
            <a:off x="9451261" y="6324600"/>
            <a:ext cx="2032529"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r>
              <a:rPr lang="en-US" smtClean="0"/>
              <a:t>September 2015</a:t>
            </a:r>
            <a:endParaRPr lang="en-US" dirty="0"/>
          </a:p>
        </p:txBody>
      </p:sp>
      <p:sp>
        <p:nvSpPr>
          <p:cNvPr id="15" name="PwCFirm"/>
          <p:cNvSpPr txBox="1"/>
          <p:nvPr userDrawn="1"/>
        </p:nvSpPr>
        <p:spPr>
          <a:xfrm>
            <a:off x="711385" y="6477001"/>
            <a:ext cx="3455300" cy="152401"/>
          </a:xfrm>
          <a:prstGeom prst="rect">
            <a:avLst/>
          </a:prstGeom>
          <a:noFill/>
        </p:spPr>
        <p:txBody>
          <a:bodyPr vert="horz" wrap="square" lIns="0" tIns="0" rIns="0" bIns="0" rtlCol="0" anchor="t" anchorCtr="0">
            <a:noAutofit/>
          </a:bodyPr>
          <a:lstStyle/>
          <a:p>
            <a:r>
              <a:rPr lang="en-US" sz="1000" noProof="0" dirty="0" smtClean="0">
                <a:latin typeface="Arial" pitchFamily="34" charset="0"/>
                <a:cs typeface="Arial" pitchFamily="34" charset="0"/>
              </a:rPr>
              <a:t>PwC</a:t>
            </a:r>
            <a:endParaRPr lang="en-US" sz="1000" noProof="0" dirty="0">
              <a:latin typeface="Arial" pitchFamily="34" charset="0"/>
              <a:cs typeface="Arial" pitchFamily="34" charset="0"/>
            </a:endParaRPr>
          </a:p>
        </p:txBody>
      </p:sp>
    </p:spTree>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One with Impact">
    <p:spTree>
      <p:nvGrpSpPr>
        <p:cNvPr id="1" name=""/>
        <p:cNvGrpSpPr/>
        <p:nvPr/>
      </p:nvGrpSpPr>
      <p:grpSpPr>
        <a:xfrm>
          <a:off x="0" y="0"/>
          <a:ext cx="0" cy="0"/>
          <a:chOff x="0" y="0"/>
          <a:chExt cx="0" cy="0"/>
        </a:xfrm>
      </p:grpSpPr>
      <p:sp>
        <p:nvSpPr>
          <p:cNvPr id="2" name="Title 1"/>
          <p:cNvSpPr>
            <a:spLocks noGrp="1"/>
          </p:cNvSpPr>
          <p:nvPr>
            <p:ph type="title"/>
          </p:nvPr>
        </p:nvSpPr>
        <p:spPr>
          <a:xfrm>
            <a:off x="4369938" y="685800"/>
            <a:ext cx="7113852" cy="914400"/>
          </a:xfrm>
        </p:spPr>
        <p:txBody>
          <a:bodyPr/>
          <a:lstStyle>
            <a:lvl1pPr>
              <a:defRPr/>
            </a:lvl1pPr>
          </a:lstStyle>
          <a:p>
            <a:r>
              <a:rPr lang="en-US" noProof="1" smtClean="0"/>
              <a:t>Click to edit Master title style</a:t>
            </a:r>
            <a:endParaRPr lang="en-US" noProof="1"/>
          </a:p>
        </p:txBody>
      </p:sp>
      <p:sp>
        <p:nvSpPr>
          <p:cNvPr id="31" name="Content Placeholder 26"/>
          <p:cNvSpPr>
            <a:spLocks noGrp="1"/>
          </p:cNvSpPr>
          <p:nvPr>
            <p:ph sz="quarter" idx="15"/>
          </p:nvPr>
        </p:nvSpPr>
        <p:spPr>
          <a:xfrm>
            <a:off x="4369938" y="1752600"/>
            <a:ext cx="7113852" cy="4419600"/>
          </a:xfrm>
        </p:spPr>
        <p:txBody>
          <a:bodyPr/>
          <a:lstStyle>
            <a:lvl1pPr>
              <a:defRPr baseline="0"/>
            </a:lvl1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
        <p:nvSpPr>
          <p:cNvPr id="12" name="Text Placeholder 11"/>
          <p:cNvSpPr>
            <a:spLocks noGrp="1"/>
          </p:cNvSpPr>
          <p:nvPr>
            <p:ph type="body" sz="quarter" idx="16"/>
          </p:nvPr>
        </p:nvSpPr>
        <p:spPr>
          <a:xfrm>
            <a:off x="711385" y="1752600"/>
            <a:ext cx="3455300" cy="2130552"/>
          </a:xfrm>
        </p:spPr>
        <p:txBody>
          <a:bodyPr/>
          <a:lstStyle>
            <a:lvl1pPr>
              <a:defRPr sz="2400" b="1" i="1" baseline="0">
                <a:solidFill>
                  <a:schemeClr val="tx2"/>
                </a:solidFill>
              </a:defRPr>
            </a:lvl1pPr>
          </a:lstStyle>
          <a:p>
            <a:pPr lvl="0"/>
            <a:r>
              <a:rPr lang="en-US" noProof="1" smtClean="0"/>
              <a:t>Click to edit Master text styles</a:t>
            </a:r>
          </a:p>
        </p:txBody>
      </p:sp>
      <p:sp>
        <p:nvSpPr>
          <p:cNvPr id="18" name="Footer Placeholder 4"/>
          <p:cNvSpPr>
            <a:spLocks noGrp="1"/>
          </p:cNvSpPr>
          <p:nvPr>
            <p:ph type="ftr" sz="quarter" idx="3"/>
          </p:nvPr>
        </p:nvSpPr>
        <p:spPr>
          <a:xfrm>
            <a:off x="711385" y="6324600"/>
            <a:ext cx="7012226" cy="152400"/>
          </a:xfrm>
          <a:prstGeom prst="rect">
            <a:avLst/>
          </a:prstGeom>
        </p:spPr>
        <p:txBody>
          <a:bodyPr vert="horz" lIns="0" tIns="0" rIns="0" bIns="0" anchor="b" anchorCtr="0">
            <a:noAutofit/>
          </a:bodyPr>
          <a:lstStyle>
            <a:lvl1pPr algn="l">
              <a:defRPr sz="1000">
                <a:solidFill>
                  <a:schemeClr val="tx1"/>
                </a:solidFill>
                <a:latin typeface="Arial" pitchFamily="34" charset="0"/>
                <a:cs typeface="Arial" pitchFamily="34" charset="0"/>
              </a:defRPr>
            </a:lvl1pPr>
          </a:lstStyle>
          <a:p>
            <a:endParaRPr lang="en-US" dirty="0"/>
          </a:p>
        </p:txBody>
      </p:sp>
      <p:cxnSp>
        <p:nvCxnSpPr>
          <p:cNvPr id="30" name="Shape 29"/>
          <p:cNvCxnSpPr/>
          <p:nvPr/>
        </p:nvCxnSpPr>
        <p:spPr>
          <a:xfrm rot="5400000" flipH="1" flipV="1">
            <a:off x="7749039" y="-2972753"/>
            <a:ext cx="152399" cy="7317105"/>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Slide Number Placeholder 5"/>
          <p:cNvSpPr>
            <a:spLocks noGrp="1"/>
          </p:cNvSpPr>
          <p:nvPr>
            <p:ph type="sldNum" sz="quarter" idx="4"/>
          </p:nvPr>
        </p:nvSpPr>
        <p:spPr>
          <a:xfrm>
            <a:off x="9451261" y="6477000"/>
            <a:ext cx="2036594"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9EBD5762-3BDC-484D-9503-7EA6D5A9A8CE}" type="slidenum">
              <a:rPr lang="en-US" smtClean="0"/>
              <a:pPr/>
              <a:t>‹#›</a:t>
            </a:fld>
            <a:endParaRPr lang="en-US" dirty="0"/>
          </a:p>
        </p:txBody>
      </p:sp>
      <p:sp>
        <p:nvSpPr>
          <p:cNvPr id="11" name="Date Placeholder 3"/>
          <p:cNvSpPr>
            <a:spLocks noGrp="1"/>
          </p:cNvSpPr>
          <p:nvPr>
            <p:ph type="dt" sz="half" idx="2"/>
          </p:nvPr>
        </p:nvSpPr>
        <p:spPr>
          <a:xfrm>
            <a:off x="9451261" y="6324600"/>
            <a:ext cx="2032529"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r>
              <a:rPr lang="en-US" smtClean="0"/>
              <a:t>September 2015</a:t>
            </a:r>
            <a:endParaRPr lang="en-US" dirty="0"/>
          </a:p>
        </p:txBody>
      </p:sp>
      <p:sp>
        <p:nvSpPr>
          <p:cNvPr id="13" name="PwCFirm"/>
          <p:cNvSpPr txBox="1"/>
          <p:nvPr userDrawn="1"/>
        </p:nvSpPr>
        <p:spPr>
          <a:xfrm>
            <a:off x="711385" y="6477001"/>
            <a:ext cx="3455300" cy="152401"/>
          </a:xfrm>
          <a:prstGeom prst="rect">
            <a:avLst/>
          </a:prstGeom>
          <a:noFill/>
        </p:spPr>
        <p:txBody>
          <a:bodyPr vert="horz" wrap="square" lIns="0" tIns="0" rIns="0" bIns="0" rtlCol="0" anchor="t" anchorCtr="0">
            <a:noAutofit/>
          </a:bodyPr>
          <a:lstStyle/>
          <a:p>
            <a:r>
              <a:rPr lang="en-US" sz="1000" noProof="0" dirty="0" smtClean="0">
                <a:latin typeface="Arial" pitchFamily="34" charset="0"/>
                <a:cs typeface="Arial" pitchFamily="34" charset="0"/>
              </a:rPr>
              <a:t>PwC</a:t>
            </a:r>
            <a:endParaRPr lang="en-US" sz="1000" noProof="0" dirty="0">
              <a:latin typeface="Arial" pitchFamily="34" charset="0"/>
              <a:cs typeface="Arial" pitchFamily="34" charset="0"/>
            </a:endParaRPr>
          </a:p>
        </p:txBody>
      </p:sp>
    </p:spTree>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ver Only">
    <p:spTree>
      <p:nvGrpSpPr>
        <p:cNvPr id="1" name=""/>
        <p:cNvGrpSpPr/>
        <p:nvPr/>
      </p:nvGrpSpPr>
      <p:grpSpPr>
        <a:xfrm>
          <a:off x="0" y="0"/>
          <a:ext cx="0" cy="0"/>
          <a:chOff x="0" y="0"/>
          <a:chExt cx="0" cy="0"/>
        </a:xfrm>
      </p:grpSpPr>
      <p:sp>
        <p:nvSpPr>
          <p:cNvPr id="2" name="Title 1"/>
          <p:cNvSpPr>
            <a:spLocks noGrp="1"/>
          </p:cNvSpPr>
          <p:nvPr>
            <p:ph type="title"/>
          </p:nvPr>
        </p:nvSpPr>
        <p:spPr>
          <a:xfrm>
            <a:off x="711385" y="685800"/>
            <a:ext cx="10772405" cy="914400"/>
          </a:xfrm>
        </p:spPr>
        <p:txBody>
          <a:bodyPr/>
          <a:lstStyle/>
          <a:p>
            <a:r>
              <a:rPr lang="en-US" noProof="0" smtClean="0"/>
              <a:t>Click to edit Master title style</a:t>
            </a:r>
            <a:endParaRPr lang="en-US" noProof="0" dirty="0"/>
          </a:p>
        </p:txBody>
      </p:sp>
      <p:sp>
        <p:nvSpPr>
          <p:cNvPr id="12" name="Footer Placeholder 4"/>
          <p:cNvSpPr>
            <a:spLocks noGrp="1"/>
          </p:cNvSpPr>
          <p:nvPr>
            <p:ph type="ftr" sz="quarter" idx="3"/>
          </p:nvPr>
        </p:nvSpPr>
        <p:spPr>
          <a:xfrm>
            <a:off x="711385" y="6324600"/>
            <a:ext cx="7012226" cy="152400"/>
          </a:xfrm>
          <a:prstGeom prst="rect">
            <a:avLst/>
          </a:prstGeom>
        </p:spPr>
        <p:txBody>
          <a:bodyPr vert="horz" lIns="0" tIns="0" rIns="0" bIns="0" anchor="b" anchorCtr="0">
            <a:noAutofit/>
          </a:bodyPr>
          <a:lstStyle>
            <a:lvl1pPr algn="l">
              <a:defRPr sz="1000">
                <a:solidFill>
                  <a:schemeClr val="tx1"/>
                </a:solidFill>
                <a:latin typeface="Arial" pitchFamily="34" charset="0"/>
                <a:cs typeface="Arial" pitchFamily="34" charset="0"/>
              </a:defRPr>
            </a:lvl1pPr>
          </a:lstStyle>
          <a:p>
            <a:endParaRPr lang="en-US" dirty="0"/>
          </a:p>
        </p:txBody>
      </p:sp>
      <p:cxnSp>
        <p:nvCxnSpPr>
          <p:cNvPr id="10" name="Shape 9"/>
          <p:cNvCxnSpPr/>
          <p:nvPr/>
        </p:nvCxnSpPr>
        <p:spPr>
          <a:xfrm rot="5400000" flipH="1" flipV="1">
            <a:off x="5919763" y="-4802029"/>
            <a:ext cx="152399" cy="10975658"/>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8" name="Slide Number Placeholder 5"/>
          <p:cNvSpPr>
            <a:spLocks noGrp="1"/>
          </p:cNvSpPr>
          <p:nvPr>
            <p:ph type="sldNum" sz="quarter" idx="4"/>
          </p:nvPr>
        </p:nvSpPr>
        <p:spPr>
          <a:xfrm>
            <a:off x="9451261" y="6477000"/>
            <a:ext cx="2036594"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9EBD5762-3BDC-484D-9503-7EA6D5A9A8CE}" type="slidenum">
              <a:rPr lang="en-US" smtClean="0"/>
              <a:pPr/>
              <a:t>‹#›</a:t>
            </a:fld>
            <a:endParaRPr lang="en-US" dirty="0"/>
          </a:p>
        </p:txBody>
      </p:sp>
      <p:sp>
        <p:nvSpPr>
          <p:cNvPr id="9" name="Date Placeholder 3"/>
          <p:cNvSpPr>
            <a:spLocks noGrp="1"/>
          </p:cNvSpPr>
          <p:nvPr>
            <p:ph type="dt" sz="half" idx="2"/>
          </p:nvPr>
        </p:nvSpPr>
        <p:spPr>
          <a:xfrm>
            <a:off x="9451261" y="6324600"/>
            <a:ext cx="2032529"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r>
              <a:rPr lang="en-US" smtClean="0"/>
              <a:t>September 2015</a:t>
            </a:r>
            <a:endParaRPr lang="en-US" dirty="0"/>
          </a:p>
        </p:txBody>
      </p:sp>
      <p:sp>
        <p:nvSpPr>
          <p:cNvPr id="11" name="PwCFirm"/>
          <p:cNvSpPr txBox="1"/>
          <p:nvPr userDrawn="1"/>
        </p:nvSpPr>
        <p:spPr>
          <a:xfrm>
            <a:off x="711385" y="6477001"/>
            <a:ext cx="3455300" cy="152401"/>
          </a:xfrm>
          <a:prstGeom prst="rect">
            <a:avLst/>
          </a:prstGeom>
          <a:noFill/>
        </p:spPr>
        <p:txBody>
          <a:bodyPr vert="horz" wrap="square" lIns="0" tIns="0" rIns="0" bIns="0" rtlCol="0" anchor="t" anchorCtr="0">
            <a:noAutofit/>
          </a:bodyPr>
          <a:lstStyle/>
          <a:p>
            <a:r>
              <a:rPr lang="en-US" sz="1000" noProof="0" dirty="0" smtClean="0">
                <a:latin typeface="Arial" pitchFamily="34" charset="0"/>
                <a:cs typeface="Arial" pitchFamily="34" charset="0"/>
              </a:rPr>
              <a:t>PwC</a:t>
            </a:r>
            <a:endParaRPr lang="en-US" sz="1000" noProof="0" dirty="0">
              <a:latin typeface="Arial" pitchFamily="34" charset="0"/>
              <a:cs typeface="Arial" pitchFamily="34" charset="0"/>
            </a:endParaRPr>
          </a:p>
        </p:txBody>
      </p:sp>
    </p:spTree>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11386" y="685800"/>
            <a:ext cx="10772406" cy="914400"/>
          </a:xfrm>
          <a:prstGeom prst="rect">
            <a:avLst/>
          </a:prstGeom>
        </p:spPr>
        <p:txBody>
          <a:bodyPr vert="horz" lIns="0" tIns="0" rIns="0" bIns="0" rtlCol="0" anchor="t" anchorCtr="0">
            <a:noAutofit/>
          </a:bodyPr>
          <a:lstStyle/>
          <a:p>
            <a:r>
              <a:rPr lang="en-US" noProof="0" dirty="0" smtClean="0"/>
              <a:t>Click to edit</a:t>
            </a:r>
            <a:br>
              <a:rPr lang="en-US" noProof="0" dirty="0" smtClean="0"/>
            </a:br>
            <a:r>
              <a:rPr lang="en-US" noProof="0" dirty="0" smtClean="0"/>
              <a:t>Master title style</a:t>
            </a:r>
            <a:endParaRPr lang="en-US" noProof="0" dirty="0"/>
          </a:p>
        </p:txBody>
      </p:sp>
      <p:sp>
        <p:nvSpPr>
          <p:cNvPr id="3" name="Text Placeholder 2"/>
          <p:cNvSpPr>
            <a:spLocks noGrp="1"/>
          </p:cNvSpPr>
          <p:nvPr>
            <p:ph type="body" idx="1"/>
          </p:nvPr>
        </p:nvSpPr>
        <p:spPr>
          <a:xfrm>
            <a:off x="711387" y="1752600"/>
            <a:ext cx="10772403" cy="4419600"/>
          </a:xfrm>
          <a:prstGeom prst="rect">
            <a:avLst/>
          </a:prstGeom>
        </p:spPr>
        <p:txBody>
          <a:bodyPr vert="horz" lIns="0" tIns="0" rIns="0" bIns="0" rtlCol="0">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sp>
        <p:nvSpPr>
          <p:cNvPr id="4" name="Slide Number Placeholder 5"/>
          <p:cNvSpPr>
            <a:spLocks noGrp="1"/>
          </p:cNvSpPr>
          <p:nvPr>
            <p:ph type="sldNum" sz="quarter" idx="4"/>
          </p:nvPr>
        </p:nvSpPr>
        <p:spPr>
          <a:xfrm>
            <a:off x="9451261" y="6477000"/>
            <a:ext cx="2036594"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9EBD5762-3BDC-484D-9503-7EA6D5A9A8CE}" type="slidenum">
              <a:rPr lang="en-US" smtClean="0"/>
              <a:pPr/>
              <a:t>‹#›</a:t>
            </a:fld>
            <a:endParaRPr lang="en-US" dirty="0"/>
          </a:p>
        </p:txBody>
      </p:sp>
      <p:sp>
        <p:nvSpPr>
          <p:cNvPr id="6" name="Date Placeholder 3"/>
          <p:cNvSpPr>
            <a:spLocks noGrp="1"/>
          </p:cNvSpPr>
          <p:nvPr>
            <p:ph type="dt" sz="half" idx="2"/>
          </p:nvPr>
        </p:nvSpPr>
        <p:spPr>
          <a:xfrm>
            <a:off x="9451261" y="6324600"/>
            <a:ext cx="2032529"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r>
              <a:rPr lang="en-US" smtClean="0"/>
              <a:t>September 2015</a:t>
            </a:r>
            <a:endParaRPr lang="en-US" dirty="0"/>
          </a:p>
        </p:txBody>
      </p:sp>
      <p:sp>
        <p:nvSpPr>
          <p:cNvPr id="7" name="Footer Placeholder 4"/>
          <p:cNvSpPr>
            <a:spLocks noGrp="1"/>
          </p:cNvSpPr>
          <p:nvPr>
            <p:ph type="ftr" sz="quarter" idx="3"/>
          </p:nvPr>
        </p:nvSpPr>
        <p:spPr>
          <a:xfrm>
            <a:off x="707320" y="6324600"/>
            <a:ext cx="7016291" cy="150876"/>
          </a:xfrm>
          <a:prstGeom prst="rect">
            <a:avLst/>
          </a:prstGeom>
        </p:spPr>
        <p:txBody>
          <a:bodyPr vert="horz" lIns="0" tIns="0" rIns="0" bIns="0" anchor="b" anchorCtr="0">
            <a:noAutofit/>
          </a:bodyPr>
          <a:lstStyle>
            <a:lvl1pPr algn="l">
              <a:defRPr sz="1000">
                <a:solidFill>
                  <a:schemeClr val="tx1"/>
                </a:solidFill>
                <a:latin typeface="Arial" pitchFamily="34" charset="0"/>
                <a:cs typeface="Arial" pitchFamily="34" charset="0"/>
              </a:defRPr>
            </a:lvl1pPr>
          </a:lstStyle>
          <a:p>
            <a:endParaRPr lang="en-US" dirty="0"/>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 id="2147483671" r:id="rId21"/>
  </p:sldLayoutIdLst>
  <p:hf hdr="0"/>
  <p:txStyles>
    <p:titleStyle>
      <a:lvl1pPr algn="l" defTabSz="914400" rtl="0" eaLnBrk="1" latinLnBrk="0" hangingPunct="1">
        <a:lnSpc>
          <a:spcPct val="100000"/>
        </a:lnSpc>
        <a:spcBef>
          <a:spcPct val="0"/>
        </a:spcBef>
        <a:buNone/>
        <a:defRPr sz="2400" b="1" i="1" kern="1200">
          <a:solidFill>
            <a:schemeClr val="tx1"/>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900"/>
        </a:spcAft>
        <a:buClr>
          <a:schemeClr val="tx1"/>
        </a:buClr>
        <a:buSzTx/>
        <a:buFontTx/>
        <a:buNone/>
        <a:tabLst/>
        <a:defRPr sz="2000" kern="1200">
          <a:solidFill>
            <a:schemeClr val="tx1"/>
          </a:solidFill>
          <a:latin typeface="Georgia" pitchFamily="18" charset="0"/>
          <a:ea typeface="+mn-ea"/>
          <a:cs typeface="+mn-cs"/>
        </a:defRPr>
      </a:lvl1pPr>
      <a:lvl2pPr marL="27432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2pPr>
      <a:lvl3pPr marL="54864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3pPr>
      <a:lvl4pPr marL="82296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4pPr>
      <a:lvl5pPr marL="109728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baseline="0">
          <a:solidFill>
            <a:schemeClr val="tx1"/>
          </a:solidFill>
          <a:latin typeface="Georgia" pitchFamily="18" charset="0"/>
          <a:ea typeface="+mn-ea"/>
          <a:cs typeface="+mn-cs"/>
        </a:defRPr>
      </a:lvl5pPr>
      <a:lvl6pPr marL="274320" marR="0" indent="-274320" algn="l" defTabSz="914400" rtl="0" eaLnBrk="1" fontAlgn="auto" latinLnBrk="0" hangingPunct="1">
        <a:lnSpc>
          <a:spcPct val="100000"/>
        </a:lnSpc>
        <a:spcBef>
          <a:spcPts val="0"/>
        </a:spcBef>
        <a:spcAft>
          <a:spcPts val="900"/>
        </a:spcAft>
        <a:buClr>
          <a:schemeClr val="tx1"/>
        </a:buClr>
        <a:buSzPct val="100000"/>
        <a:buFont typeface="+mj-lt"/>
        <a:buAutoNum type="arabicPeriod"/>
        <a:tabLst/>
        <a:defRPr sz="2000" kern="1200" baseline="0">
          <a:solidFill>
            <a:schemeClr val="tx1"/>
          </a:solidFill>
          <a:latin typeface="Georgia" pitchFamily="18" charset="0"/>
          <a:ea typeface="+mn-ea"/>
          <a:cs typeface="+mn-cs"/>
        </a:defRPr>
      </a:lvl6pPr>
      <a:lvl7pPr marL="548640" indent="-274320" algn="l" defTabSz="914400" rtl="0" eaLnBrk="1" latinLnBrk="0" hangingPunct="1">
        <a:lnSpc>
          <a:spcPct val="100000"/>
        </a:lnSpc>
        <a:spcBef>
          <a:spcPts val="0"/>
        </a:spcBef>
        <a:spcAft>
          <a:spcPts val="900"/>
        </a:spcAft>
        <a:buSzPct val="100000"/>
        <a:buFont typeface="+mj-lt"/>
        <a:buAutoNum type="alphaLcPeriod"/>
        <a:defRPr sz="2000" kern="1200" baseline="0">
          <a:solidFill>
            <a:schemeClr val="tx1"/>
          </a:solidFill>
          <a:latin typeface="Georgia" pitchFamily="18" charset="0"/>
          <a:ea typeface="+mn-ea"/>
          <a:cs typeface="+mn-cs"/>
        </a:defRPr>
      </a:lvl7pPr>
      <a:lvl8pPr marL="822960" indent="-274320" algn="l" defTabSz="914400" rtl="0" eaLnBrk="1" latinLnBrk="0" hangingPunct="1">
        <a:lnSpc>
          <a:spcPct val="100000"/>
        </a:lnSpc>
        <a:spcBef>
          <a:spcPts val="0"/>
        </a:spcBef>
        <a:spcAft>
          <a:spcPts val="900"/>
        </a:spcAft>
        <a:buSzPct val="100000"/>
        <a:buFont typeface="+mj-lt"/>
        <a:buAutoNum type="romanLcPeriod"/>
        <a:defRPr sz="2000" kern="1200" baseline="0">
          <a:solidFill>
            <a:schemeClr val="tx1"/>
          </a:solidFill>
          <a:latin typeface="Georgia" pitchFamily="18" charset="0"/>
          <a:ea typeface="+mn-ea"/>
          <a:cs typeface="+mn-cs"/>
        </a:defRPr>
      </a:lvl8pPr>
      <a:lvl9pPr marL="0" indent="-274320" algn="l" defTabSz="914400" rtl="0" eaLnBrk="1" latinLnBrk="0" hangingPunct="1">
        <a:lnSpc>
          <a:spcPct val="100000"/>
        </a:lnSpc>
        <a:spcBef>
          <a:spcPts val="0"/>
        </a:spcBef>
        <a:spcAft>
          <a:spcPts val="900"/>
        </a:spcAft>
        <a:buFont typeface="Arial" pitchFamily="34" charset="0"/>
        <a:buNone/>
        <a:defRPr sz="2000" b="1" kern="1200" baseline="0">
          <a:solidFill>
            <a:schemeClr val="tx2"/>
          </a:solidFill>
          <a:latin typeface="Georgia" pitchFamily="18" charset="0"/>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image" Target="../media/image10.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slideLayout" Target="../slideLayouts/slideLayout2.xml"/><Relationship Id="rId5" Type="http://schemas.openxmlformats.org/officeDocument/2006/relationships/tags" Target="../tags/tag6.xml"/><Relationship Id="rId4" Type="http://schemas.openxmlformats.org/officeDocument/2006/relationships/tags" Target="../tags/tag5.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425179" y="1628800"/>
            <a:ext cx="7126555" cy="914400"/>
          </a:xfrm>
        </p:spPr>
        <p:txBody>
          <a:bodyPr/>
          <a:lstStyle/>
          <a:p>
            <a:r>
              <a:rPr lang="en-US" dirty="0" smtClean="0"/>
              <a:t>Startup Database</a:t>
            </a:r>
            <a:endParaRPr lang="en-US" dirty="0"/>
          </a:p>
        </p:txBody>
      </p:sp>
      <p:sp>
        <p:nvSpPr>
          <p:cNvPr id="9" name="Text Placeholder 8"/>
          <p:cNvSpPr>
            <a:spLocks noGrp="1"/>
          </p:cNvSpPr>
          <p:nvPr>
            <p:ph type="body" sz="quarter" idx="10"/>
          </p:nvPr>
        </p:nvSpPr>
        <p:spPr/>
        <p:txBody>
          <a:bodyPr/>
          <a:lstStyle/>
          <a:p>
            <a:r>
              <a:rPr lang="en-US" noProof="1" smtClean="0"/>
              <a:t>www.pwc.com</a:t>
            </a:r>
            <a:endParaRPr lang="en-US" noProof="1"/>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创投数据库简介（烯牛）</a:t>
            </a:r>
          </a:p>
        </p:txBody>
      </p:sp>
      <p:sp>
        <p:nvSpPr>
          <p:cNvPr id="3" name="Content Placeholder 2"/>
          <p:cNvSpPr>
            <a:spLocks noGrp="1"/>
          </p:cNvSpPr>
          <p:nvPr>
            <p:ph sz="quarter" idx="15"/>
          </p:nvPr>
        </p:nvSpPr>
        <p:spPr/>
        <p:txBody>
          <a:bodyPr/>
          <a:lstStyle/>
          <a:p>
            <a:r>
              <a:rPr lang="zh-CN" altLang="en-US" b="1" dirty="0" smtClean="0"/>
              <a:t>团队背景及发展历程介绍</a:t>
            </a:r>
            <a:endParaRPr lang="zh-CN" altLang="en-US" b="1" dirty="0"/>
          </a:p>
        </p:txBody>
      </p:sp>
      <p:sp>
        <p:nvSpPr>
          <p:cNvPr id="4" name="Footer Placeholder 3"/>
          <p:cNvSpPr>
            <a:spLocks noGrp="1"/>
          </p:cNvSpPr>
          <p:nvPr>
            <p:ph type="ftr" sz="quarter" idx="3"/>
          </p:nvPr>
        </p:nvSpPr>
        <p:spPr/>
        <p:txBody>
          <a:bodyPr/>
          <a:lstStyle/>
          <a:p>
            <a:endParaRPr lang="en-US" dirty="0"/>
          </a:p>
        </p:txBody>
      </p:sp>
      <p:sp>
        <p:nvSpPr>
          <p:cNvPr id="5" name="Slide Number Placeholder 4"/>
          <p:cNvSpPr>
            <a:spLocks noGrp="1"/>
          </p:cNvSpPr>
          <p:nvPr>
            <p:ph type="sldNum" sz="quarter" idx="4"/>
          </p:nvPr>
        </p:nvSpPr>
        <p:spPr/>
        <p:txBody>
          <a:bodyPr/>
          <a:lstStyle/>
          <a:p>
            <a:fld id="{9EBD5762-3BDC-484D-9503-7EA6D5A9A8CE}" type="slidenum">
              <a:rPr lang="en-US" smtClean="0"/>
              <a:pPr/>
              <a:t>10</a:t>
            </a:fld>
            <a:endParaRPr lang="en-US" dirty="0"/>
          </a:p>
        </p:txBody>
      </p:sp>
      <p:sp>
        <p:nvSpPr>
          <p:cNvPr id="6" name="Date Placeholder 5"/>
          <p:cNvSpPr>
            <a:spLocks noGrp="1"/>
          </p:cNvSpPr>
          <p:nvPr>
            <p:ph type="dt" sz="half" idx="2"/>
          </p:nvPr>
        </p:nvSpPr>
        <p:spPr/>
        <p:txBody>
          <a:bodyPr/>
          <a:lstStyle/>
          <a:p>
            <a:r>
              <a:rPr lang="en-US" smtClean="0"/>
              <a:t>September 2015</a:t>
            </a:r>
            <a:endParaRPr lang="en-US" dirty="0"/>
          </a:p>
        </p:txBody>
      </p:sp>
      <p:pic>
        <p:nvPicPr>
          <p:cNvPr id="7" name="Picture 6"/>
          <p:cNvPicPr>
            <a:picLocks noChangeAspect="1"/>
          </p:cNvPicPr>
          <p:nvPr/>
        </p:nvPicPr>
        <p:blipFill>
          <a:blip r:embed="rId2"/>
          <a:stretch>
            <a:fillRect/>
          </a:stretch>
        </p:blipFill>
        <p:spPr>
          <a:xfrm>
            <a:off x="10778107" y="534726"/>
            <a:ext cx="886258" cy="578321"/>
          </a:xfrm>
          <a:prstGeom prst="rect">
            <a:avLst/>
          </a:prstGeom>
        </p:spPr>
      </p:pic>
      <p:pic>
        <p:nvPicPr>
          <p:cNvPr id="8" name="Picture 7"/>
          <p:cNvPicPr>
            <a:picLocks noChangeAspect="1"/>
          </p:cNvPicPr>
          <p:nvPr/>
        </p:nvPicPr>
        <p:blipFill>
          <a:blip r:embed="rId3"/>
          <a:stretch>
            <a:fillRect/>
          </a:stretch>
        </p:blipFill>
        <p:spPr>
          <a:xfrm>
            <a:off x="675581" y="2124075"/>
            <a:ext cx="5133975" cy="3438525"/>
          </a:xfrm>
          <a:prstGeom prst="rect">
            <a:avLst/>
          </a:prstGeom>
        </p:spPr>
      </p:pic>
      <p:sp>
        <p:nvSpPr>
          <p:cNvPr id="11" name="Text Placeholder 2"/>
          <p:cNvSpPr>
            <a:spLocks noGrp="1"/>
          </p:cNvSpPr>
          <p:nvPr/>
        </p:nvSpPr>
        <p:spPr>
          <a:xfrm>
            <a:off x="711385" y="2124075"/>
            <a:ext cx="914400" cy="914400"/>
          </a:xfrm>
          <a:prstGeom prst="rect">
            <a:avLst/>
          </a:prstGeom>
        </p:spPr>
        <p:txBody>
          <a:bodyPr vert="horz" lIns="0" tIns="0" rIns="0" bIns="0" rtlCol="0">
            <a:noAutofit/>
          </a:bodyPr>
          <a:lstStyle>
            <a:lvl1pPr marL="0" marR="0" indent="0" algn="l" defTabSz="914400" rtl="0" eaLnBrk="1" fontAlgn="auto" latinLnBrk="0" hangingPunct="1">
              <a:lnSpc>
                <a:spcPct val="100000"/>
              </a:lnSpc>
              <a:spcBef>
                <a:spcPts val="0"/>
              </a:spcBef>
              <a:spcAft>
                <a:spcPts val="900"/>
              </a:spcAft>
              <a:buClr>
                <a:schemeClr val="tx1"/>
              </a:buClr>
              <a:buSzTx/>
              <a:buFontTx/>
              <a:buNone/>
              <a:tabLst/>
              <a:defRPr sz="2000" kern="1200">
                <a:solidFill>
                  <a:schemeClr val="tx1"/>
                </a:solidFill>
                <a:latin typeface="Georgia" pitchFamily="18" charset="0"/>
                <a:ea typeface="+mn-ea"/>
                <a:cs typeface="+mn-cs"/>
              </a:defRPr>
            </a:lvl1pPr>
            <a:lvl2pPr marL="27432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2pPr>
            <a:lvl3pPr marL="54864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3pPr>
            <a:lvl4pPr marL="82296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4pPr>
            <a:lvl5pPr marL="109728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baseline="0">
                <a:solidFill>
                  <a:schemeClr val="tx1"/>
                </a:solidFill>
                <a:latin typeface="Georgia" pitchFamily="18" charset="0"/>
                <a:ea typeface="+mn-ea"/>
                <a:cs typeface="+mn-cs"/>
              </a:defRPr>
            </a:lvl5pPr>
            <a:lvl6pPr marL="274320" marR="0" indent="-274320" algn="l" defTabSz="914400" rtl="0" eaLnBrk="1" fontAlgn="auto" latinLnBrk="0" hangingPunct="1">
              <a:lnSpc>
                <a:spcPct val="100000"/>
              </a:lnSpc>
              <a:spcBef>
                <a:spcPts val="0"/>
              </a:spcBef>
              <a:spcAft>
                <a:spcPts val="900"/>
              </a:spcAft>
              <a:buClr>
                <a:schemeClr val="tx1"/>
              </a:buClr>
              <a:buSzPct val="100000"/>
              <a:buFont typeface="+mj-lt"/>
              <a:buAutoNum type="arabicPeriod"/>
              <a:tabLst/>
              <a:defRPr sz="2000" kern="1200" baseline="0">
                <a:solidFill>
                  <a:schemeClr val="tx1"/>
                </a:solidFill>
                <a:latin typeface="Georgia" pitchFamily="18" charset="0"/>
                <a:ea typeface="+mn-ea"/>
                <a:cs typeface="+mn-cs"/>
              </a:defRPr>
            </a:lvl6pPr>
            <a:lvl7pPr marL="548640" indent="-274320" algn="l" defTabSz="914400" rtl="0" eaLnBrk="1" latinLnBrk="0" hangingPunct="1">
              <a:lnSpc>
                <a:spcPct val="100000"/>
              </a:lnSpc>
              <a:spcBef>
                <a:spcPts val="0"/>
              </a:spcBef>
              <a:spcAft>
                <a:spcPts val="900"/>
              </a:spcAft>
              <a:buSzPct val="100000"/>
              <a:buFont typeface="+mj-lt"/>
              <a:buAutoNum type="alphaLcPeriod"/>
              <a:defRPr sz="2000" kern="1200" baseline="0">
                <a:solidFill>
                  <a:schemeClr val="tx1"/>
                </a:solidFill>
                <a:latin typeface="Georgia" pitchFamily="18" charset="0"/>
                <a:ea typeface="+mn-ea"/>
                <a:cs typeface="+mn-cs"/>
              </a:defRPr>
            </a:lvl7pPr>
            <a:lvl8pPr marL="822960" indent="-274320" algn="l" defTabSz="914400" rtl="0" eaLnBrk="1" latinLnBrk="0" hangingPunct="1">
              <a:lnSpc>
                <a:spcPct val="100000"/>
              </a:lnSpc>
              <a:spcBef>
                <a:spcPts val="0"/>
              </a:spcBef>
              <a:spcAft>
                <a:spcPts val="900"/>
              </a:spcAft>
              <a:buSzPct val="100000"/>
              <a:buFont typeface="+mj-lt"/>
              <a:buAutoNum type="romanLcPeriod"/>
              <a:defRPr sz="2000" kern="1200" baseline="0">
                <a:solidFill>
                  <a:schemeClr val="tx1"/>
                </a:solidFill>
                <a:latin typeface="Georgia" pitchFamily="18" charset="0"/>
                <a:ea typeface="+mn-ea"/>
                <a:cs typeface="+mn-cs"/>
              </a:defRPr>
            </a:lvl8pPr>
            <a:lvl9pPr marL="0" indent="-274320" algn="l" defTabSz="914400" rtl="0" eaLnBrk="1" latinLnBrk="0" hangingPunct="1">
              <a:lnSpc>
                <a:spcPct val="100000"/>
              </a:lnSpc>
              <a:spcBef>
                <a:spcPts val="0"/>
              </a:spcBef>
              <a:spcAft>
                <a:spcPts val="900"/>
              </a:spcAft>
              <a:buFont typeface="Arial" pitchFamily="34" charset="0"/>
              <a:buNone/>
              <a:defRPr sz="2000" b="1" kern="1200" baseline="0">
                <a:solidFill>
                  <a:schemeClr val="tx2"/>
                </a:solidFill>
                <a:latin typeface="Georgia" pitchFamily="18" charset="0"/>
                <a:ea typeface="+mn-ea"/>
                <a:cs typeface="+mn-cs"/>
              </a:defRPr>
            </a:lvl9pPr>
          </a:lstStyle>
          <a:p>
            <a:endParaRPr lang="en-US" noProof="0" dirty="0" smtClean="0"/>
          </a:p>
        </p:txBody>
      </p:sp>
      <p:sp>
        <p:nvSpPr>
          <p:cNvPr id="15" name="Text Placeholder 2"/>
          <p:cNvSpPr>
            <a:spLocks noGrp="1"/>
          </p:cNvSpPr>
          <p:nvPr/>
        </p:nvSpPr>
        <p:spPr>
          <a:xfrm>
            <a:off x="768995" y="5453062"/>
            <a:ext cx="5328592" cy="633413"/>
          </a:xfrm>
          <a:prstGeom prst="rect">
            <a:avLst/>
          </a:prstGeom>
        </p:spPr>
        <p:txBody>
          <a:bodyPr vert="horz" lIns="0" tIns="0" rIns="0" bIns="0" rtlCol="0">
            <a:noAutofit/>
          </a:bodyPr>
          <a:lstStyle>
            <a:lvl1pPr marL="0" marR="0" indent="0" algn="l" defTabSz="914400" rtl="0" eaLnBrk="1" fontAlgn="auto" latinLnBrk="0" hangingPunct="1">
              <a:lnSpc>
                <a:spcPct val="100000"/>
              </a:lnSpc>
              <a:spcBef>
                <a:spcPts val="0"/>
              </a:spcBef>
              <a:spcAft>
                <a:spcPts val="900"/>
              </a:spcAft>
              <a:buClr>
                <a:schemeClr val="tx1"/>
              </a:buClr>
              <a:buSzTx/>
              <a:buFontTx/>
              <a:buNone/>
              <a:tabLst/>
              <a:defRPr sz="2000" kern="1200">
                <a:solidFill>
                  <a:schemeClr val="tx1"/>
                </a:solidFill>
                <a:latin typeface="Georgia" pitchFamily="18" charset="0"/>
                <a:ea typeface="+mn-ea"/>
                <a:cs typeface="+mn-cs"/>
              </a:defRPr>
            </a:lvl1pPr>
            <a:lvl2pPr marL="27432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2pPr>
            <a:lvl3pPr marL="54864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3pPr>
            <a:lvl4pPr marL="82296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4pPr>
            <a:lvl5pPr marL="109728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baseline="0">
                <a:solidFill>
                  <a:schemeClr val="tx1"/>
                </a:solidFill>
                <a:latin typeface="Georgia" pitchFamily="18" charset="0"/>
                <a:ea typeface="+mn-ea"/>
                <a:cs typeface="+mn-cs"/>
              </a:defRPr>
            </a:lvl5pPr>
            <a:lvl6pPr marL="274320" marR="0" indent="-274320" algn="l" defTabSz="914400" rtl="0" eaLnBrk="1" fontAlgn="auto" latinLnBrk="0" hangingPunct="1">
              <a:lnSpc>
                <a:spcPct val="100000"/>
              </a:lnSpc>
              <a:spcBef>
                <a:spcPts val="0"/>
              </a:spcBef>
              <a:spcAft>
                <a:spcPts val="900"/>
              </a:spcAft>
              <a:buClr>
                <a:schemeClr val="tx1"/>
              </a:buClr>
              <a:buSzPct val="100000"/>
              <a:buFont typeface="+mj-lt"/>
              <a:buAutoNum type="arabicPeriod"/>
              <a:tabLst/>
              <a:defRPr sz="2000" kern="1200" baseline="0">
                <a:solidFill>
                  <a:schemeClr val="tx1"/>
                </a:solidFill>
                <a:latin typeface="Georgia" pitchFamily="18" charset="0"/>
                <a:ea typeface="+mn-ea"/>
                <a:cs typeface="+mn-cs"/>
              </a:defRPr>
            </a:lvl6pPr>
            <a:lvl7pPr marL="548640" indent="-274320" algn="l" defTabSz="914400" rtl="0" eaLnBrk="1" latinLnBrk="0" hangingPunct="1">
              <a:lnSpc>
                <a:spcPct val="100000"/>
              </a:lnSpc>
              <a:spcBef>
                <a:spcPts val="0"/>
              </a:spcBef>
              <a:spcAft>
                <a:spcPts val="900"/>
              </a:spcAft>
              <a:buSzPct val="100000"/>
              <a:buFont typeface="+mj-lt"/>
              <a:buAutoNum type="alphaLcPeriod"/>
              <a:defRPr sz="2000" kern="1200" baseline="0">
                <a:solidFill>
                  <a:schemeClr val="tx1"/>
                </a:solidFill>
                <a:latin typeface="Georgia" pitchFamily="18" charset="0"/>
                <a:ea typeface="+mn-ea"/>
                <a:cs typeface="+mn-cs"/>
              </a:defRPr>
            </a:lvl7pPr>
            <a:lvl8pPr marL="822960" indent="-274320" algn="l" defTabSz="914400" rtl="0" eaLnBrk="1" latinLnBrk="0" hangingPunct="1">
              <a:lnSpc>
                <a:spcPct val="100000"/>
              </a:lnSpc>
              <a:spcBef>
                <a:spcPts val="0"/>
              </a:spcBef>
              <a:spcAft>
                <a:spcPts val="900"/>
              </a:spcAft>
              <a:buSzPct val="100000"/>
              <a:buFont typeface="+mj-lt"/>
              <a:buAutoNum type="romanLcPeriod"/>
              <a:defRPr sz="2000" kern="1200" baseline="0">
                <a:solidFill>
                  <a:schemeClr val="tx1"/>
                </a:solidFill>
                <a:latin typeface="Georgia" pitchFamily="18" charset="0"/>
                <a:ea typeface="+mn-ea"/>
                <a:cs typeface="+mn-cs"/>
              </a:defRPr>
            </a:lvl8pPr>
            <a:lvl9pPr marL="0" indent="-274320" algn="l" defTabSz="914400" rtl="0" eaLnBrk="1" latinLnBrk="0" hangingPunct="1">
              <a:lnSpc>
                <a:spcPct val="100000"/>
              </a:lnSpc>
              <a:spcBef>
                <a:spcPts val="0"/>
              </a:spcBef>
              <a:spcAft>
                <a:spcPts val="900"/>
              </a:spcAft>
              <a:buFont typeface="Arial" pitchFamily="34" charset="0"/>
              <a:buNone/>
              <a:defRPr sz="2000" b="1" kern="1200" baseline="0">
                <a:solidFill>
                  <a:schemeClr val="tx2"/>
                </a:solidFill>
                <a:latin typeface="Georgia" pitchFamily="18" charset="0"/>
                <a:ea typeface="+mn-ea"/>
                <a:cs typeface="+mn-cs"/>
              </a:defRPr>
            </a:lvl9pPr>
          </a:lstStyle>
          <a:p>
            <a:r>
              <a:rPr lang="zh-CN" altLang="en-US" sz="1200" dirty="0" smtClean="0"/>
              <a:t>注：在</a:t>
            </a:r>
            <a:r>
              <a:rPr lang="en-US" altLang="zh-CN" sz="1200" dirty="0" smtClean="0"/>
              <a:t>2016</a:t>
            </a:r>
            <a:r>
              <a:rPr lang="zh-CN" altLang="en-US" sz="1200" dirty="0" smtClean="0"/>
              <a:t>年</a:t>
            </a:r>
            <a:r>
              <a:rPr lang="en-US" altLang="zh-CN" sz="1200" dirty="0" smtClean="0"/>
              <a:t>6</a:t>
            </a:r>
            <a:r>
              <a:rPr lang="zh-CN" altLang="en-US" sz="1200" dirty="0" smtClean="0"/>
              <a:t>月公司成立之前，创始人及其核心团队均供职于戈壁创投，烯牛数据库的前身也是其团队为戈壁内部开发的一级市场数据库</a:t>
            </a:r>
            <a:endParaRPr lang="en-US" sz="1200" noProof="0" dirty="0" smtClean="0"/>
          </a:p>
        </p:txBody>
      </p:sp>
      <p:pic>
        <p:nvPicPr>
          <p:cNvPr id="17" name="Picture 16"/>
          <p:cNvPicPr>
            <a:picLocks noChangeAspect="1"/>
          </p:cNvPicPr>
          <p:nvPr/>
        </p:nvPicPr>
        <p:blipFill>
          <a:blip r:embed="rId4"/>
          <a:stretch>
            <a:fillRect/>
          </a:stretch>
        </p:blipFill>
        <p:spPr>
          <a:xfrm>
            <a:off x="6385619" y="1905000"/>
            <a:ext cx="4838692" cy="3972272"/>
          </a:xfrm>
          <a:prstGeom prst="rect">
            <a:avLst/>
          </a:prstGeom>
        </p:spPr>
      </p:pic>
    </p:spTree>
    <p:extLst>
      <p:ext uri="{BB962C8B-B14F-4D97-AF65-F5344CB8AC3E}">
        <p14:creationId xmlns:p14="http://schemas.microsoft.com/office/powerpoint/2010/main" val="17372795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创投数据库简介（烯牛）</a:t>
            </a:r>
            <a:endParaRPr lang="en-GB" dirty="0"/>
          </a:p>
        </p:txBody>
      </p:sp>
      <p:pic>
        <p:nvPicPr>
          <p:cNvPr id="7" name="Content Placeholder 6"/>
          <p:cNvPicPr>
            <a:picLocks noGrp="1" noChangeAspect="1"/>
          </p:cNvPicPr>
          <p:nvPr>
            <p:ph sz="quarter" idx="15"/>
          </p:nvPr>
        </p:nvPicPr>
        <p:blipFill>
          <a:blip r:embed="rId2">
            <a:extLst>
              <a:ext uri="{28A0092B-C50C-407E-A947-70E740481C1C}">
                <a14:useLocalDpi xmlns:a14="http://schemas.microsoft.com/office/drawing/2010/main" val="0"/>
              </a:ext>
            </a:extLst>
          </a:blip>
          <a:stretch>
            <a:fillRect/>
          </a:stretch>
        </p:blipFill>
        <p:spPr>
          <a:xfrm>
            <a:off x="1516224" y="1828800"/>
            <a:ext cx="9162726" cy="4419600"/>
          </a:xfrm>
        </p:spPr>
      </p:pic>
      <p:sp>
        <p:nvSpPr>
          <p:cNvPr id="4" name="Footer Placeholder 3"/>
          <p:cNvSpPr>
            <a:spLocks noGrp="1"/>
          </p:cNvSpPr>
          <p:nvPr>
            <p:ph type="ftr" sz="quarter" idx="3"/>
          </p:nvPr>
        </p:nvSpPr>
        <p:spPr/>
        <p:txBody>
          <a:bodyPr/>
          <a:lstStyle/>
          <a:p>
            <a:endParaRPr lang="en-US" dirty="0"/>
          </a:p>
        </p:txBody>
      </p:sp>
      <p:sp>
        <p:nvSpPr>
          <p:cNvPr id="5" name="Slide Number Placeholder 4"/>
          <p:cNvSpPr>
            <a:spLocks noGrp="1"/>
          </p:cNvSpPr>
          <p:nvPr>
            <p:ph type="sldNum" sz="quarter" idx="4"/>
          </p:nvPr>
        </p:nvSpPr>
        <p:spPr/>
        <p:txBody>
          <a:bodyPr/>
          <a:lstStyle/>
          <a:p>
            <a:fld id="{9EBD5762-3BDC-484D-9503-7EA6D5A9A8CE}" type="slidenum">
              <a:rPr lang="en-US" smtClean="0"/>
              <a:pPr/>
              <a:t>11</a:t>
            </a:fld>
            <a:endParaRPr lang="en-US" dirty="0"/>
          </a:p>
        </p:txBody>
      </p:sp>
      <p:sp>
        <p:nvSpPr>
          <p:cNvPr id="6" name="Date Placeholder 5"/>
          <p:cNvSpPr>
            <a:spLocks noGrp="1"/>
          </p:cNvSpPr>
          <p:nvPr>
            <p:ph type="dt" sz="half" idx="2"/>
          </p:nvPr>
        </p:nvSpPr>
        <p:spPr/>
        <p:txBody>
          <a:bodyPr/>
          <a:lstStyle/>
          <a:p>
            <a:r>
              <a:rPr lang="en-US" smtClean="0"/>
              <a:t>September 2015</a:t>
            </a:r>
            <a:endParaRPr lang="en-US" dirty="0"/>
          </a:p>
        </p:txBody>
      </p:sp>
      <p:sp>
        <p:nvSpPr>
          <p:cNvPr id="8" name="TextBox 7"/>
          <p:cNvSpPr txBox="1"/>
          <p:nvPr/>
        </p:nvSpPr>
        <p:spPr>
          <a:xfrm>
            <a:off x="779809" y="1412776"/>
            <a:ext cx="9350226" cy="416024"/>
          </a:xfrm>
          <a:prstGeom prst="rect">
            <a:avLst/>
          </a:prstGeom>
          <a:noFill/>
        </p:spPr>
        <p:txBody>
          <a:bodyPr wrap="none" lIns="0" tIns="0" rIns="0" bIns="0" rtlCol="0">
            <a:noAutofit/>
          </a:bodyPr>
          <a:lstStyle/>
          <a:p>
            <a:pPr>
              <a:spcAft>
                <a:spcPts val="900"/>
              </a:spcAft>
            </a:pPr>
            <a:r>
              <a:rPr lang="en-US" sz="2000" dirty="0">
                <a:latin typeface="Georgia" pitchFamily="18" charset="0"/>
              </a:rPr>
              <a:t>1</a:t>
            </a:r>
            <a:r>
              <a:rPr lang="en-US" sz="2000" dirty="0" smtClean="0">
                <a:latin typeface="Georgia" pitchFamily="18" charset="0"/>
              </a:rPr>
              <a:t>.1</a:t>
            </a:r>
            <a:r>
              <a:rPr lang="en-US" sz="2000" dirty="0">
                <a:latin typeface="Georgia" pitchFamily="18" charset="0"/>
              </a:rPr>
              <a:t>.</a:t>
            </a:r>
            <a:r>
              <a:rPr lang="en-US" sz="2000" dirty="0" smtClean="0">
                <a:latin typeface="Georgia" pitchFamily="18" charset="0"/>
              </a:rPr>
              <a:t>      </a:t>
            </a:r>
            <a:r>
              <a:rPr lang="zh-CN" altLang="en-US" sz="2000" dirty="0" smtClean="0">
                <a:latin typeface="Georgia" pitchFamily="18" charset="0"/>
              </a:rPr>
              <a:t>电脑版界面</a:t>
            </a:r>
            <a:endParaRPr lang="en-GB" sz="2000" dirty="0" err="1" smtClean="0">
              <a:latin typeface="Georgia" pitchFamily="18" charset="0"/>
            </a:endParaRPr>
          </a:p>
        </p:txBody>
      </p:sp>
      <p:pic>
        <p:nvPicPr>
          <p:cNvPr id="9" name="Picture 8"/>
          <p:cNvPicPr>
            <a:picLocks noChangeAspect="1"/>
          </p:cNvPicPr>
          <p:nvPr/>
        </p:nvPicPr>
        <p:blipFill>
          <a:blip r:embed="rId3"/>
          <a:stretch>
            <a:fillRect/>
          </a:stretch>
        </p:blipFill>
        <p:spPr>
          <a:xfrm>
            <a:off x="10359840" y="585221"/>
            <a:ext cx="1123950" cy="733425"/>
          </a:xfrm>
          <a:prstGeom prst="rect">
            <a:avLst/>
          </a:prstGeom>
        </p:spPr>
      </p:pic>
    </p:spTree>
    <p:extLst>
      <p:ext uri="{BB962C8B-B14F-4D97-AF65-F5344CB8AC3E}">
        <p14:creationId xmlns:p14="http://schemas.microsoft.com/office/powerpoint/2010/main" val="31874697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创投数据库简介（烯牛）</a:t>
            </a:r>
            <a:endParaRPr lang="en-GB" dirty="0"/>
          </a:p>
        </p:txBody>
      </p:sp>
      <p:pic>
        <p:nvPicPr>
          <p:cNvPr id="7" name="Content Placeholder 6"/>
          <p:cNvPicPr>
            <a:picLocks noGrp="1" noChangeAspect="1"/>
          </p:cNvPicPr>
          <p:nvPr>
            <p:ph sz="quarter" idx="15"/>
          </p:nvPr>
        </p:nvPicPr>
        <p:blipFill>
          <a:blip r:embed="rId2" cstate="print">
            <a:extLst>
              <a:ext uri="{28A0092B-C50C-407E-A947-70E740481C1C}">
                <a14:useLocalDpi xmlns:a14="http://schemas.microsoft.com/office/drawing/2010/main" val="0"/>
              </a:ext>
            </a:extLst>
          </a:blip>
          <a:stretch>
            <a:fillRect/>
          </a:stretch>
        </p:blipFill>
        <p:spPr>
          <a:xfrm>
            <a:off x="1561083" y="1484784"/>
            <a:ext cx="3384376" cy="4535016"/>
          </a:xfrm>
        </p:spPr>
      </p:pic>
      <p:sp>
        <p:nvSpPr>
          <p:cNvPr id="4" name="Footer Placeholder 3"/>
          <p:cNvSpPr>
            <a:spLocks noGrp="1"/>
          </p:cNvSpPr>
          <p:nvPr>
            <p:ph type="ftr" sz="quarter" idx="3"/>
          </p:nvPr>
        </p:nvSpPr>
        <p:spPr/>
        <p:txBody>
          <a:bodyPr/>
          <a:lstStyle/>
          <a:p>
            <a:endParaRPr lang="en-US" dirty="0"/>
          </a:p>
        </p:txBody>
      </p:sp>
      <p:sp>
        <p:nvSpPr>
          <p:cNvPr id="5" name="Slide Number Placeholder 4"/>
          <p:cNvSpPr>
            <a:spLocks noGrp="1"/>
          </p:cNvSpPr>
          <p:nvPr>
            <p:ph type="sldNum" sz="quarter" idx="4"/>
          </p:nvPr>
        </p:nvSpPr>
        <p:spPr/>
        <p:txBody>
          <a:bodyPr/>
          <a:lstStyle/>
          <a:p>
            <a:fld id="{9EBD5762-3BDC-484D-9503-7EA6D5A9A8CE}" type="slidenum">
              <a:rPr lang="en-US" smtClean="0"/>
              <a:pPr/>
              <a:t>12</a:t>
            </a:fld>
            <a:endParaRPr lang="en-US" dirty="0"/>
          </a:p>
        </p:txBody>
      </p:sp>
      <p:sp>
        <p:nvSpPr>
          <p:cNvPr id="6" name="Date Placeholder 5"/>
          <p:cNvSpPr>
            <a:spLocks noGrp="1"/>
          </p:cNvSpPr>
          <p:nvPr>
            <p:ph type="dt" sz="half" idx="2"/>
          </p:nvPr>
        </p:nvSpPr>
        <p:spPr/>
        <p:txBody>
          <a:bodyPr/>
          <a:lstStyle/>
          <a:p>
            <a:r>
              <a:rPr lang="en-US" smtClean="0"/>
              <a:t>September 2015</a:t>
            </a:r>
            <a:endParaRPr lang="en-US"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85619" y="1484784"/>
            <a:ext cx="3891031" cy="4535016"/>
          </a:xfrm>
          <a:prstGeom prst="rect">
            <a:avLst/>
          </a:prstGeom>
        </p:spPr>
      </p:pic>
      <p:sp>
        <p:nvSpPr>
          <p:cNvPr id="9" name="TextBox 8"/>
          <p:cNvSpPr txBox="1"/>
          <p:nvPr/>
        </p:nvSpPr>
        <p:spPr>
          <a:xfrm>
            <a:off x="841003" y="1143000"/>
            <a:ext cx="914400" cy="914400"/>
          </a:xfrm>
          <a:prstGeom prst="rect">
            <a:avLst/>
          </a:prstGeom>
          <a:noFill/>
        </p:spPr>
        <p:txBody>
          <a:bodyPr wrap="none" lIns="0" tIns="0" rIns="0" bIns="0" rtlCol="0">
            <a:noAutofit/>
          </a:bodyPr>
          <a:lstStyle/>
          <a:p>
            <a:pPr>
              <a:spcAft>
                <a:spcPts val="900"/>
              </a:spcAft>
            </a:pPr>
            <a:r>
              <a:rPr lang="en-GB" sz="2000" dirty="0">
                <a:latin typeface="Georgia" pitchFamily="18" charset="0"/>
              </a:rPr>
              <a:t>1</a:t>
            </a:r>
            <a:r>
              <a:rPr lang="en-GB" sz="2000" dirty="0" smtClean="0">
                <a:latin typeface="Georgia" pitchFamily="18" charset="0"/>
              </a:rPr>
              <a:t>.2.   IOS</a:t>
            </a:r>
            <a:r>
              <a:rPr lang="zh-CN" altLang="en-US" sz="2000" dirty="0" smtClean="0">
                <a:latin typeface="Georgia" pitchFamily="18" charset="0"/>
              </a:rPr>
              <a:t>版界面</a:t>
            </a:r>
            <a:endParaRPr lang="en-GB" sz="2000" dirty="0" err="1" smtClean="0">
              <a:latin typeface="Georgia" pitchFamily="18" charset="0"/>
            </a:endParaRPr>
          </a:p>
        </p:txBody>
      </p:sp>
      <p:pic>
        <p:nvPicPr>
          <p:cNvPr id="10" name="Picture 9"/>
          <p:cNvPicPr>
            <a:picLocks noChangeAspect="1"/>
          </p:cNvPicPr>
          <p:nvPr/>
        </p:nvPicPr>
        <p:blipFill>
          <a:blip r:embed="rId4"/>
          <a:stretch>
            <a:fillRect/>
          </a:stretch>
        </p:blipFill>
        <p:spPr>
          <a:xfrm>
            <a:off x="10355545" y="576263"/>
            <a:ext cx="1123950" cy="733425"/>
          </a:xfrm>
          <a:prstGeom prst="rect">
            <a:avLst/>
          </a:prstGeom>
        </p:spPr>
      </p:pic>
    </p:spTree>
    <p:extLst>
      <p:ext uri="{BB962C8B-B14F-4D97-AF65-F5344CB8AC3E}">
        <p14:creationId xmlns:p14="http://schemas.microsoft.com/office/powerpoint/2010/main" val="17159834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创投数据库简介（烯牛）</a:t>
            </a:r>
            <a:endParaRPr lang="en-GB" dirty="0"/>
          </a:p>
        </p:txBody>
      </p:sp>
      <p:sp>
        <p:nvSpPr>
          <p:cNvPr id="3" name="Content Placeholder 2"/>
          <p:cNvSpPr>
            <a:spLocks noGrp="1"/>
          </p:cNvSpPr>
          <p:nvPr>
            <p:ph sz="quarter" idx="15"/>
          </p:nvPr>
        </p:nvSpPr>
        <p:spPr>
          <a:xfrm>
            <a:off x="711386" y="1752600"/>
            <a:ext cx="6250298" cy="4419600"/>
          </a:xfrm>
        </p:spPr>
        <p:txBody>
          <a:bodyPr/>
          <a:lstStyle/>
          <a:p>
            <a:r>
              <a:rPr lang="en-GB" dirty="0"/>
              <a:t>1</a:t>
            </a:r>
            <a:r>
              <a:rPr lang="en-GB" dirty="0" smtClean="0"/>
              <a:t>.3. </a:t>
            </a:r>
            <a:r>
              <a:rPr lang="zh-CN" altLang="en-US" dirty="0" smtClean="0"/>
              <a:t>产品特点</a:t>
            </a:r>
            <a:r>
              <a:rPr lang="en-US" altLang="zh-CN" dirty="0" smtClean="0"/>
              <a:t>:</a:t>
            </a:r>
          </a:p>
          <a:p>
            <a:r>
              <a:rPr lang="en-US" dirty="0"/>
              <a:t> </a:t>
            </a:r>
            <a:r>
              <a:rPr lang="en-US" dirty="0" smtClean="0"/>
              <a:t>   </a:t>
            </a:r>
            <a:r>
              <a:rPr lang="zh-CN" altLang="en-US" sz="1400" dirty="0" smtClean="0"/>
              <a:t>（</a:t>
            </a:r>
            <a:r>
              <a:rPr lang="en-US" altLang="zh-CN" sz="1400" dirty="0"/>
              <a:t>1</a:t>
            </a:r>
            <a:r>
              <a:rPr lang="zh-CN" altLang="en-US" sz="1400" dirty="0" smtClean="0"/>
              <a:t>）</a:t>
            </a:r>
            <a:r>
              <a:rPr lang="zh-CN" altLang="en-US" sz="1400" dirty="0"/>
              <a:t>烯</a:t>
            </a:r>
            <a:r>
              <a:rPr lang="zh-CN" altLang="en-US" sz="1400" dirty="0" smtClean="0"/>
              <a:t>牛数据库的基本算法逻辑来源于底层数据</a:t>
            </a:r>
            <a:r>
              <a:rPr lang="en-US" altLang="zh-CN" sz="1400" dirty="0" smtClean="0"/>
              <a:t>+</a:t>
            </a:r>
            <a:r>
              <a:rPr lang="zh-CN" altLang="en-US" sz="1400" dirty="0" smtClean="0"/>
              <a:t>算法。爬虫技术是其最基础的算法逻辑之一，即可直接根据公司名称进行网状推理式搜索抓取精准数据</a:t>
            </a:r>
            <a:endParaRPr lang="en-US" altLang="zh-CN" sz="1400" dirty="0" smtClean="0"/>
          </a:p>
          <a:p>
            <a:r>
              <a:rPr lang="en-US" sz="1400" dirty="0"/>
              <a:t> </a:t>
            </a:r>
            <a:r>
              <a:rPr lang="en-US" sz="1400" dirty="0" smtClean="0"/>
              <a:t>     </a:t>
            </a:r>
            <a:r>
              <a:rPr lang="zh-CN" altLang="en-US" sz="1400" dirty="0" smtClean="0"/>
              <a:t>（</a:t>
            </a:r>
            <a:r>
              <a:rPr lang="en-US" altLang="zh-CN" sz="1400" dirty="0" smtClean="0"/>
              <a:t>2</a:t>
            </a:r>
            <a:r>
              <a:rPr lang="zh-CN" altLang="en-US" sz="1400" dirty="0" smtClean="0"/>
              <a:t>）烯牛的自动算法根据不同公司披露的信息增加了特色标签（如知名风投，知名媒体报道，下载激增，知名</a:t>
            </a:r>
            <a:r>
              <a:rPr lang="en-US" altLang="zh-CN" sz="1400" dirty="0" smtClean="0"/>
              <a:t>FA</a:t>
            </a:r>
            <a:r>
              <a:rPr lang="zh-CN" altLang="en-US" sz="1400" dirty="0" smtClean="0"/>
              <a:t>等）且根据公司实际情况实时更新，方便用户根据实际需要查找公司，</a:t>
            </a:r>
            <a:r>
              <a:rPr lang="zh-CN" altLang="en-US" sz="1400" b="1" dirty="0" smtClean="0"/>
              <a:t>这是其他同类产品所不具备的</a:t>
            </a:r>
            <a:endParaRPr lang="en-US" altLang="zh-CN" sz="1400" b="1" dirty="0" smtClean="0"/>
          </a:p>
          <a:p>
            <a:r>
              <a:rPr lang="en-US" sz="1400" dirty="0"/>
              <a:t> </a:t>
            </a:r>
            <a:r>
              <a:rPr lang="en-US" sz="1400" dirty="0" smtClean="0"/>
              <a:t>     </a:t>
            </a:r>
            <a:r>
              <a:rPr lang="zh-CN" altLang="en-US" sz="1400" dirty="0" smtClean="0"/>
              <a:t>（</a:t>
            </a:r>
            <a:r>
              <a:rPr lang="en-US" altLang="zh-CN" sz="1400" dirty="0" smtClean="0"/>
              <a:t>3</a:t>
            </a:r>
            <a:r>
              <a:rPr lang="zh-CN" altLang="en-US" sz="1400" dirty="0" smtClean="0"/>
              <a:t>）烯牛可以根据用户的不同使用行为运用大数据分析做到实时、动态、精准地推送项目</a:t>
            </a:r>
            <a:endParaRPr lang="en-US" altLang="zh-CN" sz="1400" dirty="0" smtClean="0"/>
          </a:p>
          <a:p>
            <a:r>
              <a:rPr lang="en-US" sz="1400" dirty="0"/>
              <a:t> </a:t>
            </a:r>
            <a:r>
              <a:rPr lang="en-US" sz="1400" dirty="0" smtClean="0"/>
              <a:t>     </a:t>
            </a:r>
            <a:r>
              <a:rPr lang="zh-CN" altLang="en-US" sz="1400" dirty="0" smtClean="0"/>
              <a:t>（</a:t>
            </a:r>
            <a:r>
              <a:rPr lang="en-US" altLang="zh-CN" sz="1400" dirty="0" smtClean="0"/>
              <a:t>4</a:t>
            </a:r>
            <a:r>
              <a:rPr lang="zh-CN" altLang="en-US" sz="1400" dirty="0" smtClean="0"/>
              <a:t>）烯牛可以根据不同基金的行为产生属于基金特色的关键词，并且利用股东变更的信息来抓取未披露的融资事件（</a:t>
            </a:r>
            <a:r>
              <a:rPr lang="zh-CN" altLang="en-US" sz="1400" b="1" dirty="0" smtClean="0"/>
              <a:t>烯牛独家</a:t>
            </a:r>
            <a:r>
              <a:rPr lang="zh-CN" altLang="en-US" sz="1400" dirty="0" smtClean="0"/>
              <a:t>）</a:t>
            </a:r>
            <a:endParaRPr lang="en-US" altLang="zh-CN" sz="1400" dirty="0" smtClean="0"/>
          </a:p>
          <a:p>
            <a:r>
              <a:rPr lang="en-US" sz="1400" dirty="0"/>
              <a:t> </a:t>
            </a:r>
            <a:r>
              <a:rPr lang="en-US" sz="1400" dirty="0" smtClean="0"/>
              <a:t>     </a:t>
            </a:r>
            <a:r>
              <a:rPr lang="zh-CN" altLang="en-US" sz="1400" dirty="0" smtClean="0"/>
              <a:t>（</a:t>
            </a:r>
            <a:r>
              <a:rPr lang="en-US" altLang="zh-CN" sz="1400" dirty="0" smtClean="0"/>
              <a:t>5</a:t>
            </a:r>
            <a:r>
              <a:rPr lang="zh-CN" altLang="en-US" sz="1400" dirty="0" smtClean="0"/>
              <a:t>）烯牛可抓取</a:t>
            </a:r>
            <a:r>
              <a:rPr lang="en-US" altLang="zh-CN" sz="1400" dirty="0" smtClean="0"/>
              <a:t>IOS</a:t>
            </a:r>
            <a:r>
              <a:rPr lang="zh-CN" altLang="en-US" sz="1400" dirty="0" smtClean="0"/>
              <a:t>排行榜上排名至</a:t>
            </a:r>
            <a:r>
              <a:rPr lang="en-US" altLang="zh-CN" sz="1400" dirty="0" smtClean="0"/>
              <a:t>1500</a:t>
            </a:r>
            <a:r>
              <a:rPr lang="zh-CN" altLang="en-US" sz="1400" dirty="0" smtClean="0"/>
              <a:t>名以内的所有</a:t>
            </a:r>
            <a:r>
              <a:rPr lang="en-US" altLang="zh-CN" sz="1400" dirty="0" smtClean="0"/>
              <a:t>APP</a:t>
            </a:r>
            <a:r>
              <a:rPr lang="zh-CN" altLang="en-US" sz="1400" dirty="0" smtClean="0"/>
              <a:t>（正常查询只能查到前</a:t>
            </a:r>
            <a:r>
              <a:rPr lang="en-US" altLang="zh-CN" sz="1400" dirty="0" smtClean="0"/>
              <a:t>200</a:t>
            </a:r>
            <a:r>
              <a:rPr lang="zh-CN" altLang="en-US" sz="1400" dirty="0" smtClean="0"/>
              <a:t>名），以便使用者发现新的项目和技术</a:t>
            </a:r>
            <a:endParaRPr lang="en-US" altLang="zh-CN" sz="1400" dirty="0" smtClean="0"/>
          </a:p>
          <a:p>
            <a:r>
              <a:rPr lang="en-US" altLang="zh-CN" sz="1400" dirty="0"/>
              <a:t> </a:t>
            </a:r>
            <a:r>
              <a:rPr lang="en-US" altLang="zh-CN" sz="1400" dirty="0" smtClean="0"/>
              <a:t>     </a:t>
            </a:r>
            <a:r>
              <a:rPr lang="zh-CN" altLang="en-US" sz="1400" dirty="0" smtClean="0"/>
              <a:t>（</a:t>
            </a:r>
            <a:r>
              <a:rPr lang="en-US" altLang="zh-CN" sz="1400" dirty="0" smtClean="0"/>
              <a:t>6</a:t>
            </a:r>
            <a:r>
              <a:rPr lang="zh-CN" altLang="en-US" sz="1400" dirty="0" smtClean="0"/>
              <a:t>）烯牛的机器算法已十分成熟，仅需要</a:t>
            </a:r>
            <a:r>
              <a:rPr lang="en-US" altLang="zh-CN" sz="1400" dirty="0" smtClean="0"/>
              <a:t>4-5</a:t>
            </a:r>
            <a:r>
              <a:rPr lang="zh-CN" altLang="en-US" sz="1400" dirty="0" smtClean="0"/>
              <a:t>名工作人员来运维，</a:t>
            </a:r>
            <a:r>
              <a:rPr lang="en-US" altLang="zh-CN" sz="1400" dirty="0" smtClean="0"/>
              <a:t>11</a:t>
            </a:r>
            <a:r>
              <a:rPr lang="zh-CN" altLang="en-US" sz="1400" dirty="0" smtClean="0"/>
              <a:t>月将对</a:t>
            </a:r>
            <a:r>
              <a:rPr lang="en-US" altLang="zh-CN" sz="1400" dirty="0" smtClean="0"/>
              <a:t>IOS</a:t>
            </a:r>
            <a:r>
              <a:rPr lang="zh-CN" altLang="en-US" sz="1400" dirty="0" smtClean="0"/>
              <a:t>版进行重大更新。</a:t>
            </a:r>
            <a:endParaRPr lang="en-US" altLang="zh-CN" sz="1400" dirty="0" smtClean="0"/>
          </a:p>
          <a:p>
            <a:endParaRPr lang="en-US" altLang="zh-CN" sz="1400" dirty="0" smtClean="0"/>
          </a:p>
          <a:p>
            <a:endParaRPr lang="en-GB" sz="1400" dirty="0"/>
          </a:p>
        </p:txBody>
      </p:sp>
      <p:sp>
        <p:nvSpPr>
          <p:cNvPr id="4" name="Footer Placeholder 3"/>
          <p:cNvSpPr>
            <a:spLocks noGrp="1"/>
          </p:cNvSpPr>
          <p:nvPr>
            <p:ph type="ftr" sz="quarter" idx="3"/>
          </p:nvPr>
        </p:nvSpPr>
        <p:spPr/>
        <p:txBody>
          <a:bodyPr/>
          <a:lstStyle/>
          <a:p>
            <a:endParaRPr lang="en-US" dirty="0"/>
          </a:p>
        </p:txBody>
      </p:sp>
      <p:sp>
        <p:nvSpPr>
          <p:cNvPr id="5" name="Slide Number Placeholder 4"/>
          <p:cNvSpPr>
            <a:spLocks noGrp="1"/>
          </p:cNvSpPr>
          <p:nvPr>
            <p:ph type="sldNum" sz="quarter" idx="4"/>
          </p:nvPr>
        </p:nvSpPr>
        <p:spPr>
          <a:xfrm>
            <a:off x="9878007" y="6553198"/>
            <a:ext cx="2036594" cy="152400"/>
          </a:xfrm>
        </p:spPr>
        <p:txBody>
          <a:bodyPr/>
          <a:lstStyle/>
          <a:p>
            <a:fld id="{9EBD5762-3BDC-484D-9503-7EA6D5A9A8CE}" type="slidenum">
              <a:rPr lang="en-US" smtClean="0"/>
              <a:pPr/>
              <a:t>13</a:t>
            </a:fld>
            <a:endParaRPr lang="en-US" dirty="0"/>
          </a:p>
        </p:txBody>
      </p:sp>
      <p:sp>
        <p:nvSpPr>
          <p:cNvPr id="6" name="Date Placeholder 5"/>
          <p:cNvSpPr>
            <a:spLocks noGrp="1"/>
          </p:cNvSpPr>
          <p:nvPr>
            <p:ph type="dt" sz="half" idx="2"/>
          </p:nvPr>
        </p:nvSpPr>
        <p:spPr>
          <a:xfrm>
            <a:off x="9941862" y="6400800"/>
            <a:ext cx="2032529" cy="152400"/>
          </a:xfrm>
        </p:spPr>
        <p:txBody>
          <a:bodyPr/>
          <a:lstStyle/>
          <a:p>
            <a:r>
              <a:rPr lang="en-US" smtClean="0"/>
              <a:t>September 2015</a:t>
            </a:r>
            <a:endParaRPr lang="en-US" dirty="0"/>
          </a:p>
        </p:txBody>
      </p:sp>
      <p:sp>
        <p:nvSpPr>
          <p:cNvPr id="12" name="Line Callout 2 (No Border) 11"/>
          <p:cNvSpPr/>
          <p:nvPr>
            <p:custDataLst>
              <p:tags r:id="rId1"/>
            </p:custDataLst>
          </p:nvPr>
        </p:nvSpPr>
        <p:spPr bwMode="ltGray">
          <a:xfrm>
            <a:off x="8905899" y="1063587"/>
            <a:ext cx="792088" cy="222989"/>
          </a:xfrm>
          <a:prstGeom prst="borderCallout2">
            <a:avLst>
              <a:gd name="adj1" fmla="val 18750"/>
              <a:gd name="adj2" fmla="val 93"/>
              <a:gd name="adj3" fmla="val 18750"/>
              <a:gd name="adj4" fmla="val -8241"/>
              <a:gd name="adj5" fmla="val 112500"/>
              <a:gd name="adj6" fmla="val -38241"/>
            </a:avLst>
          </a:prstGeom>
          <a:solidFill>
            <a:schemeClr val="lt1"/>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4450" tIns="44450" rIns="44450" bIns="44450" numCol="1" spcCol="0" rtlCol="0" fromWordArt="0" anchor="t" anchorCtr="0" forceAA="0" compatLnSpc="1">
            <a:prstTxWarp prst="textNoShape">
              <a:avLst/>
            </a:prstTxWarp>
            <a:spAutoFit/>
          </a:bodyPr>
          <a:lstStyle/>
          <a:p>
            <a:endParaRPr lang="en-GB" sz="1000" dirty="0" err="1" smtClean="0">
              <a:solidFill>
                <a:schemeClr val="dk1"/>
              </a:solidFill>
              <a:latin typeface="Arial" panose="020B0604020202020204" pitchFamily="34" charset="0"/>
            </a:endParaRPr>
          </a:p>
        </p:txBody>
      </p:sp>
      <p:sp>
        <p:nvSpPr>
          <p:cNvPr id="15" name="Rectangle 14"/>
          <p:cNvSpPr/>
          <p:nvPr>
            <p:custDataLst>
              <p:tags r:id="rId2"/>
            </p:custDataLst>
          </p:nvPr>
        </p:nvSpPr>
        <p:spPr bwMode="ltGray">
          <a:xfrm>
            <a:off x="7825779" y="1286577"/>
            <a:ext cx="816559" cy="466023"/>
          </a:xfrm>
          <a:prstGeom prst="rect">
            <a:avLst/>
          </a:prstGeom>
          <a:solidFill>
            <a:schemeClr val="accent2">
              <a:alpha val="50000"/>
            </a:schemeClr>
          </a:solidFill>
          <a:ln w="3175" cap="flat" cmpd="sng" algn="ctr">
            <a:noFill/>
            <a:prstDash val="solid"/>
          </a:ln>
          <a:effectLst/>
          <a:extLst>
            <a:ext uri="{91240B29-F687-4F45-9708-019B960494DF}">
              <a14:hiddenLine xmlns:a14="http://schemas.microsoft.com/office/drawing/2010/main" w="31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err="1" smtClean="0">
              <a:solidFill>
                <a:schemeClr val="bg1"/>
              </a:solidFill>
              <a:latin typeface="Georgia" pitchFamily="18" charset="0"/>
            </a:endParaRPr>
          </a:p>
        </p:txBody>
      </p:sp>
      <p:sp>
        <p:nvSpPr>
          <p:cNvPr id="19" name="Text Placeholder 2"/>
          <p:cNvSpPr>
            <a:spLocks noGrp="1"/>
          </p:cNvSpPr>
          <p:nvPr/>
        </p:nvSpPr>
        <p:spPr>
          <a:xfrm>
            <a:off x="7802010" y="1408094"/>
            <a:ext cx="864096" cy="689012"/>
          </a:xfrm>
          <a:prstGeom prst="rect">
            <a:avLst/>
          </a:prstGeom>
        </p:spPr>
        <p:txBody>
          <a:bodyPr vert="horz" lIns="0" tIns="0" rIns="0" bIns="0" rtlCol="0">
            <a:noAutofit/>
          </a:bodyPr>
          <a:lstStyle>
            <a:lvl1pPr marL="0" marR="0" indent="0" algn="l" defTabSz="914400" rtl="0" eaLnBrk="1" fontAlgn="auto" latinLnBrk="0" hangingPunct="1">
              <a:lnSpc>
                <a:spcPct val="100000"/>
              </a:lnSpc>
              <a:spcBef>
                <a:spcPts val="0"/>
              </a:spcBef>
              <a:spcAft>
                <a:spcPts val="900"/>
              </a:spcAft>
              <a:buClr>
                <a:schemeClr val="tx1"/>
              </a:buClr>
              <a:buSzTx/>
              <a:buFontTx/>
              <a:buNone/>
              <a:tabLst/>
              <a:defRPr sz="2000" kern="1200">
                <a:solidFill>
                  <a:schemeClr val="tx1"/>
                </a:solidFill>
                <a:latin typeface="Georgia" pitchFamily="18" charset="0"/>
                <a:ea typeface="+mn-ea"/>
                <a:cs typeface="+mn-cs"/>
              </a:defRPr>
            </a:lvl1pPr>
            <a:lvl2pPr marL="27432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2pPr>
            <a:lvl3pPr marL="54864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3pPr>
            <a:lvl4pPr marL="82296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4pPr>
            <a:lvl5pPr marL="109728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baseline="0">
                <a:solidFill>
                  <a:schemeClr val="tx1"/>
                </a:solidFill>
                <a:latin typeface="Georgia" pitchFamily="18" charset="0"/>
                <a:ea typeface="+mn-ea"/>
                <a:cs typeface="+mn-cs"/>
              </a:defRPr>
            </a:lvl5pPr>
            <a:lvl6pPr marL="274320" marR="0" indent="-274320" algn="l" defTabSz="914400" rtl="0" eaLnBrk="1" fontAlgn="auto" latinLnBrk="0" hangingPunct="1">
              <a:lnSpc>
                <a:spcPct val="100000"/>
              </a:lnSpc>
              <a:spcBef>
                <a:spcPts val="0"/>
              </a:spcBef>
              <a:spcAft>
                <a:spcPts val="900"/>
              </a:spcAft>
              <a:buClr>
                <a:schemeClr val="tx1"/>
              </a:buClr>
              <a:buSzPct val="100000"/>
              <a:buFont typeface="+mj-lt"/>
              <a:buAutoNum type="arabicPeriod"/>
              <a:tabLst/>
              <a:defRPr sz="2000" kern="1200" baseline="0">
                <a:solidFill>
                  <a:schemeClr val="tx1"/>
                </a:solidFill>
                <a:latin typeface="Georgia" pitchFamily="18" charset="0"/>
                <a:ea typeface="+mn-ea"/>
                <a:cs typeface="+mn-cs"/>
              </a:defRPr>
            </a:lvl6pPr>
            <a:lvl7pPr marL="548640" indent="-274320" algn="l" defTabSz="914400" rtl="0" eaLnBrk="1" latinLnBrk="0" hangingPunct="1">
              <a:lnSpc>
                <a:spcPct val="100000"/>
              </a:lnSpc>
              <a:spcBef>
                <a:spcPts val="0"/>
              </a:spcBef>
              <a:spcAft>
                <a:spcPts val="900"/>
              </a:spcAft>
              <a:buSzPct val="100000"/>
              <a:buFont typeface="+mj-lt"/>
              <a:buAutoNum type="alphaLcPeriod"/>
              <a:defRPr sz="2000" kern="1200" baseline="0">
                <a:solidFill>
                  <a:schemeClr val="tx1"/>
                </a:solidFill>
                <a:latin typeface="Georgia" pitchFamily="18" charset="0"/>
                <a:ea typeface="+mn-ea"/>
                <a:cs typeface="+mn-cs"/>
              </a:defRPr>
            </a:lvl7pPr>
            <a:lvl8pPr marL="822960" indent="-274320" algn="l" defTabSz="914400" rtl="0" eaLnBrk="1" latinLnBrk="0" hangingPunct="1">
              <a:lnSpc>
                <a:spcPct val="100000"/>
              </a:lnSpc>
              <a:spcBef>
                <a:spcPts val="0"/>
              </a:spcBef>
              <a:spcAft>
                <a:spcPts val="900"/>
              </a:spcAft>
              <a:buSzPct val="100000"/>
              <a:buFont typeface="+mj-lt"/>
              <a:buAutoNum type="romanLcPeriod"/>
              <a:defRPr sz="2000" kern="1200" baseline="0">
                <a:solidFill>
                  <a:schemeClr val="tx1"/>
                </a:solidFill>
                <a:latin typeface="Georgia" pitchFamily="18" charset="0"/>
                <a:ea typeface="+mn-ea"/>
                <a:cs typeface="+mn-cs"/>
              </a:defRPr>
            </a:lvl8pPr>
            <a:lvl9pPr marL="0" indent="-274320" algn="l" defTabSz="914400" rtl="0" eaLnBrk="1" latinLnBrk="0" hangingPunct="1">
              <a:lnSpc>
                <a:spcPct val="100000"/>
              </a:lnSpc>
              <a:spcBef>
                <a:spcPts val="0"/>
              </a:spcBef>
              <a:spcAft>
                <a:spcPts val="900"/>
              </a:spcAft>
              <a:buFont typeface="Arial" pitchFamily="34" charset="0"/>
              <a:buNone/>
              <a:defRPr sz="2000" b="1" kern="1200" baseline="0">
                <a:solidFill>
                  <a:schemeClr val="tx2"/>
                </a:solidFill>
                <a:latin typeface="Georgia" pitchFamily="18" charset="0"/>
                <a:ea typeface="+mn-ea"/>
                <a:cs typeface="+mn-cs"/>
              </a:defRPr>
            </a:lvl9pPr>
          </a:lstStyle>
          <a:p>
            <a:r>
              <a:rPr lang="zh-CN" altLang="en-US" sz="1600" noProof="0" dirty="0" smtClean="0"/>
              <a:t>公司名称</a:t>
            </a:r>
            <a:endParaRPr lang="en-US" sz="1600" noProof="0" dirty="0" smtClean="0"/>
          </a:p>
        </p:txBody>
      </p:sp>
      <p:sp>
        <p:nvSpPr>
          <p:cNvPr id="23" name="Text Placeholder 2"/>
          <p:cNvSpPr>
            <a:spLocks noGrp="1"/>
          </p:cNvSpPr>
          <p:nvPr/>
        </p:nvSpPr>
        <p:spPr>
          <a:xfrm>
            <a:off x="8953436" y="1063588"/>
            <a:ext cx="1245349" cy="222989"/>
          </a:xfrm>
          <a:prstGeom prst="rect">
            <a:avLst/>
          </a:prstGeom>
        </p:spPr>
        <p:txBody>
          <a:bodyPr vert="horz" lIns="0" tIns="0" rIns="0" bIns="0" rtlCol="0">
            <a:noAutofit/>
          </a:bodyPr>
          <a:lstStyle>
            <a:lvl1pPr marL="0" marR="0" indent="0" algn="l" defTabSz="914400" rtl="0" eaLnBrk="1" fontAlgn="auto" latinLnBrk="0" hangingPunct="1">
              <a:lnSpc>
                <a:spcPct val="100000"/>
              </a:lnSpc>
              <a:spcBef>
                <a:spcPts val="0"/>
              </a:spcBef>
              <a:spcAft>
                <a:spcPts val="900"/>
              </a:spcAft>
              <a:buClr>
                <a:schemeClr val="tx1"/>
              </a:buClr>
              <a:buSzTx/>
              <a:buFontTx/>
              <a:buNone/>
              <a:tabLst/>
              <a:defRPr sz="2000" kern="1200">
                <a:solidFill>
                  <a:schemeClr val="tx1"/>
                </a:solidFill>
                <a:latin typeface="Georgia" pitchFamily="18" charset="0"/>
                <a:ea typeface="+mn-ea"/>
                <a:cs typeface="+mn-cs"/>
              </a:defRPr>
            </a:lvl1pPr>
            <a:lvl2pPr marL="27432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2pPr>
            <a:lvl3pPr marL="54864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3pPr>
            <a:lvl4pPr marL="82296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4pPr>
            <a:lvl5pPr marL="109728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baseline="0">
                <a:solidFill>
                  <a:schemeClr val="tx1"/>
                </a:solidFill>
                <a:latin typeface="Georgia" pitchFamily="18" charset="0"/>
                <a:ea typeface="+mn-ea"/>
                <a:cs typeface="+mn-cs"/>
              </a:defRPr>
            </a:lvl5pPr>
            <a:lvl6pPr marL="274320" marR="0" indent="-274320" algn="l" defTabSz="914400" rtl="0" eaLnBrk="1" fontAlgn="auto" latinLnBrk="0" hangingPunct="1">
              <a:lnSpc>
                <a:spcPct val="100000"/>
              </a:lnSpc>
              <a:spcBef>
                <a:spcPts val="0"/>
              </a:spcBef>
              <a:spcAft>
                <a:spcPts val="900"/>
              </a:spcAft>
              <a:buClr>
                <a:schemeClr val="tx1"/>
              </a:buClr>
              <a:buSzPct val="100000"/>
              <a:buFont typeface="+mj-lt"/>
              <a:buAutoNum type="arabicPeriod"/>
              <a:tabLst/>
              <a:defRPr sz="2000" kern="1200" baseline="0">
                <a:solidFill>
                  <a:schemeClr val="tx1"/>
                </a:solidFill>
                <a:latin typeface="Georgia" pitchFamily="18" charset="0"/>
                <a:ea typeface="+mn-ea"/>
                <a:cs typeface="+mn-cs"/>
              </a:defRPr>
            </a:lvl6pPr>
            <a:lvl7pPr marL="548640" indent="-274320" algn="l" defTabSz="914400" rtl="0" eaLnBrk="1" latinLnBrk="0" hangingPunct="1">
              <a:lnSpc>
                <a:spcPct val="100000"/>
              </a:lnSpc>
              <a:spcBef>
                <a:spcPts val="0"/>
              </a:spcBef>
              <a:spcAft>
                <a:spcPts val="900"/>
              </a:spcAft>
              <a:buSzPct val="100000"/>
              <a:buFont typeface="+mj-lt"/>
              <a:buAutoNum type="alphaLcPeriod"/>
              <a:defRPr sz="2000" kern="1200" baseline="0">
                <a:solidFill>
                  <a:schemeClr val="tx1"/>
                </a:solidFill>
                <a:latin typeface="Georgia" pitchFamily="18" charset="0"/>
                <a:ea typeface="+mn-ea"/>
                <a:cs typeface="+mn-cs"/>
              </a:defRPr>
            </a:lvl7pPr>
            <a:lvl8pPr marL="822960" indent="-274320" algn="l" defTabSz="914400" rtl="0" eaLnBrk="1" latinLnBrk="0" hangingPunct="1">
              <a:lnSpc>
                <a:spcPct val="100000"/>
              </a:lnSpc>
              <a:spcBef>
                <a:spcPts val="0"/>
              </a:spcBef>
              <a:spcAft>
                <a:spcPts val="900"/>
              </a:spcAft>
              <a:buSzPct val="100000"/>
              <a:buFont typeface="+mj-lt"/>
              <a:buAutoNum type="romanLcPeriod"/>
              <a:defRPr sz="2000" kern="1200" baseline="0">
                <a:solidFill>
                  <a:schemeClr val="tx1"/>
                </a:solidFill>
                <a:latin typeface="Georgia" pitchFamily="18" charset="0"/>
                <a:ea typeface="+mn-ea"/>
                <a:cs typeface="+mn-cs"/>
              </a:defRPr>
            </a:lvl8pPr>
            <a:lvl9pPr marL="0" indent="-274320" algn="l" defTabSz="914400" rtl="0" eaLnBrk="1" latinLnBrk="0" hangingPunct="1">
              <a:lnSpc>
                <a:spcPct val="100000"/>
              </a:lnSpc>
              <a:spcBef>
                <a:spcPts val="0"/>
              </a:spcBef>
              <a:spcAft>
                <a:spcPts val="900"/>
              </a:spcAft>
              <a:buFont typeface="Arial" pitchFamily="34" charset="0"/>
              <a:buNone/>
              <a:defRPr sz="2000" b="1" kern="1200" baseline="0">
                <a:solidFill>
                  <a:schemeClr val="tx2"/>
                </a:solidFill>
                <a:latin typeface="Georgia" pitchFamily="18" charset="0"/>
                <a:ea typeface="+mn-ea"/>
                <a:cs typeface="+mn-cs"/>
              </a:defRPr>
            </a:lvl9pPr>
          </a:lstStyle>
          <a:p>
            <a:r>
              <a:rPr lang="zh-CN" altLang="en-US" sz="1200" dirty="0" smtClean="0"/>
              <a:t>工商信息</a:t>
            </a:r>
            <a:endParaRPr lang="en-US" sz="1200" noProof="0" dirty="0" smtClean="0"/>
          </a:p>
        </p:txBody>
      </p:sp>
      <p:cxnSp>
        <p:nvCxnSpPr>
          <p:cNvPr id="26" name="Straight Connector 25"/>
          <p:cNvCxnSpPr>
            <a:stCxn id="12" idx="0"/>
          </p:cNvCxnSpPr>
          <p:nvPr/>
        </p:nvCxnSpPr>
        <p:spPr>
          <a:xfrm flipV="1">
            <a:off x="9697987" y="1175081"/>
            <a:ext cx="360040"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bwMode="ltGray">
          <a:xfrm>
            <a:off x="10058027" y="1063587"/>
            <a:ext cx="720080" cy="222989"/>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err="1" smtClean="0">
              <a:solidFill>
                <a:schemeClr val="tx1"/>
              </a:solidFill>
              <a:latin typeface="Georgia" pitchFamily="18" charset="0"/>
            </a:endParaRPr>
          </a:p>
        </p:txBody>
      </p:sp>
      <p:sp>
        <p:nvSpPr>
          <p:cNvPr id="29" name="Text Placeholder 2"/>
          <p:cNvSpPr>
            <a:spLocks noGrp="1"/>
          </p:cNvSpPr>
          <p:nvPr/>
        </p:nvSpPr>
        <p:spPr>
          <a:xfrm>
            <a:off x="10083424" y="1076243"/>
            <a:ext cx="694684" cy="210334"/>
          </a:xfrm>
          <a:prstGeom prst="rect">
            <a:avLst/>
          </a:prstGeom>
        </p:spPr>
        <p:txBody>
          <a:bodyPr vert="horz" lIns="0" tIns="0" rIns="0" bIns="0" rtlCol="0">
            <a:noAutofit/>
          </a:bodyPr>
          <a:lstStyle>
            <a:lvl1pPr marL="0" marR="0" indent="0" algn="l" defTabSz="914400" rtl="0" eaLnBrk="1" fontAlgn="auto" latinLnBrk="0" hangingPunct="1">
              <a:lnSpc>
                <a:spcPct val="100000"/>
              </a:lnSpc>
              <a:spcBef>
                <a:spcPts val="0"/>
              </a:spcBef>
              <a:spcAft>
                <a:spcPts val="900"/>
              </a:spcAft>
              <a:buClr>
                <a:schemeClr val="tx1"/>
              </a:buClr>
              <a:buSzTx/>
              <a:buFontTx/>
              <a:buNone/>
              <a:tabLst/>
              <a:defRPr sz="2000" kern="1200">
                <a:solidFill>
                  <a:schemeClr val="tx1"/>
                </a:solidFill>
                <a:latin typeface="Georgia" pitchFamily="18" charset="0"/>
                <a:ea typeface="+mn-ea"/>
                <a:cs typeface="+mn-cs"/>
              </a:defRPr>
            </a:lvl1pPr>
            <a:lvl2pPr marL="27432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2pPr>
            <a:lvl3pPr marL="54864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3pPr>
            <a:lvl4pPr marL="82296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4pPr>
            <a:lvl5pPr marL="109728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baseline="0">
                <a:solidFill>
                  <a:schemeClr val="tx1"/>
                </a:solidFill>
                <a:latin typeface="Georgia" pitchFamily="18" charset="0"/>
                <a:ea typeface="+mn-ea"/>
                <a:cs typeface="+mn-cs"/>
              </a:defRPr>
            </a:lvl5pPr>
            <a:lvl6pPr marL="274320" marR="0" indent="-274320" algn="l" defTabSz="914400" rtl="0" eaLnBrk="1" fontAlgn="auto" latinLnBrk="0" hangingPunct="1">
              <a:lnSpc>
                <a:spcPct val="100000"/>
              </a:lnSpc>
              <a:spcBef>
                <a:spcPts val="0"/>
              </a:spcBef>
              <a:spcAft>
                <a:spcPts val="900"/>
              </a:spcAft>
              <a:buClr>
                <a:schemeClr val="tx1"/>
              </a:buClr>
              <a:buSzPct val="100000"/>
              <a:buFont typeface="+mj-lt"/>
              <a:buAutoNum type="arabicPeriod"/>
              <a:tabLst/>
              <a:defRPr sz="2000" kern="1200" baseline="0">
                <a:solidFill>
                  <a:schemeClr val="tx1"/>
                </a:solidFill>
                <a:latin typeface="Georgia" pitchFamily="18" charset="0"/>
                <a:ea typeface="+mn-ea"/>
                <a:cs typeface="+mn-cs"/>
              </a:defRPr>
            </a:lvl6pPr>
            <a:lvl7pPr marL="548640" indent="-274320" algn="l" defTabSz="914400" rtl="0" eaLnBrk="1" latinLnBrk="0" hangingPunct="1">
              <a:lnSpc>
                <a:spcPct val="100000"/>
              </a:lnSpc>
              <a:spcBef>
                <a:spcPts val="0"/>
              </a:spcBef>
              <a:spcAft>
                <a:spcPts val="900"/>
              </a:spcAft>
              <a:buSzPct val="100000"/>
              <a:buFont typeface="+mj-lt"/>
              <a:buAutoNum type="alphaLcPeriod"/>
              <a:defRPr sz="2000" kern="1200" baseline="0">
                <a:solidFill>
                  <a:schemeClr val="tx1"/>
                </a:solidFill>
                <a:latin typeface="Georgia" pitchFamily="18" charset="0"/>
                <a:ea typeface="+mn-ea"/>
                <a:cs typeface="+mn-cs"/>
              </a:defRPr>
            </a:lvl7pPr>
            <a:lvl8pPr marL="822960" indent="-274320" algn="l" defTabSz="914400" rtl="0" eaLnBrk="1" latinLnBrk="0" hangingPunct="1">
              <a:lnSpc>
                <a:spcPct val="100000"/>
              </a:lnSpc>
              <a:spcBef>
                <a:spcPts val="0"/>
              </a:spcBef>
              <a:spcAft>
                <a:spcPts val="900"/>
              </a:spcAft>
              <a:buSzPct val="100000"/>
              <a:buFont typeface="+mj-lt"/>
              <a:buAutoNum type="romanLcPeriod"/>
              <a:defRPr sz="2000" kern="1200" baseline="0">
                <a:solidFill>
                  <a:schemeClr val="tx1"/>
                </a:solidFill>
                <a:latin typeface="Georgia" pitchFamily="18" charset="0"/>
                <a:ea typeface="+mn-ea"/>
                <a:cs typeface="+mn-cs"/>
              </a:defRPr>
            </a:lvl8pPr>
            <a:lvl9pPr marL="0" indent="-274320" algn="l" defTabSz="914400" rtl="0" eaLnBrk="1" latinLnBrk="0" hangingPunct="1">
              <a:lnSpc>
                <a:spcPct val="100000"/>
              </a:lnSpc>
              <a:spcBef>
                <a:spcPts val="0"/>
              </a:spcBef>
              <a:spcAft>
                <a:spcPts val="900"/>
              </a:spcAft>
              <a:buFont typeface="Arial" pitchFamily="34" charset="0"/>
              <a:buNone/>
              <a:defRPr sz="2000" b="1" kern="1200" baseline="0">
                <a:solidFill>
                  <a:schemeClr val="tx2"/>
                </a:solidFill>
                <a:latin typeface="Georgia" pitchFamily="18" charset="0"/>
                <a:ea typeface="+mn-ea"/>
                <a:cs typeface="+mn-cs"/>
              </a:defRPr>
            </a:lvl9pPr>
          </a:lstStyle>
          <a:p>
            <a:r>
              <a:rPr lang="zh-CN" altLang="en-US" sz="1200" dirty="0" smtClean="0"/>
              <a:t>股东变更</a:t>
            </a:r>
            <a:endParaRPr lang="en-US" sz="1200" noProof="0" dirty="0" smtClean="0"/>
          </a:p>
        </p:txBody>
      </p:sp>
      <p:cxnSp>
        <p:nvCxnSpPr>
          <p:cNvPr id="30" name="Straight Connector 29"/>
          <p:cNvCxnSpPr/>
          <p:nvPr/>
        </p:nvCxnSpPr>
        <p:spPr>
          <a:xfrm flipV="1">
            <a:off x="10778107" y="1175081"/>
            <a:ext cx="360040"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bwMode="ltGray">
          <a:xfrm>
            <a:off x="11112750" y="1067125"/>
            <a:ext cx="720080" cy="222989"/>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err="1" smtClean="0">
              <a:solidFill>
                <a:schemeClr val="tx1"/>
              </a:solidFill>
              <a:latin typeface="Georgia" pitchFamily="18" charset="0"/>
            </a:endParaRPr>
          </a:p>
        </p:txBody>
      </p:sp>
      <p:sp>
        <p:nvSpPr>
          <p:cNvPr id="32" name="Text Placeholder 2"/>
          <p:cNvSpPr>
            <a:spLocks noGrp="1"/>
          </p:cNvSpPr>
          <p:nvPr/>
        </p:nvSpPr>
        <p:spPr>
          <a:xfrm>
            <a:off x="11138147" y="1079781"/>
            <a:ext cx="694684" cy="210334"/>
          </a:xfrm>
          <a:prstGeom prst="rect">
            <a:avLst/>
          </a:prstGeom>
        </p:spPr>
        <p:txBody>
          <a:bodyPr vert="horz" lIns="0" tIns="0" rIns="0" bIns="0" rtlCol="0">
            <a:noAutofit/>
          </a:bodyPr>
          <a:lstStyle>
            <a:lvl1pPr marL="0" marR="0" indent="0" algn="l" defTabSz="914400" rtl="0" eaLnBrk="1" fontAlgn="auto" latinLnBrk="0" hangingPunct="1">
              <a:lnSpc>
                <a:spcPct val="100000"/>
              </a:lnSpc>
              <a:spcBef>
                <a:spcPts val="0"/>
              </a:spcBef>
              <a:spcAft>
                <a:spcPts val="900"/>
              </a:spcAft>
              <a:buClr>
                <a:schemeClr val="tx1"/>
              </a:buClr>
              <a:buSzTx/>
              <a:buFontTx/>
              <a:buNone/>
              <a:tabLst/>
              <a:defRPr sz="2000" kern="1200">
                <a:solidFill>
                  <a:schemeClr val="tx1"/>
                </a:solidFill>
                <a:latin typeface="Georgia" pitchFamily="18" charset="0"/>
                <a:ea typeface="+mn-ea"/>
                <a:cs typeface="+mn-cs"/>
              </a:defRPr>
            </a:lvl1pPr>
            <a:lvl2pPr marL="27432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2pPr>
            <a:lvl3pPr marL="54864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3pPr>
            <a:lvl4pPr marL="82296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4pPr>
            <a:lvl5pPr marL="109728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baseline="0">
                <a:solidFill>
                  <a:schemeClr val="tx1"/>
                </a:solidFill>
                <a:latin typeface="Georgia" pitchFamily="18" charset="0"/>
                <a:ea typeface="+mn-ea"/>
                <a:cs typeface="+mn-cs"/>
              </a:defRPr>
            </a:lvl5pPr>
            <a:lvl6pPr marL="274320" marR="0" indent="-274320" algn="l" defTabSz="914400" rtl="0" eaLnBrk="1" fontAlgn="auto" latinLnBrk="0" hangingPunct="1">
              <a:lnSpc>
                <a:spcPct val="100000"/>
              </a:lnSpc>
              <a:spcBef>
                <a:spcPts val="0"/>
              </a:spcBef>
              <a:spcAft>
                <a:spcPts val="900"/>
              </a:spcAft>
              <a:buClr>
                <a:schemeClr val="tx1"/>
              </a:buClr>
              <a:buSzPct val="100000"/>
              <a:buFont typeface="+mj-lt"/>
              <a:buAutoNum type="arabicPeriod"/>
              <a:tabLst/>
              <a:defRPr sz="2000" kern="1200" baseline="0">
                <a:solidFill>
                  <a:schemeClr val="tx1"/>
                </a:solidFill>
                <a:latin typeface="Georgia" pitchFamily="18" charset="0"/>
                <a:ea typeface="+mn-ea"/>
                <a:cs typeface="+mn-cs"/>
              </a:defRPr>
            </a:lvl6pPr>
            <a:lvl7pPr marL="548640" indent="-274320" algn="l" defTabSz="914400" rtl="0" eaLnBrk="1" latinLnBrk="0" hangingPunct="1">
              <a:lnSpc>
                <a:spcPct val="100000"/>
              </a:lnSpc>
              <a:spcBef>
                <a:spcPts val="0"/>
              </a:spcBef>
              <a:spcAft>
                <a:spcPts val="900"/>
              </a:spcAft>
              <a:buSzPct val="100000"/>
              <a:buFont typeface="+mj-lt"/>
              <a:buAutoNum type="alphaLcPeriod"/>
              <a:defRPr sz="2000" kern="1200" baseline="0">
                <a:solidFill>
                  <a:schemeClr val="tx1"/>
                </a:solidFill>
                <a:latin typeface="Georgia" pitchFamily="18" charset="0"/>
                <a:ea typeface="+mn-ea"/>
                <a:cs typeface="+mn-cs"/>
              </a:defRPr>
            </a:lvl7pPr>
            <a:lvl8pPr marL="822960" indent="-274320" algn="l" defTabSz="914400" rtl="0" eaLnBrk="1" latinLnBrk="0" hangingPunct="1">
              <a:lnSpc>
                <a:spcPct val="100000"/>
              </a:lnSpc>
              <a:spcBef>
                <a:spcPts val="0"/>
              </a:spcBef>
              <a:spcAft>
                <a:spcPts val="900"/>
              </a:spcAft>
              <a:buSzPct val="100000"/>
              <a:buFont typeface="+mj-lt"/>
              <a:buAutoNum type="romanLcPeriod"/>
              <a:defRPr sz="2000" kern="1200" baseline="0">
                <a:solidFill>
                  <a:schemeClr val="tx1"/>
                </a:solidFill>
                <a:latin typeface="Georgia" pitchFamily="18" charset="0"/>
                <a:ea typeface="+mn-ea"/>
                <a:cs typeface="+mn-cs"/>
              </a:defRPr>
            </a:lvl8pPr>
            <a:lvl9pPr marL="0" indent="-274320" algn="l" defTabSz="914400" rtl="0" eaLnBrk="1" latinLnBrk="0" hangingPunct="1">
              <a:lnSpc>
                <a:spcPct val="100000"/>
              </a:lnSpc>
              <a:spcBef>
                <a:spcPts val="0"/>
              </a:spcBef>
              <a:spcAft>
                <a:spcPts val="900"/>
              </a:spcAft>
              <a:buFont typeface="Arial" pitchFamily="34" charset="0"/>
              <a:buNone/>
              <a:defRPr sz="2000" b="1" kern="1200" baseline="0">
                <a:solidFill>
                  <a:schemeClr val="tx2"/>
                </a:solidFill>
                <a:latin typeface="Georgia" pitchFamily="18" charset="0"/>
                <a:ea typeface="+mn-ea"/>
                <a:cs typeface="+mn-cs"/>
              </a:defRPr>
            </a:lvl9pPr>
          </a:lstStyle>
          <a:p>
            <a:r>
              <a:rPr lang="zh-CN" altLang="en-US" sz="1200" noProof="0" dirty="0" smtClean="0"/>
              <a:t>投资机构</a:t>
            </a:r>
            <a:endParaRPr lang="en-US" sz="1200" noProof="0" dirty="0" smtClean="0"/>
          </a:p>
        </p:txBody>
      </p:sp>
      <p:sp>
        <p:nvSpPr>
          <p:cNvPr id="34" name="Line Callout 2 (No Border) 11"/>
          <p:cNvSpPr/>
          <p:nvPr>
            <p:custDataLst>
              <p:tags r:id="rId3"/>
            </p:custDataLst>
          </p:nvPr>
        </p:nvSpPr>
        <p:spPr bwMode="ltGray">
          <a:xfrm>
            <a:off x="8824911" y="1762619"/>
            <a:ext cx="792088" cy="222989"/>
          </a:xfrm>
          <a:prstGeom prst="borderCallout2">
            <a:avLst>
              <a:gd name="adj1" fmla="val 87094"/>
              <a:gd name="adj2" fmla="val 1467"/>
              <a:gd name="adj3" fmla="val 82212"/>
              <a:gd name="adj4" fmla="val -6866"/>
              <a:gd name="adj5" fmla="val -24189"/>
              <a:gd name="adj6" fmla="val -28621"/>
            </a:avLst>
          </a:prstGeom>
          <a:solidFill>
            <a:schemeClr val="lt1"/>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4450" tIns="44450" rIns="44450" bIns="44450" numCol="1" spcCol="0" rtlCol="0" fromWordArt="0" anchor="t" anchorCtr="0" forceAA="0" compatLnSpc="1">
            <a:prstTxWarp prst="textNoShape">
              <a:avLst/>
            </a:prstTxWarp>
            <a:spAutoFit/>
          </a:bodyPr>
          <a:lstStyle/>
          <a:p>
            <a:endParaRPr lang="en-GB" sz="1000" dirty="0" err="1" smtClean="0">
              <a:solidFill>
                <a:schemeClr val="dk1"/>
              </a:solidFill>
              <a:latin typeface="Arial" panose="020B0604020202020204" pitchFamily="34" charset="0"/>
            </a:endParaRPr>
          </a:p>
        </p:txBody>
      </p:sp>
      <p:sp>
        <p:nvSpPr>
          <p:cNvPr id="37" name="Text Placeholder 2"/>
          <p:cNvSpPr>
            <a:spLocks noGrp="1"/>
          </p:cNvSpPr>
          <p:nvPr/>
        </p:nvSpPr>
        <p:spPr>
          <a:xfrm>
            <a:off x="8851836" y="1762619"/>
            <a:ext cx="765163" cy="233013"/>
          </a:xfrm>
          <a:prstGeom prst="rect">
            <a:avLst/>
          </a:prstGeom>
        </p:spPr>
        <p:txBody>
          <a:bodyPr vert="horz" lIns="0" tIns="0" rIns="0" bIns="0" rtlCol="0">
            <a:noAutofit/>
          </a:bodyPr>
          <a:lstStyle>
            <a:lvl1pPr marL="0" marR="0" indent="0" algn="l" defTabSz="914400" rtl="0" eaLnBrk="1" fontAlgn="auto" latinLnBrk="0" hangingPunct="1">
              <a:lnSpc>
                <a:spcPct val="100000"/>
              </a:lnSpc>
              <a:spcBef>
                <a:spcPts val="0"/>
              </a:spcBef>
              <a:spcAft>
                <a:spcPts val="900"/>
              </a:spcAft>
              <a:buClr>
                <a:schemeClr val="tx1"/>
              </a:buClr>
              <a:buSzTx/>
              <a:buFontTx/>
              <a:buNone/>
              <a:tabLst/>
              <a:defRPr sz="2000" kern="1200">
                <a:solidFill>
                  <a:schemeClr val="tx1"/>
                </a:solidFill>
                <a:latin typeface="Georgia" pitchFamily="18" charset="0"/>
                <a:ea typeface="+mn-ea"/>
                <a:cs typeface="+mn-cs"/>
              </a:defRPr>
            </a:lvl1pPr>
            <a:lvl2pPr marL="27432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2pPr>
            <a:lvl3pPr marL="54864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3pPr>
            <a:lvl4pPr marL="82296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4pPr>
            <a:lvl5pPr marL="109728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baseline="0">
                <a:solidFill>
                  <a:schemeClr val="tx1"/>
                </a:solidFill>
                <a:latin typeface="Georgia" pitchFamily="18" charset="0"/>
                <a:ea typeface="+mn-ea"/>
                <a:cs typeface="+mn-cs"/>
              </a:defRPr>
            </a:lvl5pPr>
            <a:lvl6pPr marL="274320" marR="0" indent="-274320" algn="l" defTabSz="914400" rtl="0" eaLnBrk="1" fontAlgn="auto" latinLnBrk="0" hangingPunct="1">
              <a:lnSpc>
                <a:spcPct val="100000"/>
              </a:lnSpc>
              <a:spcBef>
                <a:spcPts val="0"/>
              </a:spcBef>
              <a:spcAft>
                <a:spcPts val="900"/>
              </a:spcAft>
              <a:buClr>
                <a:schemeClr val="tx1"/>
              </a:buClr>
              <a:buSzPct val="100000"/>
              <a:buFont typeface="+mj-lt"/>
              <a:buAutoNum type="arabicPeriod"/>
              <a:tabLst/>
              <a:defRPr sz="2000" kern="1200" baseline="0">
                <a:solidFill>
                  <a:schemeClr val="tx1"/>
                </a:solidFill>
                <a:latin typeface="Georgia" pitchFamily="18" charset="0"/>
                <a:ea typeface="+mn-ea"/>
                <a:cs typeface="+mn-cs"/>
              </a:defRPr>
            </a:lvl6pPr>
            <a:lvl7pPr marL="548640" indent="-274320" algn="l" defTabSz="914400" rtl="0" eaLnBrk="1" latinLnBrk="0" hangingPunct="1">
              <a:lnSpc>
                <a:spcPct val="100000"/>
              </a:lnSpc>
              <a:spcBef>
                <a:spcPts val="0"/>
              </a:spcBef>
              <a:spcAft>
                <a:spcPts val="900"/>
              </a:spcAft>
              <a:buSzPct val="100000"/>
              <a:buFont typeface="+mj-lt"/>
              <a:buAutoNum type="alphaLcPeriod"/>
              <a:defRPr sz="2000" kern="1200" baseline="0">
                <a:solidFill>
                  <a:schemeClr val="tx1"/>
                </a:solidFill>
                <a:latin typeface="Georgia" pitchFamily="18" charset="0"/>
                <a:ea typeface="+mn-ea"/>
                <a:cs typeface="+mn-cs"/>
              </a:defRPr>
            </a:lvl7pPr>
            <a:lvl8pPr marL="822960" indent="-274320" algn="l" defTabSz="914400" rtl="0" eaLnBrk="1" latinLnBrk="0" hangingPunct="1">
              <a:lnSpc>
                <a:spcPct val="100000"/>
              </a:lnSpc>
              <a:spcBef>
                <a:spcPts val="0"/>
              </a:spcBef>
              <a:spcAft>
                <a:spcPts val="900"/>
              </a:spcAft>
              <a:buSzPct val="100000"/>
              <a:buFont typeface="+mj-lt"/>
              <a:buAutoNum type="romanLcPeriod"/>
              <a:defRPr sz="2000" kern="1200" baseline="0">
                <a:solidFill>
                  <a:schemeClr val="tx1"/>
                </a:solidFill>
                <a:latin typeface="Georgia" pitchFamily="18" charset="0"/>
                <a:ea typeface="+mn-ea"/>
                <a:cs typeface="+mn-cs"/>
              </a:defRPr>
            </a:lvl8pPr>
            <a:lvl9pPr marL="0" indent="-274320" algn="l" defTabSz="914400" rtl="0" eaLnBrk="1" latinLnBrk="0" hangingPunct="1">
              <a:lnSpc>
                <a:spcPct val="100000"/>
              </a:lnSpc>
              <a:spcBef>
                <a:spcPts val="0"/>
              </a:spcBef>
              <a:spcAft>
                <a:spcPts val="900"/>
              </a:spcAft>
              <a:buFont typeface="Arial" pitchFamily="34" charset="0"/>
              <a:buNone/>
              <a:defRPr sz="2000" b="1" kern="1200" baseline="0">
                <a:solidFill>
                  <a:schemeClr val="tx2"/>
                </a:solidFill>
                <a:latin typeface="Georgia" pitchFamily="18" charset="0"/>
                <a:ea typeface="+mn-ea"/>
                <a:cs typeface="+mn-cs"/>
              </a:defRPr>
            </a:lvl9pPr>
          </a:lstStyle>
          <a:p>
            <a:r>
              <a:rPr lang="zh-CN" altLang="en-US" sz="1200" dirty="0"/>
              <a:t>公司官网</a:t>
            </a:r>
            <a:endParaRPr lang="en-US" sz="1200" dirty="0"/>
          </a:p>
        </p:txBody>
      </p:sp>
      <p:cxnSp>
        <p:nvCxnSpPr>
          <p:cNvPr id="39" name="Straight Connector 38"/>
          <p:cNvCxnSpPr/>
          <p:nvPr/>
        </p:nvCxnSpPr>
        <p:spPr>
          <a:xfrm flipV="1">
            <a:off x="9625979" y="1875883"/>
            <a:ext cx="360040"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bwMode="ltGray">
          <a:xfrm>
            <a:off x="9994999" y="1756499"/>
            <a:ext cx="720080" cy="222989"/>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err="1" smtClean="0">
              <a:solidFill>
                <a:schemeClr val="tx1"/>
              </a:solidFill>
              <a:latin typeface="Georgia" pitchFamily="18" charset="0"/>
            </a:endParaRPr>
          </a:p>
        </p:txBody>
      </p:sp>
      <p:sp>
        <p:nvSpPr>
          <p:cNvPr id="41" name="Text Placeholder 2"/>
          <p:cNvSpPr>
            <a:spLocks noGrp="1"/>
          </p:cNvSpPr>
          <p:nvPr/>
        </p:nvSpPr>
        <p:spPr>
          <a:xfrm>
            <a:off x="10029375" y="1789481"/>
            <a:ext cx="694684" cy="210334"/>
          </a:xfrm>
          <a:prstGeom prst="rect">
            <a:avLst/>
          </a:prstGeom>
        </p:spPr>
        <p:txBody>
          <a:bodyPr vert="horz" lIns="0" tIns="0" rIns="0" bIns="0" rtlCol="0">
            <a:noAutofit/>
          </a:bodyPr>
          <a:lstStyle>
            <a:lvl1pPr marL="0" marR="0" indent="0" algn="l" defTabSz="914400" rtl="0" eaLnBrk="1" fontAlgn="auto" latinLnBrk="0" hangingPunct="1">
              <a:lnSpc>
                <a:spcPct val="100000"/>
              </a:lnSpc>
              <a:spcBef>
                <a:spcPts val="0"/>
              </a:spcBef>
              <a:spcAft>
                <a:spcPts val="900"/>
              </a:spcAft>
              <a:buClr>
                <a:schemeClr val="tx1"/>
              </a:buClr>
              <a:buSzTx/>
              <a:buFontTx/>
              <a:buNone/>
              <a:tabLst/>
              <a:defRPr sz="2000" kern="1200">
                <a:solidFill>
                  <a:schemeClr val="tx1"/>
                </a:solidFill>
                <a:latin typeface="Georgia" pitchFamily="18" charset="0"/>
                <a:ea typeface="+mn-ea"/>
                <a:cs typeface="+mn-cs"/>
              </a:defRPr>
            </a:lvl1pPr>
            <a:lvl2pPr marL="27432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2pPr>
            <a:lvl3pPr marL="54864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3pPr>
            <a:lvl4pPr marL="82296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4pPr>
            <a:lvl5pPr marL="109728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baseline="0">
                <a:solidFill>
                  <a:schemeClr val="tx1"/>
                </a:solidFill>
                <a:latin typeface="Georgia" pitchFamily="18" charset="0"/>
                <a:ea typeface="+mn-ea"/>
                <a:cs typeface="+mn-cs"/>
              </a:defRPr>
            </a:lvl5pPr>
            <a:lvl6pPr marL="274320" marR="0" indent="-274320" algn="l" defTabSz="914400" rtl="0" eaLnBrk="1" fontAlgn="auto" latinLnBrk="0" hangingPunct="1">
              <a:lnSpc>
                <a:spcPct val="100000"/>
              </a:lnSpc>
              <a:spcBef>
                <a:spcPts val="0"/>
              </a:spcBef>
              <a:spcAft>
                <a:spcPts val="900"/>
              </a:spcAft>
              <a:buClr>
                <a:schemeClr val="tx1"/>
              </a:buClr>
              <a:buSzPct val="100000"/>
              <a:buFont typeface="+mj-lt"/>
              <a:buAutoNum type="arabicPeriod"/>
              <a:tabLst/>
              <a:defRPr sz="2000" kern="1200" baseline="0">
                <a:solidFill>
                  <a:schemeClr val="tx1"/>
                </a:solidFill>
                <a:latin typeface="Georgia" pitchFamily="18" charset="0"/>
                <a:ea typeface="+mn-ea"/>
                <a:cs typeface="+mn-cs"/>
              </a:defRPr>
            </a:lvl6pPr>
            <a:lvl7pPr marL="548640" indent="-274320" algn="l" defTabSz="914400" rtl="0" eaLnBrk="1" latinLnBrk="0" hangingPunct="1">
              <a:lnSpc>
                <a:spcPct val="100000"/>
              </a:lnSpc>
              <a:spcBef>
                <a:spcPts val="0"/>
              </a:spcBef>
              <a:spcAft>
                <a:spcPts val="900"/>
              </a:spcAft>
              <a:buSzPct val="100000"/>
              <a:buFont typeface="+mj-lt"/>
              <a:buAutoNum type="alphaLcPeriod"/>
              <a:defRPr sz="2000" kern="1200" baseline="0">
                <a:solidFill>
                  <a:schemeClr val="tx1"/>
                </a:solidFill>
                <a:latin typeface="Georgia" pitchFamily="18" charset="0"/>
                <a:ea typeface="+mn-ea"/>
                <a:cs typeface="+mn-cs"/>
              </a:defRPr>
            </a:lvl7pPr>
            <a:lvl8pPr marL="822960" indent="-274320" algn="l" defTabSz="914400" rtl="0" eaLnBrk="1" latinLnBrk="0" hangingPunct="1">
              <a:lnSpc>
                <a:spcPct val="100000"/>
              </a:lnSpc>
              <a:spcBef>
                <a:spcPts val="0"/>
              </a:spcBef>
              <a:spcAft>
                <a:spcPts val="900"/>
              </a:spcAft>
              <a:buSzPct val="100000"/>
              <a:buFont typeface="+mj-lt"/>
              <a:buAutoNum type="romanLcPeriod"/>
              <a:defRPr sz="2000" kern="1200" baseline="0">
                <a:solidFill>
                  <a:schemeClr val="tx1"/>
                </a:solidFill>
                <a:latin typeface="Georgia" pitchFamily="18" charset="0"/>
                <a:ea typeface="+mn-ea"/>
                <a:cs typeface="+mn-cs"/>
              </a:defRPr>
            </a:lvl8pPr>
            <a:lvl9pPr marL="0" indent="-274320" algn="l" defTabSz="914400" rtl="0" eaLnBrk="1" latinLnBrk="0" hangingPunct="1">
              <a:lnSpc>
                <a:spcPct val="100000"/>
              </a:lnSpc>
              <a:spcBef>
                <a:spcPts val="0"/>
              </a:spcBef>
              <a:spcAft>
                <a:spcPts val="900"/>
              </a:spcAft>
              <a:buFont typeface="Arial" pitchFamily="34" charset="0"/>
              <a:buNone/>
              <a:defRPr sz="2000" b="1" kern="1200" baseline="0">
                <a:solidFill>
                  <a:schemeClr val="tx2"/>
                </a:solidFill>
                <a:latin typeface="Georgia" pitchFamily="18" charset="0"/>
                <a:ea typeface="+mn-ea"/>
                <a:cs typeface="+mn-cs"/>
              </a:defRPr>
            </a:lvl9pPr>
          </a:lstStyle>
          <a:p>
            <a:r>
              <a:rPr lang="zh-CN" altLang="en-US" sz="1200" noProof="0" dirty="0" smtClean="0"/>
              <a:t>产品信息</a:t>
            </a:r>
            <a:endParaRPr lang="en-US" sz="1200" noProof="0" dirty="0" smtClean="0"/>
          </a:p>
        </p:txBody>
      </p:sp>
      <p:sp>
        <p:nvSpPr>
          <p:cNvPr id="46" name="Line Callout 2 (No Border) 11"/>
          <p:cNvSpPr/>
          <p:nvPr>
            <p:custDataLst>
              <p:tags r:id="rId4"/>
            </p:custDataLst>
          </p:nvPr>
        </p:nvSpPr>
        <p:spPr bwMode="ltGray">
          <a:xfrm rot="10800000">
            <a:off x="6769419" y="1720389"/>
            <a:ext cx="792088" cy="222989"/>
          </a:xfrm>
          <a:prstGeom prst="borderCallout2">
            <a:avLst>
              <a:gd name="adj1" fmla="val 18750"/>
              <a:gd name="adj2" fmla="val 93"/>
              <a:gd name="adj3" fmla="val 18750"/>
              <a:gd name="adj4" fmla="val -8241"/>
              <a:gd name="adj5" fmla="val 112500"/>
              <a:gd name="adj6" fmla="val -38241"/>
            </a:avLst>
          </a:prstGeom>
          <a:solidFill>
            <a:schemeClr val="lt1"/>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4450" tIns="44450" rIns="44450" bIns="44450" numCol="1" spcCol="0" rtlCol="0" fromWordArt="0" anchor="t" anchorCtr="0" forceAA="0" compatLnSpc="1">
            <a:prstTxWarp prst="textNoShape">
              <a:avLst/>
            </a:prstTxWarp>
            <a:spAutoFit/>
          </a:bodyPr>
          <a:lstStyle/>
          <a:p>
            <a:endParaRPr lang="en-GB" sz="1000" dirty="0" err="1" smtClean="0">
              <a:solidFill>
                <a:schemeClr val="dk1"/>
              </a:solidFill>
              <a:latin typeface="Arial" panose="020B0604020202020204" pitchFamily="34" charset="0"/>
            </a:endParaRPr>
          </a:p>
        </p:txBody>
      </p:sp>
      <p:sp>
        <p:nvSpPr>
          <p:cNvPr id="49" name="Text Placeholder 2"/>
          <p:cNvSpPr>
            <a:spLocks noGrp="1"/>
          </p:cNvSpPr>
          <p:nvPr/>
        </p:nvSpPr>
        <p:spPr>
          <a:xfrm>
            <a:off x="6759266" y="1746932"/>
            <a:ext cx="731646" cy="210216"/>
          </a:xfrm>
          <a:prstGeom prst="rect">
            <a:avLst/>
          </a:prstGeom>
        </p:spPr>
        <p:txBody>
          <a:bodyPr vert="horz" lIns="0" tIns="0" rIns="0" bIns="0" rtlCol="0">
            <a:noAutofit/>
          </a:bodyPr>
          <a:lstStyle>
            <a:lvl1pPr marL="0" marR="0" indent="0" algn="l" defTabSz="914400" rtl="0" eaLnBrk="1" fontAlgn="auto" latinLnBrk="0" hangingPunct="1">
              <a:lnSpc>
                <a:spcPct val="100000"/>
              </a:lnSpc>
              <a:spcBef>
                <a:spcPts val="0"/>
              </a:spcBef>
              <a:spcAft>
                <a:spcPts val="900"/>
              </a:spcAft>
              <a:buClr>
                <a:schemeClr val="tx1"/>
              </a:buClr>
              <a:buSzTx/>
              <a:buFontTx/>
              <a:buNone/>
              <a:tabLst/>
              <a:defRPr sz="2000" kern="1200">
                <a:solidFill>
                  <a:schemeClr val="tx1"/>
                </a:solidFill>
                <a:latin typeface="Georgia" pitchFamily="18" charset="0"/>
                <a:ea typeface="+mn-ea"/>
                <a:cs typeface="+mn-cs"/>
              </a:defRPr>
            </a:lvl1pPr>
            <a:lvl2pPr marL="27432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2pPr>
            <a:lvl3pPr marL="54864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3pPr>
            <a:lvl4pPr marL="82296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4pPr>
            <a:lvl5pPr marL="109728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baseline="0">
                <a:solidFill>
                  <a:schemeClr val="tx1"/>
                </a:solidFill>
                <a:latin typeface="Georgia" pitchFamily="18" charset="0"/>
                <a:ea typeface="+mn-ea"/>
                <a:cs typeface="+mn-cs"/>
              </a:defRPr>
            </a:lvl5pPr>
            <a:lvl6pPr marL="274320" marR="0" indent="-274320" algn="l" defTabSz="914400" rtl="0" eaLnBrk="1" fontAlgn="auto" latinLnBrk="0" hangingPunct="1">
              <a:lnSpc>
                <a:spcPct val="100000"/>
              </a:lnSpc>
              <a:spcBef>
                <a:spcPts val="0"/>
              </a:spcBef>
              <a:spcAft>
                <a:spcPts val="900"/>
              </a:spcAft>
              <a:buClr>
                <a:schemeClr val="tx1"/>
              </a:buClr>
              <a:buSzPct val="100000"/>
              <a:buFont typeface="+mj-lt"/>
              <a:buAutoNum type="arabicPeriod"/>
              <a:tabLst/>
              <a:defRPr sz="2000" kern="1200" baseline="0">
                <a:solidFill>
                  <a:schemeClr val="tx1"/>
                </a:solidFill>
                <a:latin typeface="Georgia" pitchFamily="18" charset="0"/>
                <a:ea typeface="+mn-ea"/>
                <a:cs typeface="+mn-cs"/>
              </a:defRPr>
            </a:lvl6pPr>
            <a:lvl7pPr marL="548640" indent="-274320" algn="l" defTabSz="914400" rtl="0" eaLnBrk="1" latinLnBrk="0" hangingPunct="1">
              <a:lnSpc>
                <a:spcPct val="100000"/>
              </a:lnSpc>
              <a:spcBef>
                <a:spcPts val="0"/>
              </a:spcBef>
              <a:spcAft>
                <a:spcPts val="900"/>
              </a:spcAft>
              <a:buSzPct val="100000"/>
              <a:buFont typeface="+mj-lt"/>
              <a:buAutoNum type="alphaLcPeriod"/>
              <a:defRPr sz="2000" kern="1200" baseline="0">
                <a:solidFill>
                  <a:schemeClr val="tx1"/>
                </a:solidFill>
                <a:latin typeface="Georgia" pitchFamily="18" charset="0"/>
                <a:ea typeface="+mn-ea"/>
                <a:cs typeface="+mn-cs"/>
              </a:defRPr>
            </a:lvl7pPr>
            <a:lvl8pPr marL="822960" indent="-274320" algn="l" defTabSz="914400" rtl="0" eaLnBrk="1" latinLnBrk="0" hangingPunct="1">
              <a:lnSpc>
                <a:spcPct val="100000"/>
              </a:lnSpc>
              <a:spcBef>
                <a:spcPts val="0"/>
              </a:spcBef>
              <a:spcAft>
                <a:spcPts val="900"/>
              </a:spcAft>
              <a:buSzPct val="100000"/>
              <a:buFont typeface="+mj-lt"/>
              <a:buAutoNum type="romanLcPeriod"/>
              <a:defRPr sz="2000" kern="1200" baseline="0">
                <a:solidFill>
                  <a:schemeClr val="tx1"/>
                </a:solidFill>
                <a:latin typeface="Georgia" pitchFamily="18" charset="0"/>
                <a:ea typeface="+mn-ea"/>
                <a:cs typeface="+mn-cs"/>
              </a:defRPr>
            </a:lvl8pPr>
            <a:lvl9pPr marL="0" indent="-274320" algn="l" defTabSz="914400" rtl="0" eaLnBrk="1" latinLnBrk="0" hangingPunct="1">
              <a:lnSpc>
                <a:spcPct val="100000"/>
              </a:lnSpc>
              <a:spcBef>
                <a:spcPts val="0"/>
              </a:spcBef>
              <a:spcAft>
                <a:spcPts val="900"/>
              </a:spcAft>
              <a:buFont typeface="Arial" pitchFamily="34" charset="0"/>
              <a:buNone/>
              <a:defRPr sz="2000" b="1" kern="1200" baseline="0">
                <a:solidFill>
                  <a:schemeClr val="tx2"/>
                </a:solidFill>
                <a:latin typeface="Georgia" pitchFamily="18" charset="0"/>
                <a:ea typeface="+mn-ea"/>
                <a:cs typeface="+mn-cs"/>
              </a:defRPr>
            </a:lvl9pPr>
          </a:lstStyle>
          <a:p>
            <a:r>
              <a:rPr lang="en-US" altLang="zh-CN" sz="1200" noProof="0" dirty="0" smtClean="0"/>
              <a:t>APP</a:t>
            </a:r>
            <a:r>
              <a:rPr lang="zh-CN" altLang="en-US" sz="1200" noProof="0" dirty="0" smtClean="0"/>
              <a:t>信息</a:t>
            </a:r>
            <a:endParaRPr lang="en-US" sz="1200" noProof="0" dirty="0" smtClean="0"/>
          </a:p>
        </p:txBody>
      </p:sp>
      <p:cxnSp>
        <p:nvCxnSpPr>
          <p:cNvPr id="51" name="Straight Connector 50"/>
          <p:cNvCxnSpPr/>
          <p:nvPr/>
        </p:nvCxnSpPr>
        <p:spPr>
          <a:xfrm flipV="1">
            <a:off x="6384693" y="1828857"/>
            <a:ext cx="360040"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bwMode="ltGray">
          <a:xfrm>
            <a:off x="5650079" y="1740546"/>
            <a:ext cx="720080" cy="222989"/>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err="1" smtClean="0">
              <a:solidFill>
                <a:schemeClr val="tx1"/>
              </a:solidFill>
              <a:latin typeface="Georgia" pitchFamily="18" charset="0"/>
            </a:endParaRPr>
          </a:p>
        </p:txBody>
      </p:sp>
      <p:sp>
        <p:nvSpPr>
          <p:cNvPr id="53" name="Text Placeholder 2"/>
          <p:cNvSpPr>
            <a:spLocks noGrp="1"/>
          </p:cNvSpPr>
          <p:nvPr/>
        </p:nvSpPr>
        <p:spPr>
          <a:xfrm>
            <a:off x="5675476" y="1753202"/>
            <a:ext cx="694684" cy="210334"/>
          </a:xfrm>
          <a:prstGeom prst="rect">
            <a:avLst/>
          </a:prstGeom>
        </p:spPr>
        <p:txBody>
          <a:bodyPr vert="horz" lIns="0" tIns="0" rIns="0" bIns="0" rtlCol="0">
            <a:noAutofit/>
          </a:bodyPr>
          <a:lstStyle>
            <a:lvl1pPr marL="0" marR="0" indent="0" algn="l" defTabSz="914400" rtl="0" eaLnBrk="1" fontAlgn="auto" latinLnBrk="0" hangingPunct="1">
              <a:lnSpc>
                <a:spcPct val="100000"/>
              </a:lnSpc>
              <a:spcBef>
                <a:spcPts val="0"/>
              </a:spcBef>
              <a:spcAft>
                <a:spcPts val="900"/>
              </a:spcAft>
              <a:buClr>
                <a:schemeClr val="tx1"/>
              </a:buClr>
              <a:buSzTx/>
              <a:buFontTx/>
              <a:buNone/>
              <a:tabLst/>
              <a:defRPr sz="2000" kern="1200">
                <a:solidFill>
                  <a:schemeClr val="tx1"/>
                </a:solidFill>
                <a:latin typeface="Georgia" pitchFamily="18" charset="0"/>
                <a:ea typeface="+mn-ea"/>
                <a:cs typeface="+mn-cs"/>
              </a:defRPr>
            </a:lvl1pPr>
            <a:lvl2pPr marL="27432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2pPr>
            <a:lvl3pPr marL="54864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3pPr>
            <a:lvl4pPr marL="82296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4pPr>
            <a:lvl5pPr marL="109728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baseline="0">
                <a:solidFill>
                  <a:schemeClr val="tx1"/>
                </a:solidFill>
                <a:latin typeface="Georgia" pitchFamily="18" charset="0"/>
                <a:ea typeface="+mn-ea"/>
                <a:cs typeface="+mn-cs"/>
              </a:defRPr>
            </a:lvl5pPr>
            <a:lvl6pPr marL="274320" marR="0" indent="-274320" algn="l" defTabSz="914400" rtl="0" eaLnBrk="1" fontAlgn="auto" latinLnBrk="0" hangingPunct="1">
              <a:lnSpc>
                <a:spcPct val="100000"/>
              </a:lnSpc>
              <a:spcBef>
                <a:spcPts val="0"/>
              </a:spcBef>
              <a:spcAft>
                <a:spcPts val="900"/>
              </a:spcAft>
              <a:buClr>
                <a:schemeClr val="tx1"/>
              </a:buClr>
              <a:buSzPct val="100000"/>
              <a:buFont typeface="+mj-lt"/>
              <a:buAutoNum type="arabicPeriod"/>
              <a:tabLst/>
              <a:defRPr sz="2000" kern="1200" baseline="0">
                <a:solidFill>
                  <a:schemeClr val="tx1"/>
                </a:solidFill>
                <a:latin typeface="Georgia" pitchFamily="18" charset="0"/>
                <a:ea typeface="+mn-ea"/>
                <a:cs typeface="+mn-cs"/>
              </a:defRPr>
            </a:lvl6pPr>
            <a:lvl7pPr marL="548640" indent="-274320" algn="l" defTabSz="914400" rtl="0" eaLnBrk="1" latinLnBrk="0" hangingPunct="1">
              <a:lnSpc>
                <a:spcPct val="100000"/>
              </a:lnSpc>
              <a:spcBef>
                <a:spcPts val="0"/>
              </a:spcBef>
              <a:spcAft>
                <a:spcPts val="900"/>
              </a:spcAft>
              <a:buSzPct val="100000"/>
              <a:buFont typeface="+mj-lt"/>
              <a:buAutoNum type="alphaLcPeriod"/>
              <a:defRPr sz="2000" kern="1200" baseline="0">
                <a:solidFill>
                  <a:schemeClr val="tx1"/>
                </a:solidFill>
                <a:latin typeface="Georgia" pitchFamily="18" charset="0"/>
                <a:ea typeface="+mn-ea"/>
                <a:cs typeface="+mn-cs"/>
              </a:defRPr>
            </a:lvl7pPr>
            <a:lvl8pPr marL="822960" indent="-274320" algn="l" defTabSz="914400" rtl="0" eaLnBrk="1" latinLnBrk="0" hangingPunct="1">
              <a:lnSpc>
                <a:spcPct val="100000"/>
              </a:lnSpc>
              <a:spcBef>
                <a:spcPts val="0"/>
              </a:spcBef>
              <a:spcAft>
                <a:spcPts val="900"/>
              </a:spcAft>
              <a:buSzPct val="100000"/>
              <a:buFont typeface="+mj-lt"/>
              <a:buAutoNum type="romanLcPeriod"/>
              <a:defRPr sz="2000" kern="1200" baseline="0">
                <a:solidFill>
                  <a:schemeClr val="tx1"/>
                </a:solidFill>
                <a:latin typeface="Georgia" pitchFamily="18" charset="0"/>
                <a:ea typeface="+mn-ea"/>
                <a:cs typeface="+mn-cs"/>
              </a:defRPr>
            </a:lvl8pPr>
            <a:lvl9pPr marL="0" indent="-274320" algn="l" defTabSz="914400" rtl="0" eaLnBrk="1" latinLnBrk="0" hangingPunct="1">
              <a:lnSpc>
                <a:spcPct val="100000"/>
              </a:lnSpc>
              <a:spcBef>
                <a:spcPts val="0"/>
              </a:spcBef>
              <a:spcAft>
                <a:spcPts val="900"/>
              </a:spcAft>
              <a:buFont typeface="Arial" pitchFamily="34" charset="0"/>
              <a:buNone/>
              <a:defRPr sz="2000" b="1" kern="1200" baseline="0">
                <a:solidFill>
                  <a:schemeClr val="tx2"/>
                </a:solidFill>
                <a:latin typeface="Georgia" pitchFamily="18" charset="0"/>
                <a:ea typeface="+mn-ea"/>
                <a:cs typeface="+mn-cs"/>
              </a:defRPr>
            </a:lvl9pPr>
          </a:lstStyle>
          <a:p>
            <a:r>
              <a:rPr lang="zh-CN" altLang="en-US" sz="1200" noProof="0" dirty="0" smtClean="0"/>
              <a:t>下载排名</a:t>
            </a:r>
            <a:endParaRPr lang="en-US" sz="1200" noProof="0" dirty="0" smtClean="0"/>
          </a:p>
        </p:txBody>
      </p:sp>
      <p:sp>
        <p:nvSpPr>
          <p:cNvPr id="54" name="Line Callout 2 (No Border) 11"/>
          <p:cNvSpPr/>
          <p:nvPr>
            <p:custDataLst>
              <p:tags r:id="rId5"/>
            </p:custDataLst>
          </p:nvPr>
        </p:nvSpPr>
        <p:spPr bwMode="ltGray">
          <a:xfrm rot="10800000">
            <a:off x="6774143" y="972522"/>
            <a:ext cx="792088" cy="222989"/>
          </a:xfrm>
          <a:prstGeom prst="borderCallout2">
            <a:avLst>
              <a:gd name="adj1" fmla="val 18750"/>
              <a:gd name="adj2" fmla="val 93"/>
              <a:gd name="adj3" fmla="val 18750"/>
              <a:gd name="adj4" fmla="val -8241"/>
              <a:gd name="adj5" fmla="val -48597"/>
              <a:gd name="adj6" fmla="val -38241"/>
            </a:avLst>
          </a:prstGeom>
          <a:solidFill>
            <a:schemeClr val="lt1"/>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4450" tIns="44450" rIns="44450" bIns="44450" numCol="1" spcCol="0" rtlCol="0" fromWordArt="0" anchor="t" anchorCtr="0" forceAA="0" compatLnSpc="1">
            <a:prstTxWarp prst="textNoShape">
              <a:avLst/>
            </a:prstTxWarp>
            <a:spAutoFit/>
          </a:bodyPr>
          <a:lstStyle/>
          <a:p>
            <a:endParaRPr lang="en-GB" sz="1000" dirty="0" err="1" smtClean="0">
              <a:solidFill>
                <a:schemeClr val="dk1"/>
              </a:solidFill>
              <a:latin typeface="Arial" panose="020B0604020202020204" pitchFamily="34" charset="0"/>
            </a:endParaRPr>
          </a:p>
        </p:txBody>
      </p:sp>
      <p:sp>
        <p:nvSpPr>
          <p:cNvPr id="57" name="Text Placeholder 2"/>
          <p:cNvSpPr>
            <a:spLocks noGrp="1"/>
          </p:cNvSpPr>
          <p:nvPr/>
        </p:nvSpPr>
        <p:spPr>
          <a:xfrm>
            <a:off x="6779816" y="978656"/>
            <a:ext cx="781691" cy="216855"/>
          </a:xfrm>
          <a:prstGeom prst="rect">
            <a:avLst/>
          </a:prstGeom>
        </p:spPr>
        <p:txBody>
          <a:bodyPr vert="horz" lIns="0" tIns="0" rIns="0" bIns="0" rtlCol="0">
            <a:noAutofit/>
          </a:bodyPr>
          <a:lstStyle>
            <a:lvl1pPr marL="0" marR="0" indent="0" algn="l" defTabSz="914400" rtl="0" eaLnBrk="1" fontAlgn="auto" latinLnBrk="0" hangingPunct="1">
              <a:lnSpc>
                <a:spcPct val="100000"/>
              </a:lnSpc>
              <a:spcBef>
                <a:spcPts val="0"/>
              </a:spcBef>
              <a:spcAft>
                <a:spcPts val="900"/>
              </a:spcAft>
              <a:buClr>
                <a:schemeClr val="tx1"/>
              </a:buClr>
              <a:buSzTx/>
              <a:buFontTx/>
              <a:buNone/>
              <a:tabLst/>
              <a:defRPr sz="2000" kern="1200">
                <a:solidFill>
                  <a:schemeClr val="tx1"/>
                </a:solidFill>
                <a:latin typeface="Georgia" pitchFamily="18" charset="0"/>
                <a:ea typeface="+mn-ea"/>
                <a:cs typeface="+mn-cs"/>
              </a:defRPr>
            </a:lvl1pPr>
            <a:lvl2pPr marL="27432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2pPr>
            <a:lvl3pPr marL="54864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3pPr>
            <a:lvl4pPr marL="82296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4pPr>
            <a:lvl5pPr marL="109728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baseline="0">
                <a:solidFill>
                  <a:schemeClr val="tx1"/>
                </a:solidFill>
                <a:latin typeface="Georgia" pitchFamily="18" charset="0"/>
                <a:ea typeface="+mn-ea"/>
                <a:cs typeface="+mn-cs"/>
              </a:defRPr>
            </a:lvl5pPr>
            <a:lvl6pPr marL="274320" marR="0" indent="-274320" algn="l" defTabSz="914400" rtl="0" eaLnBrk="1" fontAlgn="auto" latinLnBrk="0" hangingPunct="1">
              <a:lnSpc>
                <a:spcPct val="100000"/>
              </a:lnSpc>
              <a:spcBef>
                <a:spcPts val="0"/>
              </a:spcBef>
              <a:spcAft>
                <a:spcPts val="900"/>
              </a:spcAft>
              <a:buClr>
                <a:schemeClr val="tx1"/>
              </a:buClr>
              <a:buSzPct val="100000"/>
              <a:buFont typeface="+mj-lt"/>
              <a:buAutoNum type="arabicPeriod"/>
              <a:tabLst/>
              <a:defRPr sz="2000" kern="1200" baseline="0">
                <a:solidFill>
                  <a:schemeClr val="tx1"/>
                </a:solidFill>
                <a:latin typeface="Georgia" pitchFamily="18" charset="0"/>
                <a:ea typeface="+mn-ea"/>
                <a:cs typeface="+mn-cs"/>
              </a:defRPr>
            </a:lvl6pPr>
            <a:lvl7pPr marL="548640" indent="-274320" algn="l" defTabSz="914400" rtl="0" eaLnBrk="1" latinLnBrk="0" hangingPunct="1">
              <a:lnSpc>
                <a:spcPct val="100000"/>
              </a:lnSpc>
              <a:spcBef>
                <a:spcPts val="0"/>
              </a:spcBef>
              <a:spcAft>
                <a:spcPts val="900"/>
              </a:spcAft>
              <a:buSzPct val="100000"/>
              <a:buFont typeface="+mj-lt"/>
              <a:buAutoNum type="alphaLcPeriod"/>
              <a:defRPr sz="2000" kern="1200" baseline="0">
                <a:solidFill>
                  <a:schemeClr val="tx1"/>
                </a:solidFill>
                <a:latin typeface="Georgia" pitchFamily="18" charset="0"/>
                <a:ea typeface="+mn-ea"/>
                <a:cs typeface="+mn-cs"/>
              </a:defRPr>
            </a:lvl7pPr>
            <a:lvl8pPr marL="822960" indent="-274320" algn="l" defTabSz="914400" rtl="0" eaLnBrk="1" latinLnBrk="0" hangingPunct="1">
              <a:lnSpc>
                <a:spcPct val="100000"/>
              </a:lnSpc>
              <a:spcBef>
                <a:spcPts val="0"/>
              </a:spcBef>
              <a:spcAft>
                <a:spcPts val="900"/>
              </a:spcAft>
              <a:buSzPct val="100000"/>
              <a:buFont typeface="+mj-lt"/>
              <a:buAutoNum type="romanLcPeriod"/>
              <a:defRPr sz="2000" kern="1200" baseline="0">
                <a:solidFill>
                  <a:schemeClr val="tx1"/>
                </a:solidFill>
                <a:latin typeface="Georgia" pitchFamily="18" charset="0"/>
                <a:ea typeface="+mn-ea"/>
                <a:cs typeface="+mn-cs"/>
              </a:defRPr>
            </a:lvl8pPr>
            <a:lvl9pPr marL="0" indent="-274320" algn="l" defTabSz="914400" rtl="0" eaLnBrk="1" latinLnBrk="0" hangingPunct="1">
              <a:lnSpc>
                <a:spcPct val="100000"/>
              </a:lnSpc>
              <a:spcBef>
                <a:spcPts val="0"/>
              </a:spcBef>
              <a:spcAft>
                <a:spcPts val="900"/>
              </a:spcAft>
              <a:buFont typeface="Arial" pitchFamily="34" charset="0"/>
              <a:buNone/>
              <a:defRPr sz="2000" b="1" kern="1200" baseline="0">
                <a:solidFill>
                  <a:schemeClr val="tx2"/>
                </a:solidFill>
                <a:latin typeface="Georgia" pitchFamily="18" charset="0"/>
                <a:ea typeface="+mn-ea"/>
                <a:cs typeface="+mn-cs"/>
              </a:defRPr>
            </a:lvl9pPr>
          </a:lstStyle>
          <a:p>
            <a:r>
              <a:rPr lang="zh-CN" altLang="en-US" sz="1200" noProof="0" dirty="0" smtClean="0"/>
              <a:t>公司事件</a:t>
            </a:r>
            <a:endParaRPr lang="en-US" sz="1200" noProof="0" dirty="0" smtClean="0"/>
          </a:p>
        </p:txBody>
      </p:sp>
      <p:cxnSp>
        <p:nvCxnSpPr>
          <p:cNvPr id="59" name="Straight Connector 58"/>
          <p:cNvCxnSpPr/>
          <p:nvPr/>
        </p:nvCxnSpPr>
        <p:spPr>
          <a:xfrm flipV="1">
            <a:off x="6398469" y="1060832"/>
            <a:ext cx="360040"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bwMode="ltGray">
          <a:xfrm>
            <a:off x="5663855" y="972521"/>
            <a:ext cx="720080" cy="222989"/>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err="1" smtClean="0">
              <a:solidFill>
                <a:schemeClr val="tx1"/>
              </a:solidFill>
              <a:latin typeface="Georgia" pitchFamily="18" charset="0"/>
            </a:endParaRPr>
          </a:p>
        </p:txBody>
      </p:sp>
      <p:sp>
        <p:nvSpPr>
          <p:cNvPr id="61" name="Text Placeholder 2"/>
          <p:cNvSpPr>
            <a:spLocks noGrp="1"/>
          </p:cNvSpPr>
          <p:nvPr/>
        </p:nvSpPr>
        <p:spPr>
          <a:xfrm>
            <a:off x="5689252" y="985177"/>
            <a:ext cx="694684" cy="210334"/>
          </a:xfrm>
          <a:prstGeom prst="rect">
            <a:avLst/>
          </a:prstGeom>
        </p:spPr>
        <p:txBody>
          <a:bodyPr vert="horz" lIns="0" tIns="0" rIns="0" bIns="0" rtlCol="0">
            <a:noAutofit/>
          </a:bodyPr>
          <a:lstStyle>
            <a:lvl1pPr marL="0" marR="0" indent="0" algn="l" defTabSz="914400" rtl="0" eaLnBrk="1" fontAlgn="auto" latinLnBrk="0" hangingPunct="1">
              <a:lnSpc>
                <a:spcPct val="100000"/>
              </a:lnSpc>
              <a:spcBef>
                <a:spcPts val="0"/>
              </a:spcBef>
              <a:spcAft>
                <a:spcPts val="900"/>
              </a:spcAft>
              <a:buClr>
                <a:schemeClr val="tx1"/>
              </a:buClr>
              <a:buSzTx/>
              <a:buFontTx/>
              <a:buNone/>
              <a:tabLst/>
              <a:defRPr sz="2000" kern="1200">
                <a:solidFill>
                  <a:schemeClr val="tx1"/>
                </a:solidFill>
                <a:latin typeface="Georgia" pitchFamily="18" charset="0"/>
                <a:ea typeface="+mn-ea"/>
                <a:cs typeface="+mn-cs"/>
              </a:defRPr>
            </a:lvl1pPr>
            <a:lvl2pPr marL="27432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2pPr>
            <a:lvl3pPr marL="54864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3pPr>
            <a:lvl4pPr marL="82296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4pPr>
            <a:lvl5pPr marL="109728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baseline="0">
                <a:solidFill>
                  <a:schemeClr val="tx1"/>
                </a:solidFill>
                <a:latin typeface="Georgia" pitchFamily="18" charset="0"/>
                <a:ea typeface="+mn-ea"/>
                <a:cs typeface="+mn-cs"/>
              </a:defRPr>
            </a:lvl5pPr>
            <a:lvl6pPr marL="274320" marR="0" indent="-274320" algn="l" defTabSz="914400" rtl="0" eaLnBrk="1" fontAlgn="auto" latinLnBrk="0" hangingPunct="1">
              <a:lnSpc>
                <a:spcPct val="100000"/>
              </a:lnSpc>
              <a:spcBef>
                <a:spcPts val="0"/>
              </a:spcBef>
              <a:spcAft>
                <a:spcPts val="900"/>
              </a:spcAft>
              <a:buClr>
                <a:schemeClr val="tx1"/>
              </a:buClr>
              <a:buSzPct val="100000"/>
              <a:buFont typeface="+mj-lt"/>
              <a:buAutoNum type="arabicPeriod"/>
              <a:tabLst/>
              <a:defRPr sz="2000" kern="1200" baseline="0">
                <a:solidFill>
                  <a:schemeClr val="tx1"/>
                </a:solidFill>
                <a:latin typeface="Georgia" pitchFamily="18" charset="0"/>
                <a:ea typeface="+mn-ea"/>
                <a:cs typeface="+mn-cs"/>
              </a:defRPr>
            </a:lvl6pPr>
            <a:lvl7pPr marL="548640" indent="-274320" algn="l" defTabSz="914400" rtl="0" eaLnBrk="1" latinLnBrk="0" hangingPunct="1">
              <a:lnSpc>
                <a:spcPct val="100000"/>
              </a:lnSpc>
              <a:spcBef>
                <a:spcPts val="0"/>
              </a:spcBef>
              <a:spcAft>
                <a:spcPts val="900"/>
              </a:spcAft>
              <a:buSzPct val="100000"/>
              <a:buFont typeface="+mj-lt"/>
              <a:buAutoNum type="alphaLcPeriod"/>
              <a:defRPr sz="2000" kern="1200" baseline="0">
                <a:solidFill>
                  <a:schemeClr val="tx1"/>
                </a:solidFill>
                <a:latin typeface="Georgia" pitchFamily="18" charset="0"/>
                <a:ea typeface="+mn-ea"/>
                <a:cs typeface="+mn-cs"/>
              </a:defRPr>
            </a:lvl7pPr>
            <a:lvl8pPr marL="822960" indent="-274320" algn="l" defTabSz="914400" rtl="0" eaLnBrk="1" latinLnBrk="0" hangingPunct="1">
              <a:lnSpc>
                <a:spcPct val="100000"/>
              </a:lnSpc>
              <a:spcBef>
                <a:spcPts val="0"/>
              </a:spcBef>
              <a:spcAft>
                <a:spcPts val="900"/>
              </a:spcAft>
              <a:buSzPct val="100000"/>
              <a:buFont typeface="+mj-lt"/>
              <a:buAutoNum type="romanLcPeriod"/>
              <a:defRPr sz="2000" kern="1200" baseline="0">
                <a:solidFill>
                  <a:schemeClr val="tx1"/>
                </a:solidFill>
                <a:latin typeface="Georgia" pitchFamily="18" charset="0"/>
                <a:ea typeface="+mn-ea"/>
                <a:cs typeface="+mn-cs"/>
              </a:defRPr>
            </a:lvl8pPr>
            <a:lvl9pPr marL="0" indent="-274320" algn="l" defTabSz="914400" rtl="0" eaLnBrk="1" latinLnBrk="0" hangingPunct="1">
              <a:lnSpc>
                <a:spcPct val="100000"/>
              </a:lnSpc>
              <a:spcBef>
                <a:spcPts val="0"/>
              </a:spcBef>
              <a:spcAft>
                <a:spcPts val="900"/>
              </a:spcAft>
              <a:buFont typeface="Arial" pitchFamily="34" charset="0"/>
              <a:buNone/>
              <a:defRPr sz="2000" b="1" kern="1200" baseline="0">
                <a:solidFill>
                  <a:schemeClr val="tx2"/>
                </a:solidFill>
                <a:latin typeface="Georgia" pitchFamily="18" charset="0"/>
                <a:ea typeface="+mn-ea"/>
                <a:cs typeface="+mn-cs"/>
              </a:defRPr>
            </a:lvl9pPr>
          </a:lstStyle>
          <a:p>
            <a:r>
              <a:rPr lang="zh-CN" altLang="en-US" sz="1200" noProof="0" dirty="0" smtClean="0"/>
              <a:t>特色标签</a:t>
            </a:r>
            <a:endParaRPr lang="en-US" sz="1200" noProof="0" dirty="0" smtClean="0"/>
          </a:p>
        </p:txBody>
      </p:sp>
      <p:pic>
        <p:nvPicPr>
          <p:cNvPr id="62" name="Picture 61"/>
          <p:cNvPicPr>
            <a:picLocks noChangeAspect="1"/>
          </p:cNvPicPr>
          <p:nvPr/>
        </p:nvPicPr>
        <p:blipFill>
          <a:blip r:embed="rId7"/>
          <a:stretch>
            <a:fillRect/>
          </a:stretch>
        </p:blipFill>
        <p:spPr>
          <a:xfrm>
            <a:off x="4041477" y="644140"/>
            <a:ext cx="886258" cy="578321"/>
          </a:xfrm>
          <a:prstGeom prst="rect">
            <a:avLst/>
          </a:prstGeom>
        </p:spPr>
      </p:pic>
    </p:spTree>
    <p:extLst>
      <p:ext uri="{BB962C8B-B14F-4D97-AF65-F5344CB8AC3E}">
        <p14:creationId xmlns:p14="http://schemas.microsoft.com/office/powerpoint/2010/main" val="29868933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创投数据库</a:t>
            </a:r>
            <a:r>
              <a:rPr lang="zh-CN" altLang="en-US" dirty="0" smtClean="0"/>
              <a:t>简介 （</a:t>
            </a:r>
            <a:r>
              <a:rPr lang="en-US" altLang="zh-CN" dirty="0" smtClean="0"/>
              <a:t>Fellow Plus</a:t>
            </a:r>
            <a:r>
              <a:rPr lang="zh-CN" altLang="en-US" dirty="0" smtClean="0"/>
              <a:t>）</a:t>
            </a:r>
            <a:endParaRPr lang="zh-CN" altLang="en-US" dirty="0"/>
          </a:p>
        </p:txBody>
      </p:sp>
      <p:pic>
        <p:nvPicPr>
          <p:cNvPr id="7" name="Content Placeholder 6"/>
          <p:cNvPicPr>
            <a:picLocks noGrp="1" noChangeAspect="1"/>
          </p:cNvPicPr>
          <p:nvPr>
            <p:ph sz="quarter" idx="15"/>
          </p:nvPr>
        </p:nvPicPr>
        <p:blipFill>
          <a:blip r:embed="rId2"/>
          <a:stretch>
            <a:fillRect/>
          </a:stretch>
        </p:blipFill>
        <p:spPr>
          <a:xfrm>
            <a:off x="10480872" y="533400"/>
            <a:ext cx="1116188" cy="627856"/>
          </a:xfrm>
          <a:prstGeom prst="rect">
            <a:avLst/>
          </a:prstGeom>
        </p:spPr>
      </p:pic>
      <p:sp>
        <p:nvSpPr>
          <p:cNvPr id="4" name="Footer Placeholder 3"/>
          <p:cNvSpPr>
            <a:spLocks noGrp="1"/>
          </p:cNvSpPr>
          <p:nvPr>
            <p:ph type="ftr" sz="quarter" idx="3"/>
          </p:nvPr>
        </p:nvSpPr>
        <p:spPr/>
        <p:txBody>
          <a:bodyPr/>
          <a:lstStyle/>
          <a:p>
            <a:endParaRPr lang="en-US" dirty="0"/>
          </a:p>
        </p:txBody>
      </p:sp>
      <p:sp>
        <p:nvSpPr>
          <p:cNvPr id="5" name="Slide Number Placeholder 4"/>
          <p:cNvSpPr>
            <a:spLocks noGrp="1"/>
          </p:cNvSpPr>
          <p:nvPr>
            <p:ph type="sldNum" sz="quarter" idx="4"/>
          </p:nvPr>
        </p:nvSpPr>
        <p:spPr/>
        <p:txBody>
          <a:bodyPr/>
          <a:lstStyle/>
          <a:p>
            <a:fld id="{9EBD5762-3BDC-484D-9503-7EA6D5A9A8CE}" type="slidenum">
              <a:rPr lang="en-US" smtClean="0"/>
              <a:pPr/>
              <a:t>14</a:t>
            </a:fld>
            <a:endParaRPr lang="en-US" dirty="0"/>
          </a:p>
        </p:txBody>
      </p:sp>
      <p:sp>
        <p:nvSpPr>
          <p:cNvPr id="6" name="Date Placeholder 5"/>
          <p:cNvSpPr>
            <a:spLocks noGrp="1"/>
          </p:cNvSpPr>
          <p:nvPr>
            <p:ph type="dt" sz="half" idx="2"/>
          </p:nvPr>
        </p:nvSpPr>
        <p:spPr/>
        <p:txBody>
          <a:bodyPr/>
          <a:lstStyle/>
          <a:p>
            <a:r>
              <a:rPr lang="en-US" smtClean="0"/>
              <a:t>September 2015</a:t>
            </a:r>
            <a:endParaRPr lang="en-US" dirty="0"/>
          </a:p>
        </p:txBody>
      </p:sp>
      <p:sp>
        <p:nvSpPr>
          <p:cNvPr id="8" name="Rectangle 7"/>
          <p:cNvSpPr/>
          <p:nvPr/>
        </p:nvSpPr>
        <p:spPr>
          <a:xfrm>
            <a:off x="711385" y="1600200"/>
            <a:ext cx="2741456" cy="369332"/>
          </a:xfrm>
          <a:prstGeom prst="rect">
            <a:avLst/>
          </a:prstGeom>
        </p:spPr>
        <p:txBody>
          <a:bodyPr wrap="none">
            <a:spAutoFit/>
          </a:bodyPr>
          <a:lstStyle/>
          <a:p>
            <a:r>
              <a:rPr lang="zh-CN" altLang="en-US" b="1" dirty="0"/>
              <a:t>团队背景及发展历程介绍</a:t>
            </a:r>
          </a:p>
        </p:txBody>
      </p:sp>
      <p:sp>
        <p:nvSpPr>
          <p:cNvPr id="11" name="Text Placeholder 2"/>
          <p:cNvSpPr>
            <a:spLocks noGrp="1"/>
          </p:cNvSpPr>
          <p:nvPr/>
        </p:nvSpPr>
        <p:spPr>
          <a:xfrm>
            <a:off x="7033691" y="2312098"/>
            <a:ext cx="4032448" cy="3545160"/>
          </a:xfrm>
          <a:prstGeom prst="rect">
            <a:avLst/>
          </a:prstGeom>
        </p:spPr>
        <p:txBody>
          <a:bodyPr vert="horz" lIns="0" tIns="0" rIns="0" bIns="0" rtlCol="0">
            <a:noAutofit/>
          </a:bodyPr>
          <a:lstStyle>
            <a:lvl1pPr marL="0" marR="0" indent="0" algn="l" defTabSz="914400" rtl="0" eaLnBrk="1" fontAlgn="auto" latinLnBrk="0" hangingPunct="1">
              <a:lnSpc>
                <a:spcPct val="100000"/>
              </a:lnSpc>
              <a:spcBef>
                <a:spcPts val="0"/>
              </a:spcBef>
              <a:spcAft>
                <a:spcPts val="900"/>
              </a:spcAft>
              <a:buClr>
                <a:schemeClr val="tx1"/>
              </a:buClr>
              <a:buSzTx/>
              <a:buFontTx/>
              <a:buNone/>
              <a:tabLst/>
              <a:defRPr sz="2000" kern="1200">
                <a:solidFill>
                  <a:schemeClr val="tx1"/>
                </a:solidFill>
                <a:latin typeface="Georgia" pitchFamily="18" charset="0"/>
                <a:ea typeface="+mn-ea"/>
                <a:cs typeface="+mn-cs"/>
              </a:defRPr>
            </a:lvl1pPr>
            <a:lvl2pPr marL="27432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2pPr>
            <a:lvl3pPr marL="54864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3pPr>
            <a:lvl4pPr marL="82296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4pPr>
            <a:lvl5pPr marL="109728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baseline="0">
                <a:solidFill>
                  <a:schemeClr val="tx1"/>
                </a:solidFill>
                <a:latin typeface="Georgia" pitchFamily="18" charset="0"/>
                <a:ea typeface="+mn-ea"/>
                <a:cs typeface="+mn-cs"/>
              </a:defRPr>
            </a:lvl5pPr>
            <a:lvl6pPr marL="274320" marR="0" indent="-274320" algn="l" defTabSz="914400" rtl="0" eaLnBrk="1" fontAlgn="auto" latinLnBrk="0" hangingPunct="1">
              <a:lnSpc>
                <a:spcPct val="100000"/>
              </a:lnSpc>
              <a:spcBef>
                <a:spcPts val="0"/>
              </a:spcBef>
              <a:spcAft>
                <a:spcPts val="900"/>
              </a:spcAft>
              <a:buClr>
                <a:schemeClr val="tx1"/>
              </a:buClr>
              <a:buSzPct val="100000"/>
              <a:buFont typeface="+mj-lt"/>
              <a:buAutoNum type="arabicPeriod"/>
              <a:tabLst/>
              <a:defRPr sz="2000" kern="1200" baseline="0">
                <a:solidFill>
                  <a:schemeClr val="tx1"/>
                </a:solidFill>
                <a:latin typeface="Georgia" pitchFamily="18" charset="0"/>
                <a:ea typeface="+mn-ea"/>
                <a:cs typeface="+mn-cs"/>
              </a:defRPr>
            </a:lvl6pPr>
            <a:lvl7pPr marL="548640" indent="-274320" algn="l" defTabSz="914400" rtl="0" eaLnBrk="1" latinLnBrk="0" hangingPunct="1">
              <a:lnSpc>
                <a:spcPct val="100000"/>
              </a:lnSpc>
              <a:spcBef>
                <a:spcPts val="0"/>
              </a:spcBef>
              <a:spcAft>
                <a:spcPts val="900"/>
              </a:spcAft>
              <a:buSzPct val="100000"/>
              <a:buFont typeface="+mj-lt"/>
              <a:buAutoNum type="alphaLcPeriod"/>
              <a:defRPr sz="2000" kern="1200" baseline="0">
                <a:solidFill>
                  <a:schemeClr val="tx1"/>
                </a:solidFill>
                <a:latin typeface="Georgia" pitchFamily="18" charset="0"/>
                <a:ea typeface="+mn-ea"/>
                <a:cs typeface="+mn-cs"/>
              </a:defRPr>
            </a:lvl7pPr>
            <a:lvl8pPr marL="822960" indent="-274320" algn="l" defTabSz="914400" rtl="0" eaLnBrk="1" latinLnBrk="0" hangingPunct="1">
              <a:lnSpc>
                <a:spcPct val="100000"/>
              </a:lnSpc>
              <a:spcBef>
                <a:spcPts val="0"/>
              </a:spcBef>
              <a:spcAft>
                <a:spcPts val="900"/>
              </a:spcAft>
              <a:buSzPct val="100000"/>
              <a:buFont typeface="+mj-lt"/>
              <a:buAutoNum type="romanLcPeriod"/>
              <a:defRPr sz="2000" kern="1200" baseline="0">
                <a:solidFill>
                  <a:schemeClr val="tx1"/>
                </a:solidFill>
                <a:latin typeface="Georgia" pitchFamily="18" charset="0"/>
                <a:ea typeface="+mn-ea"/>
                <a:cs typeface="+mn-cs"/>
              </a:defRPr>
            </a:lvl8pPr>
            <a:lvl9pPr marL="0" indent="-274320" algn="l" defTabSz="914400" rtl="0" eaLnBrk="1" latinLnBrk="0" hangingPunct="1">
              <a:lnSpc>
                <a:spcPct val="100000"/>
              </a:lnSpc>
              <a:spcBef>
                <a:spcPts val="0"/>
              </a:spcBef>
              <a:spcAft>
                <a:spcPts val="900"/>
              </a:spcAft>
              <a:buFont typeface="Arial" pitchFamily="34" charset="0"/>
              <a:buNone/>
              <a:defRPr sz="2000" b="1" kern="1200" baseline="0">
                <a:solidFill>
                  <a:schemeClr val="tx2"/>
                </a:solidFill>
                <a:latin typeface="Georgia" pitchFamily="18" charset="0"/>
                <a:ea typeface="+mn-ea"/>
                <a:cs typeface="+mn-cs"/>
              </a:defRPr>
            </a:lvl9pPr>
          </a:lstStyle>
          <a:p>
            <a:r>
              <a:rPr lang="zh-CN" altLang="en-US" sz="1400" b="1" dirty="0" smtClean="0"/>
              <a:t>创始人兼</a:t>
            </a:r>
            <a:r>
              <a:rPr lang="en-US" altLang="zh-CN" sz="1400" b="1" dirty="0" smtClean="0"/>
              <a:t>CEO</a:t>
            </a:r>
            <a:r>
              <a:rPr lang="zh-CN" altLang="en-US" sz="1400" b="1" dirty="0" smtClean="0"/>
              <a:t> 郭颖哲</a:t>
            </a:r>
            <a:endParaRPr lang="en-US" altLang="zh-CN" sz="1400" b="1" dirty="0" smtClean="0"/>
          </a:p>
          <a:p>
            <a:r>
              <a:rPr lang="zh-CN" altLang="en-US" sz="1400" dirty="0" smtClean="0"/>
              <a:t>前</a:t>
            </a:r>
            <a:r>
              <a:rPr lang="en-US" altLang="zh-CN" sz="1400" dirty="0" smtClean="0"/>
              <a:t>《</a:t>
            </a:r>
            <a:r>
              <a:rPr lang="zh-CN" altLang="en-US" sz="1400" dirty="0" smtClean="0"/>
              <a:t>第一财经周刊</a:t>
            </a:r>
            <a:r>
              <a:rPr lang="en-US" altLang="zh-CN" sz="1400" dirty="0" smtClean="0"/>
              <a:t>》</a:t>
            </a:r>
            <a:r>
              <a:rPr lang="zh-CN" altLang="en-US" sz="1400" dirty="0" smtClean="0"/>
              <a:t>、</a:t>
            </a:r>
            <a:r>
              <a:rPr lang="en-US" altLang="zh-CN" sz="1400" dirty="0" smtClean="0"/>
              <a:t>《</a:t>
            </a:r>
            <a:r>
              <a:rPr lang="zh-CN" altLang="en-US" sz="1400" dirty="0" smtClean="0"/>
              <a:t>创业家</a:t>
            </a:r>
            <a:r>
              <a:rPr lang="en-US" altLang="zh-CN" sz="1400" dirty="0" smtClean="0"/>
              <a:t>》</a:t>
            </a:r>
            <a:r>
              <a:rPr lang="zh-CN" altLang="en-US" sz="1400" dirty="0" smtClean="0"/>
              <a:t>资深创投记者。经纬创投早期投资人，专注于移动医疗、社区、电子商务等领域</a:t>
            </a:r>
            <a:endParaRPr lang="en-US" altLang="zh-CN" sz="1400" dirty="0" smtClean="0"/>
          </a:p>
          <a:p>
            <a:endParaRPr lang="en-US" altLang="zh-CN" sz="1200" dirty="0"/>
          </a:p>
          <a:p>
            <a:endParaRPr lang="en-US" altLang="zh-CN" sz="1200" dirty="0" smtClean="0"/>
          </a:p>
          <a:p>
            <a:endParaRPr lang="en-US" sz="1200" noProof="0" dirty="0"/>
          </a:p>
          <a:p>
            <a:r>
              <a:rPr lang="zh-CN" altLang="en-US" sz="1400" b="1" dirty="0" smtClean="0"/>
              <a:t>联合创始人兼</a:t>
            </a:r>
            <a:r>
              <a:rPr lang="en-US" altLang="zh-CN" sz="1400" b="1" dirty="0" smtClean="0"/>
              <a:t>COO  </a:t>
            </a:r>
            <a:r>
              <a:rPr lang="zh-CN" altLang="en-US" sz="1400" b="1" dirty="0" smtClean="0"/>
              <a:t>王亮</a:t>
            </a:r>
            <a:endParaRPr lang="en-US" altLang="zh-CN" sz="1400" b="1" dirty="0" smtClean="0"/>
          </a:p>
          <a:p>
            <a:r>
              <a:rPr lang="zh-CN" altLang="en-US" sz="1400" dirty="0" smtClean="0"/>
              <a:t>曾于国内最大的开发者服务平台友盟从事线上用户运营；原</a:t>
            </a:r>
            <a:r>
              <a:rPr lang="en-US" altLang="zh-CN" sz="1400" dirty="0" smtClean="0"/>
              <a:t>TechCrunch</a:t>
            </a:r>
            <a:r>
              <a:rPr lang="zh-CN" altLang="en-US" sz="1400" dirty="0" smtClean="0"/>
              <a:t>中国运营总监，创建内部创投数据库以及“一问”</a:t>
            </a:r>
            <a:r>
              <a:rPr lang="en-US" altLang="zh-CN" sz="1400" dirty="0" smtClean="0"/>
              <a:t>App</a:t>
            </a:r>
            <a:endParaRPr lang="en-US" sz="1200" dirty="0" smtClean="0"/>
          </a:p>
        </p:txBody>
      </p:sp>
      <p:pic>
        <p:nvPicPr>
          <p:cNvPr id="13" name="Picture 12"/>
          <p:cNvPicPr>
            <a:picLocks noChangeAspect="1"/>
          </p:cNvPicPr>
          <p:nvPr/>
        </p:nvPicPr>
        <p:blipFill>
          <a:blip r:embed="rId3"/>
          <a:stretch>
            <a:fillRect/>
          </a:stretch>
        </p:blipFill>
        <p:spPr>
          <a:xfrm>
            <a:off x="5881563" y="2312098"/>
            <a:ext cx="864096" cy="859130"/>
          </a:xfrm>
          <a:prstGeom prst="rect">
            <a:avLst/>
          </a:prstGeom>
        </p:spPr>
      </p:pic>
      <p:sp>
        <p:nvSpPr>
          <p:cNvPr id="16" name="Text Placeholder 2"/>
          <p:cNvSpPr>
            <a:spLocks noGrp="1"/>
          </p:cNvSpPr>
          <p:nvPr/>
        </p:nvSpPr>
        <p:spPr>
          <a:xfrm>
            <a:off x="913011" y="2441360"/>
            <a:ext cx="4320480" cy="3415898"/>
          </a:xfrm>
          <a:prstGeom prst="rect">
            <a:avLst/>
          </a:prstGeom>
        </p:spPr>
        <p:txBody>
          <a:bodyPr vert="horz" lIns="0" tIns="0" rIns="0" bIns="0" rtlCol="0">
            <a:noAutofit/>
          </a:bodyPr>
          <a:lstStyle>
            <a:lvl1pPr marL="0" marR="0" indent="0" algn="l" defTabSz="914400" rtl="0" eaLnBrk="1" fontAlgn="auto" latinLnBrk="0" hangingPunct="1">
              <a:lnSpc>
                <a:spcPct val="100000"/>
              </a:lnSpc>
              <a:spcBef>
                <a:spcPts val="0"/>
              </a:spcBef>
              <a:spcAft>
                <a:spcPts val="900"/>
              </a:spcAft>
              <a:buClr>
                <a:schemeClr val="tx1"/>
              </a:buClr>
              <a:buSzTx/>
              <a:buFontTx/>
              <a:buNone/>
              <a:tabLst/>
              <a:defRPr sz="2000" kern="1200">
                <a:solidFill>
                  <a:schemeClr val="tx1"/>
                </a:solidFill>
                <a:latin typeface="Georgia" pitchFamily="18" charset="0"/>
                <a:ea typeface="+mn-ea"/>
                <a:cs typeface="+mn-cs"/>
              </a:defRPr>
            </a:lvl1pPr>
            <a:lvl2pPr marL="27432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2pPr>
            <a:lvl3pPr marL="54864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3pPr>
            <a:lvl4pPr marL="82296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4pPr>
            <a:lvl5pPr marL="109728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baseline="0">
                <a:solidFill>
                  <a:schemeClr val="tx1"/>
                </a:solidFill>
                <a:latin typeface="Georgia" pitchFamily="18" charset="0"/>
                <a:ea typeface="+mn-ea"/>
                <a:cs typeface="+mn-cs"/>
              </a:defRPr>
            </a:lvl5pPr>
            <a:lvl6pPr marL="274320" marR="0" indent="-274320" algn="l" defTabSz="914400" rtl="0" eaLnBrk="1" fontAlgn="auto" latinLnBrk="0" hangingPunct="1">
              <a:lnSpc>
                <a:spcPct val="100000"/>
              </a:lnSpc>
              <a:spcBef>
                <a:spcPts val="0"/>
              </a:spcBef>
              <a:spcAft>
                <a:spcPts val="900"/>
              </a:spcAft>
              <a:buClr>
                <a:schemeClr val="tx1"/>
              </a:buClr>
              <a:buSzPct val="100000"/>
              <a:buFont typeface="+mj-lt"/>
              <a:buAutoNum type="arabicPeriod"/>
              <a:tabLst/>
              <a:defRPr sz="2000" kern="1200" baseline="0">
                <a:solidFill>
                  <a:schemeClr val="tx1"/>
                </a:solidFill>
                <a:latin typeface="Georgia" pitchFamily="18" charset="0"/>
                <a:ea typeface="+mn-ea"/>
                <a:cs typeface="+mn-cs"/>
              </a:defRPr>
            </a:lvl6pPr>
            <a:lvl7pPr marL="548640" indent="-274320" algn="l" defTabSz="914400" rtl="0" eaLnBrk="1" latinLnBrk="0" hangingPunct="1">
              <a:lnSpc>
                <a:spcPct val="100000"/>
              </a:lnSpc>
              <a:spcBef>
                <a:spcPts val="0"/>
              </a:spcBef>
              <a:spcAft>
                <a:spcPts val="900"/>
              </a:spcAft>
              <a:buSzPct val="100000"/>
              <a:buFont typeface="+mj-lt"/>
              <a:buAutoNum type="alphaLcPeriod"/>
              <a:defRPr sz="2000" kern="1200" baseline="0">
                <a:solidFill>
                  <a:schemeClr val="tx1"/>
                </a:solidFill>
                <a:latin typeface="Georgia" pitchFamily="18" charset="0"/>
                <a:ea typeface="+mn-ea"/>
                <a:cs typeface="+mn-cs"/>
              </a:defRPr>
            </a:lvl7pPr>
            <a:lvl8pPr marL="822960" indent="-274320" algn="l" defTabSz="914400" rtl="0" eaLnBrk="1" latinLnBrk="0" hangingPunct="1">
              <a:lnSpc>
                <a:spcPct val="100000"/>
              </a:lnSpc>
              <a:spcBef>
                <a:spcPts val="0"/>
              </a:spcBef>
              <a:spcAft>
                <a:spcPts val="900"/>
              </a:spcAft>
              <a:buSzPct val="100000"/>
              <a:buFont typeface="+mj-lt"/>
              <a:buAutoNum type="romanLcPeriod"/>
              <a:defRPr sz="2000" kern="1200" baseline="0">
                <a:solidFill>
                  <a:schemeClr val="tx1"/>
                </a:solidFill>
                <a:latin typeface="Georgia" pitchFamily="18" charset="0"/>
                <a:ea typeface="+mn-ea"/>
                <a:cs typeface="+mn-cs"/>
              </a:defRPr>
            </a:lvl8pPr>
            <a:lvl9pPr marL="0" indent="-274320" algn="l" defTabSz="914400" rtl="0" eaLnBrk="1" latinLnBrk="0" hangingPunct="1">
              <a:lnSpc>
                <a:spcPct val="100000"/>
              </a:lnSpc>
              <a:spcBef>
                <a:spcPts val="0"/>
              </a:spcBef>
              <a:spcAft>
                <a:spcPts val="900"/>
              </a:spcAft>
              <a:buFont typeface="Arial" pitchFamily="34" charset="0"/>
              <a:buNone/>
              <a:defRPr sz="2000" b="1" kern="1200" baseline="0">
                <a:solidFill>
                  <a:schemeClr val="tx2"/>
                </a:solidFill>
                <a:latin typeface="Georgia" pitchFamily="18" charset="0"/>
                <a:ea typeface="+mn-ea"/>
                <a:cs typeface="+mn-cs"/>
              </a:defRPr>
            </a:lvl9pPr>
          </a:lstStyle>
          <a:p>
            <a:pPr marL="342900" indent="-342900">
              <a:buFont typeface="Arial" panose="020B0604020202020204" pitchFamily="34" charset="0"/>
              <a:buChar char="•"/>
            </a:pPr>
            <a:r>
              <a:rPr lang="en-US" sz="1400" noProof="0" dirty="0" smtClean="0"/>
              <a:t>2014</a:t>
            </a:r>
            <a:r>
              <a:rPr lang="zh-CN" altLang="en-US" sz="1400" noProof="0" dirty="0" smtClean="0"/>
              <a:t>年</a:t>
            </a:r>
            <a:r>
              <a:rPr lang="en-US" altLang="zh-CN" sz="1400" noProof="0" dirty="0" smtClean="0"/>
              <a:t>12</a:t>
            </a:r>
            <a:r>
              <a:rPr lang="zh-CN" altLang="en-US" sz="1400" noProof="0" dirty="0" smtClean="0"/>
              <a:t>月公司成立并完成天使轮融资，</a:t>
            </a:r>
            <a:r>
              <a:rPr lang="en-US" altLang="zh-CN" sz="1400" noProof="0" dirty="0" smtClean="0"/>
              <a:t>Fellow+</a:t>
            </a:r>
            <a:r>
              <a:rPr lang="zh-CN" altLang="en-US" sz="1400" noProof="0" dirty="0" smtClean="0"/>
              <a:t>定位于服务一级市场投资人和创业者的</a:t>
            </a:r>
            <a:r>
              <a:rPr lang="en-US" altLang="zh-CN" sz="1400" noProof="0" dirty="0" err="1" smtClean="0"/>
              <a:t>Saas</a:t>
            </a:r>
            <a:r>
              <a:rPr lang="zh-CN" altLang="en-US" sz="1400" noProof="0" dirty="0" smtClean="0"/>
              <a:t>平台，一方面为创业者提供融资服务，一方面为投资人提供效率工具</a:t>
            </a:r>
            <a:endParaRPr lang="en-US" altLang="zh-CN" sz="1400" noProof="0" dirty="0" smtClean="0"/>
          </a:p>
          <a:p>
            <a:pPr marL="342900" indent="-342900">
              <a:buFont typeface="Arial" panose="020B0604020202020204" pitchFamily="34" charset="0"/>
              <a:buChar char="•"/>
            </a:pPr>
            <a:r>
              <a:rPr lang="en-US" sz="1400" dirty="0" smtClean="0"/>
              <a:t>2015</a:t>
            </a:r>
            <a:r>
              <a:rPr lang="zh-CN" altLang="en-US" sz="1400" dirty="0" smtClean="0"/>
              <a:t>年</a:t>
            </a:r>
            <a:r>
              <a:rPr lang="en-US" altLang="zh-CN" sz="1400" dirty="0" smtClean="0"/>
              <a:t>7</a:t>
            </a:r>
            <a:r>
              <a:rPr lang="zh-CN" altLang="en-US" sz="1400" dirty="0" smtClean="0"/>
              <a:t>月完成由熊猫资本投资的</a:t>
            </a:r>
            <a:r>
              <a:rPr lang="en-US" altLang="zh-CN" sz="1400" dirty="0" smtClean="0"/>
              <a:t>Pre-A</a:t>
            </a:r>
            <a:r>
              <a:rPr lang="zh-CN" altLang="en-US" sz="1400" dirty="0" smtClean="0"/>
              <a:t>轮融资，同时上线</a:t>
            </a:r>
            <a:r>
              <a:rPr lang="en-US" altLang="zh-CN" sz="1400" dirty="0" smtClean="0"/>
              <a:t>IOS</a:t>
            </a:r>
            <a:r>
              <a:rPr lang="zh-CN" altLang="en-US" sz="1400" dirty="0" smtClean="0"/>
              <a:t>端数据库</a:t>
            </a:r>
            <a:endParaRPr lang="en-US" altLang="zh-CN" sz="1400" dirty="0" smtClean="0"/>
          </a:p>
          <a:p>
            <a:pPr marL="342900" indent="-342900">
              <a:buFont typeface="Arial" panose="020B0604020202020204" pitchFamily="34" charset="0"/>
              <a:buChar char="•"/>
            </a:pPr>
            <a:r>
              <a:rPr lang="en-US" sz="1400" noProof="0" dirty="0" smtClean="0"/>
              <a:t>2016</a:t>
            </a:r>
            <a:r>
              <a:rPr lang="zh-CN" altLang="en-US" sz="1400" noProof="0" dirty="0" smtClean="0"/>
              <a:t>年完成由戈壁创投领投的</a:t>
            </a:r>
            <a:r>
              <a:rPr lang="en-US" altLang="zh-CN" sz="1400" noProof="0" dirty="0" smtClean="0"/>
              <a:t>1800</a:t>
            </a:r>
            <a:r>
              <a:rPr lang="zh-CN" altLang="en-US" sz="1400" noProof="0" dirty="0" smtClean="0"/>
              <a:t>万人民币</a:t>
            </a:r>
            <a:r>
              <a:rPr lang="en-US" altLang="zh-CN" sz="1400" noProof="0" dirty="0" smtClean="0"/>
              <a:t>A</a:t>
            </a:r>
            <a:r>
              <a:rPr lang="zh-CN" altLang="en-US" sz="1400" noProof="0" dirty="0" smtClean="0"/>
              <a:t>轮融资，同期上线</a:t>
            </a:r>
            <a:r>
              <a:rPr lang="en-US" altLang="zh-CN" sz="1400" noProof="0" dirty="0" smtClean="0"/>
              <a:t>PC</a:t>
            </a:r>
            <a:r>
              <a:rPr lang="zh-CN" altLang="en-US" sz="1400" noProof="0" dirty="0" smtClean="0"/>
              <a:t>端数据库</a:t>
            </a:r>
            <a:endParaRPr lang="en-US" altLang="zh-CN" sz="1400" noProof="0" dirty="0" smtClean="0"/>
          </a:p>
          <a:p>
            <a:pPr marL="342900" indent="-342900">
              <a:buFont typeface="Arial" panose="020B0604020202020204" pitchFamily="34" charset="0"/>
              <a:buChar char="•"/>
            </a:pPr>
            <a:r>
              <a:rPr lang="en-US" sz="1400" dirty="0" smtClean="0"/>
              <a:t>2017</a:t>
            </a:r>
            <a:r>
              <a:rPr lang="zh-CN" altLang="en-US" sz="1400" dirty="0" smtClean="0"/>
              <a:t>年与招商局创投、金斧子共同成立新投联</a:t>
            </a:r>
            <a:endParaRPr lang="en-US" sz="1400" noProof="0" dirty="0" smtClean="0"/>
          </a:p>
        </p:txBody>
      </p:sp>
    </p:spTree>
    <p:extLst>
      <p:ext uri="{BB962C8B-B14F-4D97-AF65-F5344CB8AC3E}">
        <p14:creationId xmlns:p14="http://schemas.microsoft.com/office/powerpoint/2010/main" val="17398772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创投数据库</a:t>
            </a:r>
            <a:r>
              <a:rPr lang="zh-CN" altLang="en-US" dirty="0" smtClean="0"/>
              <a:t>简介 （</a:t>
            </a:r>
            <a:r>
              <a:rPr lang="en-US" altLang="zh-CN" dirty="0" smtClean="0"/>
              <a:t>Fellow Plus</a:t>
            </a:r>
            <a:r>
              <a:rPr lang="zh-CN" altLang="en-US" dirty="0" smtClean="0"/>
              <a:t>）</a:t>
            </a:r>
            <a:endParaRPr lang="zh-CN" altLang="en-US" dirty="0"/>
          </a:p>
        </p:txBody>
      </p:sp>
      <p:pic>
        <p:nvPicPr>
          <p:cNvPr id="7" name="Content Placeholder 6"/>
          <p:cNvPicPr>
            <a:picLocks noGrp="1" noChangeAspect="1"/>
          </p:cNvPicPr>
          <p:nvPr>
            <p:ph sz="quarter" idx="15"/>
          </p:nvPr>
        </p:nvPicPr>
        <p:blipFill>
          <a:blip r:embed="rId2"/>
          <a:stretch>
            <a:fillRect/>
          </a:stretch>
        </p:blipFill>
        <p:spPr>
          <a:xfrm>
            <a:off x="10480872" y="533400"/>
            <a:ext cx="1116188" cy="627856"/>
          </a:xfrm>
          <a:prstGeom prst="rect">
            <a:avLst/>
          </a:prstGeom>
        </p:spPr>
      </p:pic>
      <p:sp>
        <p:nvSpPr>
          <p:cNvPr id="4" name="Footer Placeholder 3"/>
          <p:cNvSpPr>
            <a:spLocks noGrp="1"/>
          </p:cNvSpPr>
          <p:nvPr>
            <p:ph type="ftr" sz="quarter" idx="3"/>
          </p:nvPr>
        </p:nvSpPr>
        <p:spPr/>
        <p:txBody>
          <a:bodyPr/>
          <a:lstStyle/>
          <a:p>
            <a:endParaRPr lang="en-US" dirty="0"/>
          </a:p>
        </p:txBody>
      </p:sp>
      <p:sp>
        <p:nvSpPr>
          <p:cNvPr id="5" name="Slide Number Placeholder 4"/>
          <p:cNvSpPr>
            <a:spLocks noGrp="1"/>
          </p:cNvSpPr>
          <p:nvPr>
            <p:ph type="sldNum" sz="quarter" idx="4"/>
          </p:nvPr>
        </p:nvSpPr>
        <p:spPr/>
        <p:txBody>
          <a:bodyPr/>
          <a:lstStyle/>
          <a:p>
            <a:fld id="{9EBD5762-3BDC-484D-9503-7EA6D5A9A8CE}" type="slidenum">
              <a:rPr lang="en-US" smtClean="0"/>
              <a:pPr/>
              <a:t>15</a:t>
            </a:fld>
            <a:endParaRPr lang="en-US" dirty="0"/>
          </a:p>
        </p:txBody>
      </p:sp>
      <p:sp>
        <p:nvSpPr>
          <p:cNvPr id="6" name="Date Placeholder 5"/>
          <p:cNvSpPr>
            <a:spLocks noGrp="1"/>
          </p:cNvSpPr>
          <p:nvPr>
            <p:ph type="dt" sz="half" idx="2"/>
          </p:nvPr>
        </p:nvSpPr>
        <p:spPr/>
        <p:txBody>
          <a:bodyPr/>
          <a:lstStyle/>
          <a:p>
            <a:r>
              <a:rPr lang="en-US" smtClean="0"/>
              <a:t>September 2015</a:t>
            </a:r>
            <a:endParaRPr lang="en-US" dirty="0"/>
          </a:p>
        </p:txBody>
      </p:sp>
      <p:sp>
        <p:nvSpPr>
          <p:cNvPr id="8" name="Rectangle 7"/>
          <p:cNvSpPr/>
          <p:nvPr/>
        </p:nvSpPr>
        <p:spPr>
          <a:xfrm>
            <a:off x="711385" y="1600200"/>
            <a:ext cx="1114408" cy="369332"/>
          </a:xfrm>
          <a:prstGeom prst="rect">
            <a:avLst/>
          </a:prstGeom>
        </p:spPr>
        <p:txBody>
          <a:bodyPr wrap="none">
            <a:spAutoFit/>
          </a:bodyPr>
          <a:lstStyle/>
          <a:p>
            <a:r>
              <a:rPr lang="zh-CN" altLang="en-US" b="1" dirty="0" smtClean="0"/>
              <a:t>产品特点</a:t>
            </a:r>
            <a:endParaRPr lang="zh-CN" altLang="en-US" b="1" dirty="0"/>
          </a:p>
        </p:txBody>
      </p:sp>
      <p:sp>
        <p:nvSpPr>
          <p:cNvPr id="16" name="Text Placeholder 2"/>
          <p:cNvSpPr>
            <a:spLocks noGrp="1"/>
          </p:cNvSpPr>
          <p:nvPr/>
        </p:nvSpPr>
        <p:spPr>
          <a:xfrm>
            <a:off x="913011" y="2204864"/>
            <a:ext cx="4320480" cy="3652394"/>
          </a:xfrm>
          <a:prstGeom prst="rect">
            <a:avLst/>
          </a:prstGeom>
        </p:spPr>
        <p:txBody>
          <a:bodyPr vert="horz" lIns="0" tIns="0" rIns="0" bIns="0" rtlCol="0">
            <a:noAutofit/>
          </a:bodyPr>
          <a:lstStyle>
            <a:lvl1pPr marL="0" marR="0" indent="0" algn="l" defTabSz="914400" rtl="0" eaLnBrk="1" fontAlgn="auto" latinLnBrk="0" hangingPunct="1">
              <a:lnSpc>
                <a:spcPct val="100000"/>
              </a:lnSpc>
              <a:spcBef>
                <a:spcPts val="0"/>
              </a:spcBef>
              <a:spcAft>
                <a:spcPts val="900"/>
              </a:spcAft>
              <a:buClr>
                <a:schemeClr val="tx1"/>
              </a:buClr>
              <a:buSzTx/>
              <a:buFontTx/>
              <a:buNone/>
              <a:tabLst/>
              <a:defRPr sz="2000" kern="1200">
                <a:solidFill>
                  <a:schemeClr val="tx1"/>
                </a:solidFill>
                <a:latin typeface="Georgia" pitchFamily="18" charset="0"/>
                <a:ea typeface="+mn-ea"/>
                <a:cs typeface="+mn-cs"/>
              </a:defRPr>
            </a:lvl1pPr>
            <a:lvl2pPr marL="27432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2pPr>
            <a:lvl3pPr marL="54864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3pPr>
            <a:lvl4pPr marL="82296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4pPr>
            <a:lvl5pPr marL="109728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baseline="0">
                <a:solidFill>
                  <a:schemeClr val="tx1"/>
                </a:solidFill>
                <a:latin typeface="Georgia" pitchFamily="18" charset="0"/>
                <a:ea typeface="+mn-ea"/>
                <a:cs typeface="+mn-cs"/>
              </a:defRPr>
            </a:lvl5pPr>
            <a:lvl6pPr marL="274320" marR="0" indent="-274320" algn="l" defTabSz="914400" rtl="0" eaLnBrk="1" fontAlgn="auto" latinLnBrk="0" hangingPunct="1">
              <a:lnSpc>
                <a:spcPct val="100000"/>
              </a:lnSpc>
              <a:spcBef>
                <a:spcPts val="0"/>
              </a:spcBef>
              <a:spcAft>
                <a:spcPts val="900"/>
              </a:spcAft>
              <a:buClr>
                <a:schemeClr val="tx1"/>
              </a:buClr>
              <a:buSzPct val="100000"/>
              <a:buFont typeface="+mj-lt"/>
              <a:buAutoNum type="arabicPeriod"/>
              <a:tabLst/>
              <a:defRPr sz="2000" kern="1200" baseline="0">
                <a:solidFill>
                  <a:schemeClr val="tx1"/>
                </a:solidFill>
                <a:latin typeface="Georgia" pitchFamily="18" charset="0"/>
                <a:ea typeface="+mn-ea"/>
                <a:cs typeface="+mn-cs"/>
              </a:defRPr>
            </a:lvl6pPr>
            <a:lvl7pPr marL="548640" indent="-274320" algn="l" defTabSz="914400" rtl="0" eaLnBrk="1" latinLnBrk="0" hangingPunct="1">
              <a:lnSpc>
                <a:spcPct val="100000"/>
              </a:lnSpc>
              <a:spcBef>
                <a:spcPts val="0"/>
              </a:spcBef>
              <a:spcAft>
                <a:spcPts val="900"/>
              </a:spcAft>
              <a:buSzPct val="100000"/>
              <a:buFont typeface="+mj-lt"/>
              <a:buAutoNum type="alphaLcPeriod"/>
              <a:defRPr sz="2000" kern="1200" baseline="0">
                <a:solidFill>
                  <a:schemeClr val="tx1"/>
                </a:solidFill>
                <a:latin typeface="Georgia" pitchFamily="18" charset="0"/>
                <a:ea typeface="+mn-ea"/>
                <a:cs typeface="+mn-cs"/>
              </a:defRPr>
            </a:lvl7pPr>
            <a:lvl8pPr marL="822960" indent="-274320" algn="l" defTabSz="914400" rtl="0" eaLnBrk="1" latinLnBrk="0" hangingPunct="1">
              <a:lnSpc>
                <a:spcPct val="100000"/>
              </a:lnSpc>
              <a:spcBef>
                <a:spcPts val="0"/>
              </a:spcBef>
              <a:spcAft>
                <a:spcPts val="900"/>
              </a:spcAft>
              <a:buSzPct val="100000"/>
              <a:buFont typeface="+mj-lt"/>
              <a:buAutoNum type="romanLcPeriod"/>
              <a:defRPr sz="2000" kern="1200" baseline="0">
                <a:solidFill>
                  <a:schemeClr val="tx1"/>
                </a:solidFill>
                <a:latin typeface="Georgia" pitchFamily="18" charset="0"/>
                <a:ea typeface="+mn-ea"/>
                <a:cs typeface="+mn-cs"/>
              </a:defRPr>
            </a:lvl8pPr>
            <a:lvl9pPr marL="0" indent="-274320" algn="l" defTabSz="914400" rtl="0" eaLnBrk="1" latinLnBrk="0" hangingPunct="1">
              <a:lnSpc>
                <a:spcPct val="100000"/>
              </a:lnSpc>
              <a:spcBef>
                <a:spcPts val="0"/>
              </a:spcBef>
              <a:spcAft>
                <a:spcPts val="900"/>
              </a:spcAft>
              <a:buFont typeface="Arial" pitchFamily="34" charset="0"/>
              <a:buNone/>
              <a:defRPr sz="2000" b="1" kern="1200" baseline="0">
                <a:solidFill>
                  <a:schemeClr val="tx2"/>
                </a:solidFill>
                <a:latin typeface="Georgia" pitchFamily="18" charset="0"/>
                <a:ea typeface="+mn-ea"/>
                <a:cs typeface="+mn-cs"/>
              </a:defRPr>
            </a:lvl9pPr>
          </a:lstStyle>
          <a:p>
            <a:pPr marL="342900" indent="-342900">
              <a:buFont typeface="Arial" panose="020B0604020202020204" pitchFamily="34" charset="0"/>
              <a:buChar char="•"/>
            </a:pPr>
            <a:r>
              <a:rPr lang="en-US" altLang="zh-CN" sz="1200" dirty="0" smtClean="0"/>
              <a:t>Fellow+</a:t>
            </a:r>
            <a:r>
              <a:rPr lang="zh-CN" altLang="en-US" sz="1200" dirty="0" smtClean="0"/>
              <a:t>定位为一级市场的信息化服务平台与投资辅助决策工具，目前已经建立国内最专业的一级市场数据库，是中国一级市场的</a:t>
            </a:r>
            <a:r>
              <a:rPr lang="en-US" altLang="zh-CN" sz="1200" dirty="0" smtClean="0"/>
              <a:t>Bloomberg</a:t>
            </a:r>
            <a:endParaRPr lang="en-US" altLang="zh-CN" sz="1200" noProof="0" dirty="0" smtClean="0"/>
          </a:p>
          <a:p>
            <a:pPr marL="342900" indent="-342900">
              <a:buFont typeface="Arial" panose="020B0604020202020204" pitchFamily="34" charset="0"/>
              <a:buChar char="•"/>
            </a:pPr>
            <a:r>
              <a:rPr lang="en-US" sz="1200" dirty="0" smtClean="0"/>
              <a:t>F</a:t>
            </a:r>
            <a:r>
              <a:rPr lang="en-US" altLang="zh-CN" sz="1200" dirty="0" smtClean="0"/>
              <a:t>ellow+</a:t>
            </a:r>
            <a:r>
              <a:rPr lang="zh-CN" altLang="en-US" sz="1200" dirty="0" smtClean="0"/>
              <a:t>数据库以数据为驱动、以产业为视角为资金端赋能，打破原有的“信息孤岛”，扭转资源错配的现状，以数据信息服务和产业基金</a:t>
            </a:r>
            <a:r>
              <a:rPr lang="en-US" altLang="zh-CN" sz="1200" dirty="0" smtClean="0"/>
              <a:t>/</a:t>
            </a:r>
            <a:r>
              <a:rPr lang="zh-CN" altLang="en-US" sz="1200" dirty="0" smtClean="0"/>
              <a:t>母基金设计落地和投顾为主营业务，帮助资金端有效突破管理规模瓶颈</a:t>
            </a:r>
            <a:endParaRPr lang="en-US" altLang="zh-CN" sz="1200" dirty="0" smtClean="0"/>
          </a:p>
          <a:p>
            <a:pPr marL="342900" indent="-342900">
              <a:buFont typeface="Arial" panose="020B0604020202020204" pitchFamily="34" charset="0"/>
              <a:buChar char="•"/>
            </a:pPr>
            <a:r>
              <a:rPr lang="en-US" sz="1200" noProof="0" dirty="0" smtClean="0"/>
              <a:t>F</a:t>
            </a:r>
            <a:r>
              <a:rPr lang="en-US" altLang="zh-CN" sz="1200" noProof="0" dirty="0" smtClean="0"/>
              <a:t>ellow+</a:t>
            </a:r>
            <a:r>
              <a:rPr lang="zh-CN" altLang="en-US" sz="1200" noProof="0" dirty="0" smtClean="0"/>
              <a:t>利用三层数据维度提供整套股权投资体系：应用层（专业的投资团队，为资金端提供咨询建议和落地服务），分析层（从捕捉交易机会的视角出发还原资产，支持不同投资风格进行的缝隙）以及数据层（利用一级市场数据库对项目、投资机构</a:t>
            </a:r>
            <a:r>
              <a:rPr lang="zh-CN" altLang="en-US" sz="1200" dirty="0" smtClean="0"/>
              <a:t>和投资人三大类资产进行交叉还原分析</a:t>
            </a:r>
            <a:r>
              <a:rPr lang="zh-CN" altLang="en-US" sz="1200" noProof="0" dirty="0" smtClean="0"/>
              <a:t>）</a:t>
            </a:r>
            <a:endParaRPr lang="en-US" altLang="zh-CN" sz="1200" noProof="0" dirty="0" smtClean="0"/>
          </a:p>
          <a:p>
            <a:pPr marL="342900" indent="-342900">
              <a:buFont typeface="Arial" panose="020B0604020202020204" pitchFamily="34" charset="0"/>
              <a:buChar char="•"/>
            </a:pPr>
            <a:r>
              <a:rPr lang="en-US" sz="1200" dirty="0" smtClean="0"/>
              <a:t>Fellow+</a:t>
            </a:r>
            <a:r>
              <a:rPr lang="zh-CN" altLang="en-US" sz="1200" dirty="0" smtClean="0"/>
              <a:t>团队坚信利用全网数据抓取，进行量化数据分析生成可视化图表，利用多种维度构成</a:t>
            </a:r>
            <a:r>
              <a:rPr lang="en-US" altLang="zh-CN" sz="1200" dirty="0" smtClean="0"/>
              <a:t>Fellow+</a:t>
            </a:r>
            <a:r>
              <a:rPr lang="zh-CN" altLang="en-US" sz="1200" dirty="0" smtClean="0"/>
              <a:t>独有的一级市场数据分析平台</a:t>
            </a:r>
            <a:endParaRPr lang="en-US" altLang="zh-CN" sz="1200" dirty="0" smtClean="0"/>
          </a:p>
          <a:p>
            <a:pPr marL="342900" indent="-342900">
              <a:buFont typeface="Arial" panose="020B0604020202020204" pitchFamily="34" charset="0"/>
              <a:buChar char="•"/>
            </a:pPr>
            <a:r>
              <a:rPr lang="zh-CN" altLang="en-US" sz="1200" noProof="0" dirty="0" smtClean="0"/>
              <a:t>根据</a:t>
            </a:r>
            <a:r>
              <a:rPr lang="en-US" altLang="zh-CN" sz="1200" noProof="0" dirty="0" smtClean="0"/>
              <a:t>Fellow+</a:t>
            </a:r>
            <a:r>
              <a:rPr lang="zh-CN" altLang="en-US" sz="1200" noProof="0" dirty="0" smtClean="0"/>
              <a:t>标准对互联网行业及模式做出指数判断，展现出每个细分行业的交易趋势、市场份额。</a:t>
            </a:r>
            <a:endParaRPr lang="en-US" sz="1200" noProof="0" dirty="0" smtClean="0"/>
          </a:p>
        </p:txBody>
      </p:sp>
      <p:pic>
        <p:nvPicPr>
          <p:cNvPr id="3" name="Picture 2"/>
          <p:cNvPicPr>
            <a:picLocks noChangeAspect="1"/>
          </p:cNvPicPr>
          <p:nvPr/>
        </p:nvPicPr>
        <p:blipFill>
          <a:blip r:embed="rId3"/>
          <a:stretch>
            <a:fillRect/>
          </a:stretch>
        </p:blipFill>
        <p:spPr>
          <a:xfrm>
            <a:off x="6097587" y="1266428"/>
            <a:ext cx="4229100" cy="2552700"/>
          </a:xfrm>
          <a:prstGeom prst="rect">
            <a:avLst/>
          </a:prstGeom>
        </p:spPr>
      </p:pic>
      <p:pic>
        <p:nvPicPr>
          <p:cNvPr id="9" name="Picture 8"/>
          <p:cNvPicPr>
            <a:picLocks noChangeAspect="1"/>
          </p:cNvPicPr>
          <p:nvPr/>
        </p:nvPicPr>
        <p:blipFill>
          <a:blip r:embed="rId4"/>
          <a:stretch>
            <a:fillRect/>
          </a:stretch>
        </p:blipFill>
        <p:spPr>
          <a:xfrm>
            <a:off x="5737547" y="3767003"/>
            <a:ext cx="5162550" cy="2323926"/>
          </a:xfrm>
          <a:prstGeom prst="rect">
            <a:avLst/>
          </a:prstGeom>
        </p:spPr>
      </p:pic>
    </p:spTree>
    <p:extLst>
      <p:ext uri="{BB962C8B-B14F-4D97-AF65-F5344CB8AC3E}">
        <p14:creationId xmlns:p14="http://schemas.microsoft.com/office/powerpoint/2010/main" val="28046037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t>
            </a:r>
            <a:r>
              <a:rPr lang="en-US" altLang="zh-CN" dirty="0" err="1" smtClean="0"/>
              <a:t>wC</a:t>
            </a:r>
            <a:r>
              <a:rPr lang="zh-CN" altLang="en-US" dirty="0" smtClean="0"/>
              <a:t>与鲸准、烯牛、</a:t>
            </a:r>
            <a:r>
              <a:rPr lang="en-US" altLang="zh-CN" dirty="0" err="1" smtClean="0"/>
              <a:t>FellowPlus</a:t>
            </a:r>
            <a:r>
              <a:rPr lang="zh-CN" altLang="en-US" dirty="0" smtClean="0"/>
              <a:t>主要的合作模式</a:t>
            </a:r>
            <a:endParaRPr lang="en-GB" dirty="0"/>
          </a:p>
        </p:txBody>
      </p:sp>
      <p:sp>
        <p:nvSpPr>
          <p:cNvPr id="3" name="Content Placeholder 2"/>
          <p:cNvSpPr>
            <a:spLocks noGrp="1"/>
          </p:cNvSpPr>
          <p:nvPr>
            <p:ph sz="quarter" idx="15"/>
          </p:nvPr>
        </p:nvSpPr>
        <p:spPr>
          <a:xfrm>
            <a:off x="412435" y="1752600"/>
            <a:ext cx="3658010" cy="4419600"/>
          </a:xfrm>
        </p:spPr>
        <p:txBody>
          <a:bodyPr/>
          <a:lstStyle/>
          <a:p>
            <a:r>
              <a:rPr lang="zh-CN" altLang="en-US" sz="1200" dirty="0" smtClean="0"/>
              <a:t>与鲸准的合作</a:t>
            </a:r>
            <a:endParaRPr lang="en-US" altLang="zh-CN" sz="1200" dirty="0" smtClean="0"/>
          </a:p>
          <a:p>
            <a:pPr marL="1165860" lvl="3" indent="-342900">
              <a:buFont typeface="Arial" panose="020B0604020202020204" pitchFamily="34" charset="0"/>
              <a:buChar char="•"/>
            </a:pPr>
            <a:r>
              <a:rPr lang="zh-CN" altLang="en-US" sz="1200" dirty="0"/>
              <a:t>依托鲸准的大量初创企业数据库以及</a:t>
            </a:r>
            <a:r>
              <a:rPr lang="en-US" altLang="zh-CN" sz="1200" dirty="0"/>
              <a:t>36</a:t>
            </a:r>
            <a:r>
              <a:rPr lang="zh-CN" altLang="en-US" sz="1200" dirty="0"/>
              <a:t>氪的创投媒体属性可为</a:t>
            </a:r>
            <a:r>
              <a:rPr lang="en-US" altLang="zh-CN" sz="1200" dirty="0"/>
              <a:t>PwC</a:t>
            </a:r>
            <a:r>
              <a:rPr lang="zh-CN" altLang="en-US" sz="1200" dirty="0"/>
              <a:t>提供定制化的</a:t>
            </a:r>
            <a:r>
              <a:rPr lang="en-US" altLang="zh-CN" sz="1200" dirty="0"/>
              <a:t>API</a:t>
            </a:r>
            <a:r>
              <a:rPr lang="zh-CN" altLang="en-US" sz="1200" dirty="0"/>
              <a:t>接口，按需推送相关初创企业资料、</a:t>
            </a:r>
            <a:r>
              <a:rPr lang="en-US" altLang="zh-CN" sz="1200" dirty="0"/>
              <a:t>BP</a:t>
            </a:r>
            <a:r>
              <a:rPr lang="zh-CN" altLang="en-US" sz="1200" dirty="0"/>
              <a:t>以及创始人联系方式。</a:t>
            </a:r>
            <a:endParaRPr lang="en-US" altLang="zh-CN" sz="1200" dirty="0"/>
          </a:p>
          <a:p>
            <a:pPr marL="1165860" lvl="3" indent="-342900">
              <a:buFont typeface="Arial" panose="020B0604020202020204" pitchFamily="34" charset="0"/>
              <a:buChar char="•"/>
            </a:pPr>
            <a:r>
              <a:rPr lang="zh-CN" altLang="en-US" sz="1200" dirty="0"/>
              <a:t>鲸</a:t>
            </a:r>
            <a:r>
              <a:rPr lang="zh-CN" altLang="en-US" sz="1200" dirty="0" smtClean="0"/>
              <a:t>准会定期发布行业研究报告、政府报告等，相关内容可以和</a:t>
            </a:r>
            <a:r>
              <a:rPr lang="en-US" altLang="zh-CN" sz="1200" dirty="0" smtClean="0"/>
              <a:t>PwC</a:t>
            </a:r>
            <a:r>
              <a:rPr lang="zh-CN" altLang="en-US" sz="1200" dirty="0" smtClean="0"/>
              <a:t>发布的专业报告进行匹配</a:t>
            </a:r>
            <a:endParaRPr lang="en-US" altLang="zh-CN" sz="1200" dirty="0" smtClean="0"/>
          </a:p>
          <a:p>
            <a:pPr marL="1165860" lvl="3" indent="-342900">
              <a:buFont typeface="Arial" panose="020B0604020202020204" pitchFamily="34" charset="0"/>
              <a:buChar char="•"/>
            </a:pPr>
            <a:r>
              <a:rPr lang="zh-CN" altLang="en-US" sz="1200" dirty="0" smtClean="0"/>
              <a:t>利用鲸准覆盖全网的数据来源</a:t>
            </a:r>
            <a:r>
              <a:rPr lang="en-US" altLang="zh-CN" sz="1200" dirty="0" smtClean="0"/>
              <a:t>+AI</a:t>
            </a:r>
            <a:r>
              <a:rPr lang="zh-CN" altLang="en-US" sz="1200" dirty="0" smtClean="0"/>
              <a:t>引擎</a:t>
            </a:r>
            <a:r>
              <a:rPr lang="en-US" altLang="zh-CN" sz="1200" dirty="0" smtClean="0"/>
              <a:t>+</a:t>
            </a:r>
            <a:r>
              <a:rPr lang="zh-CN" altLang="en-US" sz="1200" dirty="0" smtClean="0"/>
              <a:t>精细化数据深加工，建立并完善</a:t>
            </a:r>
            <a:r>
              <a:rPr lang="en-US" altLang="zh-CN" sz="1200" dirty="0" smtClean="0"/>
              <a:t>PwC</a:t>
            </a:r>
            <a:r>
              <a:rPr lang="zh-CN" altLang="en-US" sz="1200" dirty="0" smtClean="0"/>
              <a:t>内部的初创企业数据库</a:t>
            </a:r>
            <a:endParaRPr lang="en-US" altLang="zh-CN" sz="1200" dirty="0" smtClean="0"/>
          </a:p>
          <a:p>
            <a:pPr marL="1165860" lvl="3" indent="-342900">
              <a:buFont typeface="Arial" panose="020B0604020202020204" pitchFamily="34" charset="0"/>
              <a:buChar char="•"/>
            </a:pPr>
            <a:r>
              <a:rPr lang="zh-CN" altLang="en-US" sz="1200" dirty="0" smtClean="0"/>
              <a:t>设想可能合作的形式：利用鲸准的外部数据源进行调用，</a:t>
            </a:r>
            <a:r>
              <a:rPr lang="en-US" altLang="zh-CN" sz="1200" dirty="0" smtClean="0"/>
              <a:t>PwC</a:t>
            </a:r>
            <a:r>
              <a:rPr lang="zh-CN" altLang="en-US" sz="1200" dirty="0" smtClean="0"/>
              <a:t>方以文档形式进行保存和整理或者请</a:t>
            </a:r>
            <a:r>
              <a:rPr lang="en-US" altLang="zh-CN" sz="1200" dirty="0" smtClean="0"/>
              <a:t>GTS</a:t>
            </a:r>
            <a:r>
              <a:rPr lang="zh-CN" altLang="en-US" sz="1200" dirty="0" smtClean="0"/>
              <a:t>或</a:t>
            </a:r>
            <a:r>
              <a:rPr lang="en-US" altLang="zh-CN" sz="1200" dirty="0" smtClean="0"/>
              <a:t>SDC</a:t>
            </a:r>
            <a:r>
              <a:rPr lang="zh-CN" altLang="en-US" sz="1200" dirty="0" smtClean="0"/>
              <a:t>相关部门进行动态数据库管理（使用者：加速器、</a:t>
            </a:r>
            <a:r>
              <a:rPr lang="en-US" altLang="zh-CN" sz="1200" dirty="0" smtClean="0"/>
              <a:t>EPB</a:t>
            </a:r>
            <a:r>
              <a:rPr lang="zh-CN" altLang="en-US" sz="1200" dirty="0" smtClean="0"/>
              <a:t>、独角兽计划）</a:t>
            </a:r>
            <a:r>
              <a:rPr lang="en-US" sz="1200" dirty="0" smtClean="0"/>
              <a:t>       </a:t>
            </a:r>
            <a:endParaRPr lang="en-GB" sz="1200" dirty="0"/>
          </a:p>
        </p:txBody>
      </p:sp>
      <p:sp>
        <p:nvSpPr>
          <p:cNvPr id="4" name="Footer Placeholder 3"/>
          <p:cNvSpPr>
            <a:spLocks noGrp="1"/>
          </p:cNvSpPr>
          <p:nvPr>
            <p:ph type="ftr" sz="quarter" idx="3"/>
          </p:nvPr>
        </p:nvSpPr>
        <p:spPr/>
        <p:txBody>
          <a:bodyPr/>
          <a:lstStyle/>
          <a:p>
            <a:endParaRPr lang="en-US" dirty="0"/>
          </a:p>
        </p:txBody>
      </p:sp>
      <p:sp>
        <p:nvSpPr>
          <p:cNvPr id="5" name="Slide Number Placeholder 4"/>
          <p:cNvSpPr>
            <a:spLocks noGrp="1"/>
          </p:cNvSpPr>
          <p:nvPr>
            <p:ph type="sldNum" sz="quarter" idx="4"/>
          </p:nvPr>
        </p:nvSpPr>
        <p:spPr/>
        <p:txBody>
          <a:bodyPr/>
          <a:lstStyle/>
          <a:p>
            <a:fld id="{9EBD5762-3BDC-484D-9503-7EA6D5A9A8CE}" type="slidenum">
              <a:rPr lang="en-US" smtClean="0"/>
              <a:pPr/>
              <a:t>16</a:t>
            </a:fld>
            <a:endParaRPr lang="en-US" dirty="0"/>
          </a:p>
        </p:txBody>
      </p:sp>
      <p:sp>
        <p:nvSpPr>
          <p:cNvPr id="6" name="Date Placeholder 5"/>
          <p:cNvSpPr>
            <a:spLocks noGrp="1"/>
          </p:cNvSpPr>
          <p:nvPr>
            <p:ph type="dt" sz="half" idx="2"/>
          </p:nvPr>
        </p:nvSpPr>
        <p:spPr/>
        <p:txBody>
          <a:bodyPr/>
          <a:lstStyle/>
          <a:p>
            <a:r>
              <a:rPr lang="en-US" smtClean="0"/>
              <a:t>September 2015</a:t>
            </a:r>
            <a:endParaRPr lang="en-US" dirty="0"/>
          </a:p>
        </p:txBody>
      </p:sp>
      <p:sp>
        <p:nvSpPr>
          <p:cNvPr id="7" name="Content Placeholder 2"/>
          <p:cNvSpPr txBox="1">
            <a:spLocks/>
          </p:cNvSpPr>
          <p:nvPr/>
        </p:nvSpPr>
        <p:spPr>
          <a:xfrm>
            <a:off x="7825780" y="1682434"/>
            <a:ext cx="3658010" cy="4419600"/>
          </a:xfrm>
          <a:prstGeom prst="rect">
            <a:avLst/>
          </a:prstGeom>
        </p:spPr>
        <p:txBody>
          <a:bodyPr vert="horz" lIns="0" tIns="0" rIns="0" bIns="0" rtlCol="0">
            <a:noAutofit/>
          </a:bodyPr>
          <a:lstStyle>
            <a:lvl1pPr marL="0" marR="0" indent="0" algn="l" defTabSz="914400" rtl="0" eaLnBrk="1" fontAlgn="auto" latinLnBrk="0" hangingPunct="1">
              <a:lnSpc>
                <a:spcPct val="100000"/>
              </a:lnSpc>
              <a:spcBef>
                <a:spcPts val="0"/>
              </a:spcBef>
              <a:spcAft>
                <a:spcPts val="900"/>
              </a:spcAft>
              <a:buClr>
                <a:schemeClr val="tx1"/>
              </a:buClr>
              <a:buSzTx/>
              <a:buFontTx/>
              <a:buNone/>
              <a:tabLst/>
              <a:defRPr sz="2000" kern="1200" baseline="0">
                <a:solidFill>
                  <a:schemeClr val="tx1"/>
                </a:solidFill>
                <a:latin typeface="Georgia" pitchFamily="18" charset="0"/>
                <a:ea typeface="+mn-ea"/>
                <a:cs typeface="+mn-cs"/>
              </a:defRPr>
            </a:lvl1pPr>
            <a:lvl2pPr marL="27432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2pPr>
            <a:lvl3pPr marL="54864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3pPr>
            <a:lvl4pPr marL="82296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4pPr>
            <a:lvl5pPr marL="109728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baseline="0">
                <a:solidFill>
                  <a:schemeClr val="tx1"/>
                </a:solidFill>
                <a:latin typeface="Georgia" pitchFamily="18" charset="0"/>
                <a:ea typeface="+mn-ea"/>
                <a:cs typeface="+mn-cs"/>
              </a:defRPr>
            </a:lvl5pPr>
            <a:lvl6pPr marL="274320" marR="0" indent="-274320" algn="l" defTabSz="914400" rtl="0" eaLnBrk="1" fontAlgn="auto" latinLnBrk="0" hangingPunct="1">
              <a:lnSpc>
                <a:spcPct val="100000"/>
              </a:lnSpc>
              <a:spcBef>
                <a:spcPts val="0"/>
              </a:spcBef>
              <a:spcAft>
                <a:spcPts val="900"/>
              </a:spcAft>
              <a:buClr>
                <a:schemeClr val="tx1"/>
              </a:buClr>
              <a:buSzPct val="100000"/>
              <a:buFont typeface="+mj-lt"/>
              <a:buAutoNum type="arabicPeriod"/>
              <a:tabLst/>
              <a:defRPr sz="2000" kern="1200" baseline="0">
                <a:solidFill>
                  <a:schemeClr val="tx1"/>
                </a:solidFill>
                <a:latin typeface="Georgia" pitchFamily="18" charset="0"/>
                <a:ea typeface="+mn-ea"/>
                <a:cs typeface="+mn-cs"/>
              </a:defRPr>
            </a:lvl6pPr>
            <a:lvl7pPr marL="548640" indent="-274320" algn="l" defTabSz="914400" rtl="0" eaLnBrk="1" latinLnBrk="0" hangingPunct="1">
              <a:lnSpc>
                <a:spcPct val="100000"/>
              </a:lnSpc>
              <a:spcBef>
                <a:spcPts val="0"/>
              </a:spcBef>
              <a:spcAft>
                <a:spcPts val="900"/>
              </a:spcAft>
              <a:buSzPct val="100000"/>
              <a:buFont typeface="+mj-lt"/>
              <a:buAutoNum type="alphaLcPeriod"/>
              <a:defRPr sz="2000" kern="1200" baseline="0">
                <a:solidFill>
                  <a:schemeClr val="tx1"/>
                </a:solidFill>
                <a:latin typeface="Georgia" pitchFamily="18" charset="0"/>
                <a:ea typeface="+mn-ea"/>
                <a:cs typeface="+mn-cs"/>
              </a:defRPr>
            </a:lvl7pPr>
            <a:lvl8pPr marL="822960" indent="-274320" algn="l" defTabSz="914400" rtl="0" eaLnBrk="1" latinLnBrk="0" hangingPunct="1">
              <a:lnSpc>
                <a:spcPct val="100000"/>
              </a:lnSpc>
              <a:spcBef>
                <a:spcPts val="0"/>
              </a:spcBef>
              <a:spcAft>
                <a:spcPts val="900"/>
              </a:spcAft>
              <a:buSzPct val="100000"/>
              <a:buFont typeface="+mj-lt"/>
              <a:buAutoNum type="romanLcPeriod"/>
              <a:defRPr sz="2000" kern="1200" baseline="0">
                <a:solidFill>
                  <a:schemeClr val="tx1"/>
                </a:solidFill>
                <a:latin typeface="Georgia" pitchFamily="18" charset="0"/>
                <a:ea typeface="+mn-ea"/>
                <a:cs typeface="+mn-cs"/>
              </a:defRPr>
            </a:lvl8pPr>
            <a:lvl9pPr marL="0" indent="-274320" algn="l" defTabSz="914400" rtl="0" eaLnBrk="1" latinLnBrk="0" hangingPunct="1">
              <a:lnSpc>
                <a:spcPct val="100000"/>
              </a:lnSpc>
              <a:spcBef>
                <a:spcPts val="0"/>
              </a:spcBef>
              <a:spcAft>
                <a:spcPts val="900"/>
              </a:spcAft>
              <a:buFont typeface="Arial" pitchFamily="34" charset="0"/>
              <a:buNone/>
              <a:defRPr sz="2000" b="1" kern="1200" baseline="0">
                <a:solidFill>
                  <a:schemeClr val="tx2"/>
                </a:solidFill>
                <a:latin typeface="Georgia" pitchFamily="18" charset="0"/>
                <a:ea typeface="+mn-ea"/>
                <a:cs typeface="+mn-cs"/>
              </a:defRPr>
            </a:lvl9pPr>
          </a:lstStyle>
          <a:p>
            <a:r>
              <a:rPr lang="zh-CN" altLang="en-US" sz="1200" dirty="0" smtClean="0"/>
              <a:t>与烯牛的合作（大客户、竞争对手动态管理用于及时向特定用户推送大客户、竞争对手动态；客户信息对接，行业信息整合推送，每天生产报告或对接</a:t>
            </a:r>
            <a:r>
              <a:rPr lang="en-US" altLang="zh-CN" sz="1200" dirty="0" err="1" smtClean="0"/>
              <a:t>Vsearch</a:t>
            </a:r>
            <a:r>
              <a:rPr lang="zh-CN" altLang="en-US" sz="1200" dirty="0" smtClean="0"/>
              <a:t>）</a:t>
            </a:r>
            <a:endParaRPr lang="en-US" altLang="zh-CN" sz="1200" dirty="0" smtClean="0"/>
          </a:p>
          <a:p>
            <a:pPr marL="1165860" lvl="3" indent="-342900">
              <a:buFont typeface="Arial" panose="020B0604020202020204" pitchFamily="34" charset="0"/>
              <a:buChar char="•"/>
            </a:pPr>
            <a:r>
              <a:rPr lang="zh-CN" altLang="en-US" sz="1200" dirty="0" smtClean="0"/>
              <a:t>烯牛的亮点在于技术，即利用</a:t>
            </a:r>
            <a:r>
              <a:rPr lang="zh-CN" altLang="en-US" sz="1200" dirty="0"/>
              <a:t>大</a:t>
            </a:r>
            <a:r>
              <a:rPr lang="zh-CN" altLang="en-US" sz="1200" dirty="0" smtClean="0"/>
              <a:t>数据</a:t>
            </a:r>
            <a:r>
              <a:rPr lang="en-US" altLang="zh-CN" sz="1200" dirty="0" smtClean="0"/>
              <a:t>+</a:t>
            </a:r>
            <a:r>
              <a:rPr lang="zh-CN" altLang="en-US" sz="1200" dirty="0" smtClean="0"/>
              <a:t>爬虫技术</a:t>
            </a:r>
            <a:r>
              <a:rPr lang="en-US" altLang="zh-CN" sz="1200" dirty="0" smtClean="0"/>
              <a:t>+</a:t>
            </a:r>
            <a:r>
              <a:rPr lang="zh-CN" altLang="en-US" sz="1200" dirty="0" smtClean="0"/>
              <a:t>算法网状式全网数据抓取且数据为实时更新。可以利用此特点为</a:t>
            </a:r>
            <a:r>
              <a:rPr lang="en-US" altLang="zh-CN" sz="1200" dirty="0" smtClean="0"/>
              <a:t>PwC</a:t>
            </a:r>
            <a:r>
              <a:rPr lang="zh-CN" altLang="en-US" sz="1200" dirty="0" smtClean="0"/>
              <a:t>定制</a:t>
            </a:r>
            <a:r>
              <a:rPr lang="en-US" altLang="zh-CN" sz="1200" dirty="0" smtClean="0"/>
              <a:t>API</a:t>
            </a:r>
            <a:r>
              <a:rPr lang="zh-CN" altLang="en-US" sz="1200" dirty="0" smtClean="0"/>
              <a:t>接口以此获取独角兽、高估值或更成熟的大企业相关资料。</a:t>
            </a:r>
            <a:endParaRPr lang="en-US" altLang="zh-CN" sz="1200" dirty="0" smtClean="0"/>
          </a:p>
          <a:p>
            <a:pPr marL="1165860" lvl="3" indent="-342900">
              <a:buFont typeface="Arial" panose="020B0604020202020204" pitchFamily="34" charset="0"/>
              <a:buChar char="•"/>
            </a:pPr>
            <a:r>
              <a:rPr lang="zh-CN" altLang="en-US" sz="1200" dirty="0" smtClean="0"/>
              <a:t>设想可能合作的形式：利用烯牛数据的算法和技术可以实现对大客户和竞争对手的动态管理，</a:t>
            </a:r>
            <a:r>
              <a:rPr lang="en-US" altLang="zh-CN" sz="1200" dirty="0" smtClean="0"/>
              <a:t>PwC</a:t>
            </a:r>
            <a:r>
              <a:rPr lang="zh-CN" altLang="en-US" sz="1200" dirty="0" smtClean="0"/>
              <a:t>方可以使用</a:t>
            </a:r>
            <a:r>
              <a:rPr lang="en-US" altLang="zh-CN" sz="1200" dirty="0" smtClean="0"/>
              <a:t>GTS</a:t>
            </a:r>
            <a:r>
              <a:rPr lang="zh-CN" altLang="en-US" sz="1200" dirty="0" smtClean="0"/>
              <a:t>部门的技术向特点用户推送大客户或者竞争对手的动态（如，向</a:t>
            </a:r>
            <a:r>
              <a:rPr lang="en-US" altLang="zh-CN" sz="1200" dirty="0" smtClean="0"/>
              <a:t>TMT</a:t>
            </a:r>
            <a:r>
              <a:rPr lang="zh-CN" altLang="en-US" sz="1200" dirty="0" smtClean="0"/>
              <a:t>部门负责合伙人、总监推送</a:t>
            </a:r>
            <a:r>
              <a:rPr lang="en-US" altLang="zh-CN" sz="1200" dirty="0" smtClean="0"/>
              <a:t>TMT</a:t>
            </a:r>
            <a:r>
              <a:rPr lang="zh-CN" altLang="en-US" sz="1200" dirty="0" smtClean="0"/>
              <a:t>行业动态等）；烯牛数据可向</a:t>
            </a:r>
            <a:r>
              <a:rPr lang="en-US" altLang="zh-CN" sz="1200" dirty="0" smtClean="0"/>
              <a:t>PwC</a:t>
            </a:r>
            <a:r>
              <a:rPr lang="zh-CN" altLang="en-US" sz="1200" dirty="0" smtClean="0"/>
              <a:t>对接客户信息以及行业信息，利用机器将这些信息整合成报告可以用</a:t>
            </a:r>
            <a:r>
              <a:rPr lang="en-US" altLang="zh-CN" sz="1200" dirty="0" err="1" smtClean="0"/>
              <a:t>Vsearch</a:t>
            </a:r>
            <a:r>
              <a:rPr lang="zh-CN" altLang="en-US" sz="1200" dirty="0" smtClean="0"/>
              <a:t>进行内部推送</a:t>
            </a:r>
            <a:r>
              <a:rPr lang="en-US" sz="1200" dirty="0" smtClean="0"/>
              <a:t>       </a:t>
            </a:r>
            <a:endParaRPr lang="en-GB" sz="1200" dirty="0"/>
          </a:p>
        </p:txBody>
      </p:sp>
      <p:sp>
        <p:nvSpPr>
          <p:cNvPr id="10" name="Text Placeholder 2"/>
          <p:cNvSpPr>
            <a:spLocks noGrp="1"/>
          </p:cNvSpPr>
          <p:nvPr/>
        </p:nvSpPr>
        <p:spPr>
          <a:xfrm>
            <a:off x="513248" y="1412776"/>
            <a:ext cx="3456384" cy="339824"/>
          </a:xfrm>
          <a:prstGeom prst="rect">
            <a:avLst/>
          </a:prstGeom>
        </p:spPr>
        <p:txBody>
          <a:bodyPr vert="horz" lIns="0" tIns="0" rIns="0" bIns="0" rtlCol="0">
            <a:noAutofit/>
          </a:bodyPr>
          <a:lstStyle>
            <a:lvl1pPr marL="0" marR="0" indent="0" algn="l" defTabSz="914400" rtl="0" eaLnBrk="1" fontAlgn="auto" latinLnBrk="0" hangingPunct="1">
              <a:lnSpc>
                <a:spcPct val="100000"/>
              </a:lnSpc>
              <a:spcBef>
                <a:spcPts val="0"/>
              </a:spcBef>
              <a:spcAft>
                <a:spcPts val="900"/>
              </a:spcAft>
              <a:buClr>
                <a:schemeClr val="tx1"/>
              </a:buClr>
              <a:buSzTx/>
              <a:buFontTx/>
              <a:buNone/>
              <a:tabLst/>
              <a:defRPr sz="2000" kern="1200">
                <a:solidFill>
                  <a:schemeClr val="tx1"/>
                </a:solidFill>
                <a:latin typeface="Georgia" pitchFamily="18" charset="0"/>
                <a:ea typeface="+mn-ea"/>
                <a:cs typeface="+mn-cs"/>
              </a:defRPr>
            </a:lvl1pPr>
            <a:lvl2pPr marL="27432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2pPr>
            <a:lvl3pPr marL="54864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3pPr>
            <a:lvl4pPr marL="82296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4pPr>
            <a:lvl5pPr marL="109728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baseline="0">
                <a:solidFill>
                  <a:schemeClr val="tx1"/>
                </a:solidFill>
                <a:latin typeface="Georgia" pitchFamily="18" charset="0"/>
                <a:ea typeface="+mn-ea"/>
                <a:cs typeface="+mn-cs"/>
              </a:defRPr>
            </a:lvl5pPr>
            <a:lvl6pPr marL="274320" marR="0" indent="-274320" algn="l" defTabSz="914400" rtl="0" eaLnBrk="1" fontAlgn="auto" latinLnBrk="0" hangingPunct="1">
              <a:lnSpc>
                <a:spcPct val="100000"/>
              </a:lnSpc>
              <a:spcBef>
                <a:spcPts val="0"/>
              </a:spcBef>
              <a:spcAft>
                <a:spcPts val="900"/>
              </a:spcAft>
              <a:buClr>
                <a:schemeClr val="tx1"/>
              </a:buClr>
              <a:buSzPct val="100000"/>
              <a:buFont typeface="+mj-lt"/>
              <a:buAutoNum type="arabicPeriod"/>
              <a:tabLst/>
              <a:defRPr sz="2000" kern="1200" baseline="0">
                <a:solidFill>
                  <a:schemeClr val="tx1"/>
                </a:solidFill>
                <a:latin typeface="Georgia" pitchFamily="18" charset="0"/>
                <a:ea typeface="+mn-ea"/>
                <a:cs typeface="+mn-cs"/>
              </a:defRPr>
            </a:lvl6pPr>
            <a:lvl7pPr marL="548640" indent="-274320" algn="l" defTabSz="914400" rtl="0" eaLnBrk="1" latinLnBrk="0" hangingPunct="1">
              <a:lnSpc>
                <a:spcPct val="100000"/>
              </a:lnSpc>
              <a:spcBef>
                <a:spcPts val="0"/>
              </a:spcBef>
              <a:spcAft>
                <a:spcPts val="900"/>
              </a:spcAft>
              <a:buSzPct val="100000"/>
              <a:buFont typeface="+mj-lt"/>
              <a:buAutoNum type="alphaLcPeriod"/>
              <a:defRPr sz="2000" kern="1200" baseline="0">
                <a:solidFill>
                  <a:schemeClr val="tx1"/>
                </a:solidFill>
                <a:latin typeface="Georgia" pitchFamily="18" charset="0"/>
                <a:ea typeface="+mn-ea"/>
                <a:cs typeface="+mn-cs"/>
              </a:defRPr>
            </a:lvl7pPr>
            <a:lvl8pPr marL="822960" indent="-274320" algn="l" defTabSz="914400" rtl="0" eaLnBrk="1" latinLnBrk="0" hangingPunct="1">
              <a:lnSpc>
                <a:spcPct val="100000"/>
              </a:lnSpc>
              <a:spcBef>
                <a:spcPts val="0"/>
              </a:spcBef>
              <a:spcAft>
                <a:spcPts val="900"/>
              </a:spcAft>
              <a:buSzPct val="100000"/>
              <a:buFont typeface="+mj-lt"/>
              <a:buAutoNum type="romanLcPeriod"/>
              <a:defRPr sz="2000" kern="1200" baseline="0">
                <a:solidFill>
                  <a:schemeClr val="tx1"/>
                </a:solidFill>
                <a:latin typeface="Georgia" pitchFamily="18" charset="0"/>
                <a:ea typeface="+mn-ea"/>
                <a:cs typeface="+mn-cs"/>
              </a:defRPr>
            </a:lvl8pPr>
            <a:lvl9pPr marL="0" indent="-274320" algn="l" defTabSz="914400" rtl="0" eaLnBrk="1" latinLnBrk="0" hangingPunct="1">
              <a:lnSpc>
                <a:spcPct val="100000"/>
              </a:lnSpc>
              <a:spcBef>
                <a:spcPts val="0"/>
              </a:spcBef>
              <a:spcAft>
                <a:spcPts val="900"/>
              </a:spcAft>
              <a:buFont typeface="Arial" pitchFamily="34" charset="0"/>
              <a:buNone/>
              <a:defRPr sz="2000" b="1" kern="1200" baseline="0">
                <a:solidFill>
                  <a:schemeClr val="tx2"/>
                </a:solidFill>
                <a:latin typeface="Georgia" pitchFamily="18" charset="0"/>
                <a:ea typeface="+mn-ea"/>
                <a:cs typeface="+mn-cs"/>
              </a:defRPr>
            </a:lvl9pPr>
          </a:lstStyle>
          <a:p>
            <a:r>
              <a:rPr lang="zh-CN" altLang="en-US" sz="1600" b="1" noProof="0" dirty="0" smtClean="0"/>
              <a:t>媒体、创投圈资源导向</a:t>
            </a:r>
            <a:endParaRPr lang="en-US" sz="1600" b="1" noProof="0" dirty="0" smtClean="0"/>
          </a:p>
        </p:txBody>
      </p:sp>
      <p:sp>
        <p:nvSpPr>
          <p:cNvPr id="12" name="Text Placeholder 2"/>
          <p:cNvSpPr>
            <a:spLocks noGrp="1"/>
          </p:cNvSpPr>
          <p:nvPr/>
        </p:nvSpPr>
        <p:spPr>
          <a:xfrm>
            <a:off x="8748627" y="1400707"/>
            <a:ext cx="3456384" cy="339824"/>
          </a:xfrm>
          <a:prstGeom prst="rect">
            <a:avLst/>
          </a:prstGeom>
        </p:spPr>
        <p:txBody>
          <a:bodyPr vert="horz" lIns="0" tIns="0" rIns="0" bIns="0" rtlCol="0">
            <a:noAutofit/>
          </a:bodyPr>
          <a:lstStyle>
            <a:lvl1pPr marL="0" marR="0" indent="0" algn="l" defTabSz="914400" rtl="0" eaLnBrk="1" fontAlgn="auto" latinLnBrk="0" hangingPunct="1">
              <a:lnSpc>
                <a:spcPct val="100000"/>
              </a:lnSpc>
              <a:spcBef>
                <a:spcPts val="0"/>
              </a:spcBef>
              <a:spcAft>
                <a:spcPts val="900"/>
              </a:spcAft>
              <a:buClr>
                <a:schemeClr val="tx1"/>
              </a:buClr>
              <a:buSzTx/>
              <a:buFontTx/>
              <a:buNone/>
              <a:tabLst/>
              <a:defRPr sz="2000" kern="1200">
                <a:solidFill>
                  <a:schemeClr val="tx1"/>
                </a:solidFill>
                <a:latin typeface="Georgia" pitchFamily="18" charset="0"/>
                <a:ea typeface="+mn-ea"/>
                <a:cs typeface="+mn-cs"/>
              </a:defRPr>
            </a:lvl1pPr>
            <a:lvl2pPr marL="27432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2pPr>
            <a:lvl3pPr marL="54864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3pPr>
            <a:lvl4pPr marL="82296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4pPr>
            <a:lvl5pPr marL="109728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baseline="0">
                <a:solidFill>
                  <a:schemeClr val="tx1"/>
                </a:solidFill>
                <a:latin typeface="Georgia" pitchFamily="18" charset="0"/>
                <a:ea typeface="+mn-ea"/>
                <a:cs typeface="+mn-cs"/>
              </a:defRPr>
            </a:lvl5pPr>
            <a:lvl6pPr marL="274320" marR="0" indent="-274320" algn="l" defTabSz="914400" rtl="0" eaLnBrk="1" fontAlgn="auto" latinLnBrk="0" hangingPunct="1">
              <a:lnSpc>
                <a:spcPct val="100000"/>
              </a:lnSpc>
              <a:spcBef>
                <a:spcPts val="0"/>
              </a:spcBef>
              <a:spcAft>
                <a:spcPts val="900"/>
              </a:spcAft>
              <a:buClr>
                <a:schemeClr val="tx1"/>
              </a:buClr>
              <a:buSzPct val="100000"/>
              <a:buFont typeface="+mj-lt"/>
              <a:buAutoNum type="arabicPeriod"/>
              <a:tabLst/>
              <a:defRPr sz="2000" kern="1200" baseline="0">
                <a:solidFill>
                  <a:schemeClr val="tx1"/>
                </a:solidFill>
                <a:latin typeface="Georgia" pitchFamily="18" charset="0"/>
                <a:ea typeface="+mn-ea"/>
                <a:cs typeface="+mn-cs"/>
              </a:defRPr>
            </a:lvl6pPr>
            <a:lvl7pPr marL="548640" indent="-274320" algn="l" defTabSz="914400" rtl="0" eaLnBrk="1" latinLnBrk="0" hangingPunct="1">
              <a:lnSpc>
                <a:spcPct val="100000"/>
              </a:lnSpc>
              <a:spcBef>
                <a:spcPts val="0"/>
              </a:spcBef>
              <a:spcAft>
                <a:spcPts val="900"/>
              </a:spcAft>
              <a:buSzPct val="100000"/>
              <a:buFont typeface="+mj-lt"/>
              <a:buAutoNum type="alphaLcPeriod"/>
              <a:defRPr sz="2000" kern="1200" baseline="0">
                <a:solidFill>
                  <a:schemeClr val="tx1"/>
                </a:solidFill>
                <a:latin typeface="Georgia" pitchFamily="18" charset="0"/>
                <a:ea typeface="+mn-ea"/>
                <a:cs typeface="+mn-cs"/>
              </a:defRPr>
            </a:lvl7pPr>
            <a:lvl8pPr marL="822960" indent="-274320" algn="l" defTabSz="914400" rtl="0" eaLnBrk="1" latinLnBrk="0" hangingPunct="1">
              <a:lnSpc>
                <a:spcPct val="100000"/>
              </a:lnSpc>
              <a:spcBef>
                <a:spcPts val="0"/>
              </a:spcBef>
              <a:spcAft>
                <a:spcPts val="900"/>
              </a:spcAft>
              <a:buSzPct val="100000"/>
              <a:buFont typeface="+mj-lt"/>
              <a:buAutoNum type="romanLcPeriod"/>
              <a:defRPr sz="2000" kern="1200" baseline="0">
                <a:solidFill>
                  <a:schemeClr val="tx1"/>
                </a:solidFill>
                <a:latin typeface="Georgia" pitchFamily="18" charset="0"/>
                <a:ea typeface="+mn-ea"/>
                <a:cs typeface="+mn-cs"/>
              </a:defRPr>
            </a:lvl8pPr>
            <a:lvl9pPr marL="0" indent="-274320" algn="l" defTabSz="914400" rtl="0" eaLnBrk="1" latinLnBrk="0" hangingPunct="1">
              <a:lnSpc>
                <a:spcPct val="100000"/>
              </a:lnSpc>
              <a:spcBef>
                <a:spcPts val="0"/>
              </a:spcBef>
              <a:spcAft>
                <a:spcPts val="900"/>
              </a:spcAft>
              <a:buFont typeface="Arial" pitchFamily="34" charset="0"/>
              <a:buNone/>
              <a:defRPr sz="2000" b="1" kern="1200" baseline="0">
                <a:solidFill>
                  <a:schemeClr val="tx2"/>
                </a:solidFill>
                <a:latin typeface="Georgia" pitchFamily="18" charset="0"/>
                <a:ea typeface="+mn-ea"/>
                <a:cs typeface="+mn-cs"/>
              </a:defRPr>
            </a:lvl9pPr>
          </a:lstStyle>
          <a:p>
            <a:r>
              <a:rPr lang="zh-CN" altLang="en-US" sz="1600" b="1" dirty="0" smtClean="0"/>
              <a:t>技术</a:t>
            </a:r>
            <a:r>
              <a:rPr lang="zh-CN" altLang="en-US" sz="1600" b="1" noProof="0" dirty="0" smtClean="0"/>
              <a:t>导向</a:t>
            </a:r>
            <a:endParaRPr lang="en-US" sz="1600" b="1" noProof="0" dirty="0" smtClean="0"/>
          </a:p>
        </p:txBody>
      </p:sp>
      <p:sp>
        <p:nvSpPr>
          <p:cNvPr id="11" name="Text Placeholder 2"/>
          <p:cNvSpPr>
            <a:spLocks noGrp="1"/>
          </p:cNvSpPr>
          <p:nvPr/>
        </p:nvSpPr>
        <p:spPr>
          <a:xfrm>
            <a:off x="4560235" y="1384378"/>
            <a:ext cx="3456384" cy="339824"/>
          </a:xfrm>
          <a:prstGeom prst="rect">
            <a:avLst/>
          </a:prstGeom>
        </p:spPr>
        <p:txBody>
          <a:bodyPr vert="horz" lIns="0" tIns="0" rIns="0" bIns="0" rtlCol="0">
            <a:noAutofit/>
          </a:bodyPr>
          <a:lstStyle>
            <a:lvl1pPr marL="0" marR="0" indent="0" algn="l" defTabSz="914400" rtl="0" eaLnBrk="1" fontAlgn="auto" latinLnBrk="0" hangingPunct="1">
              <a:lnSpc>
                <a:spcPct val="100000"/>
              </a:lnSpc>
              <a:spcBef>
                <a:spcPts val="0"/>
              </a:spcBef>
              <a:spcAft>
                <a:spcPts val="900"/>
              </a:spcAft>
              <a:buClr>
                <a:schemeClr val="tx1"/>
              </a:buClr>
              <a:buSzTx/>
              <a:buFontTx/>
              <a:buNone/>
              <a:tabLst/>
              <a:defRPr sz="2000" kern="1200">
                <a:solidFill>
                  <a:schemeClr val="tx1"/>
                </a:solidFill>
                <a:latin typeface="Georgia" pitchFamily="18" charset="0"/>
                <a:ea typeface="+mn-ea"/>
                <a:cs typeface="+mn-cs"/>
              </a:defRPr>
            </a:lvl1pPr>
            <a:lvl2pPr marL="27432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2pPr>
            <a:lvl3pPr marL="54864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3pPr>
            <a:lvl4pPr marL="82296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4pPr>
            <a:lvl5pPr marL="109728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baseline="0">
                <a:solidFill>
                  <a:schemeClr val="tx1"/>
                </a:solidFill>
                <a:latin typeface="Georgia" pitchFamily="18" charset="0"/>
                <a:ea typeface="+mn-ea"/>
                <a:cs typeface="+mn-cs"/>
              </a:defRPr>
            </a:lvl5pPr>
            <a:lvl6pPr marL="274320" marR="0" indent="-274320" algn="l" defTabSz="914400" rtl="0" eaLnBrk="1" fontAlgn="auto" latinLnBrk="0" hangingPunct="1">
              <a:lnSpc>
                <a:spcPct val="100000"/>
              </a:lnSpc>
              <a:spcBef>
                <a:spcPts val="0"/>
              </a:spcBef>
              <a:spcAft>
                <a:spcPts val="900"/>
              </a:spcAft>
              <a:buClr>
                <a:schemeClr val="tx1"/>
              </a:buClr>
              <a:buSzPct val="100000"/>
              <a:buFont typeface="+mj-lt"/>
              <a:buAutoNum type="arabicPeriod"/>
              <a:tabLst/>
              <a:defRPr sz="2000" kern="1200" baseline="0">
                <a:solidFill>
                  <a:schemeClr val="tx1"/>
                </a:solidFill>
                <a:latin typeface="Georgia" pitchFamily="18" charset="0"/>
                <a:ea typeface="+mn-ea"/>
                <a:cs typeface="+mn-cs"/>
              </a:defRPr>
            </a:lvl6pPr>
            <a:lvl7pPr marL="548640" indent="-274320" algn="l" defTabSz="914400" rtl="0" eaLnBrk="1" latinLnBrk="0" hangingPunct="1">
              <a:lnSpc>
                <a:spcPct val="100000"/>
              </a:lnSpc>
              <a:spcBef>
                <a:spcPts val="0"/>
              </a:spcBef>
              <a:spcAft>
                <a:spcPts val="900"/>
              </a:spcAft>
              <a:buSzPct val="100000"/>
              <a:buFont typeface="+mj-lt"/>
              <a:buAutoNum type="alphaLcPeriod"/>
              <a:defRPr sz="2000" kern="1200" baseline="0">
                <a:solidFill>
                  <a:schemeClr val="tx1"/>
                </a:solidFill>
                <a:latin typeface="Georgia" pitchFamily="18" charset="0"/>
                <a:ea typeface="+mn-ea"/>
                <a:cs typeface="+mn-cs"/>
              </a:defRPr>
            </a:lvl7pPr>
            <a:lvl8pPr marL="822960" indent="-274320" algn="l" defTabSz="914400" rtl="0" eaLnBrk="1" latinLnBrk="0" hangingPunct="1">
              <a:lnSpc>
                <a:spcPct val="100000"/>
              </a:lnSpc>
              <a:spcBef>
                <a:spcPts val="0"/>
              </a:spcBef>
              <a:spcAft>
                <a:spcPts val="900"/>
              </a:spcAft>
              <a:buSzPct val="100000"/>
              <a:buFont typeface="+mj-lt"/>
              <a:buAutoNum type="romanLcPeriod"/>
              <a:defRPr sz="2000" kern="1200" baseline="0">
                <a:solidFill>
                  <a:schemeClr val="tx1"/>
                </a:solidFill>
                <a:latin typeface="Georgia" pitchFamily="18" charset="0"/>
                <a:ea typeface="+mn-ea"/>
                <a:cs typeface="+mn-cs"/>
              </a:defRPr>
            </a:lvl8pPr>
            <a:lvl9pPr marL="0" indent="-274320" algn="l" defTabSz="914400" rtl="0" eaLnBrk="1" latinLnBrk="0" hangingPunct="1">
              <a:lnSpc>
                <a:spcPct val="100000"/>
              </a:lnSpc>
              <a:spcBef>
                <a:spcPts val="0"/>
              </a:spcBef>
              <a:spcAft>
                <a:spcPts val="900"/>
              </a:spcAft>
              <a:buFont typeface="Arial" pitchFamily="34" charset="0"/>
              <a:buNone/>
              <a:defRPr sz="2000" b="1" kern="1200" baseline="0">
                <a:solidFill>
                  <a:schemeClr val="tx2"/>
                </a:solidFill>
                <a:latin typeface="Georgia" pitchFamily="18" charset="0"/>
                <a:ea typeface="+mn-ea"/>
                <a:cs typeface="+mn-cs"/>
              </a:defRPr>
            </a:lvl9pPr>
          </a:lstStyle>
          <a:p>
            <a:r>
              <a:rPr lang="zh-CN" altLang="en-US" sz="1600" b="1" noProof="0" dirty="0" smtClean="0"/>
              <a:t>量化数据、可视化图表导向</a:t>
            </a:r>
            <a:endParaRPr lang="en-US" sz="1600" b="1" noProof="0" dirty="0" smtClean="0"/>
          </a:p>
        </p:txBody>
      </p:sp>
      <p:sp>
        <p:nvSpPr>
          <p:cNvPr id="13" name="Content Placeholder 2"/>
          <p:cNvSpPr txBox="1">
            <a:spLocks/>
          </p:cNvSpPr>
          <p:nvPr/>
        </p:nvSpPr>
        <p:spPr>
          <a:xfrm>
            <a:off x="3969632" y="1770112"/>
            <a:ext cx="3658010" cy="4419600"/>
          </a:xfrm>
          <a:prstGeom prst="rect">
            <a:avLst/>
          </a:prstGeom>
        </p:spPr>
        <p:txBody>
          <a:bodyPr vert="horz" lIns="0" tIns="0" rIns="0" bIns="0" rtlCol="0">
            <a:noAutofit/>
          </a:bodyPr>
          <a:lstStyle>
            <a:lvl1pPr marL="0" marR="0" indent="0" algn="l" defTabSz="914400" rtl="0" eaLnBrk="1" fontAlgn="auto" latinLnBrk="0" hangingPunct="1">
              <a:lnSpc>
                <a:spcPct val="100000"/>
              </a:lnSpc>
              <a:spcBef>
                <a:spcPts val="0"/>
              </a:spcBef>
              <a:spcAft>
                <a:spcPts val="900"/>
              </a:spcAft>
              <a:buClr>
                <a:schemeClr val="tx1"/>
              </a:buClr>
              <a:buSzTx/>
              <a:buFontTx/>
              <a:buNone/>
              <a:tabLst/>
              <a:defRPr sz="2000" kern="1200" baseline="0">
                <a:solidFill>
                  <a:schemeClr val="tx1"/>
                </a:solidFill>
                <a:latin typeface="Georgia" pitchFamily="18" charset="0"/>
                <a:ea typeface="+mn-ea"/>
                <a:cs typeface="+mn-cs"/>
              </a:defRPr>
            </a:lvl1pPr>
            <a:lvl2pPr marL="27432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2pPr>
            <a:lvl3pPr marL="54864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3pPr>
            <a:lvl4pPr marL="82296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4pPr>
            <a:lvl5pPr marL="109728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baseline="0">
                <a:solidFill>
                  <a:schemeClr val="tx1"/>
                </a:solidFill>
                <a:latin typeface="Georgia" pitchFamily="18" charset="0"/>
                <a:ea typeface="+mn-ea"/>
                <a:cs typeface="+mn-cs"/>
              </a:defRPr>
            </a:lvl5pPr>
            <a:lvl6pPr marL="274320" marR="0" indent="-274320" algn="l" defTabSz="914400" rtl="0" eaLnBrk="1" fontAlgn="auto" latinLnBrk="0" hangingPunct="1">
              <a:lnSpc>
                <a:spcPct val="100000"/>
              </a:lnSpc>
              <a:spcBef>
                <a:spcPts val="0"/>
              </a:spcBef>
              <a:spcAft>
                <a:spcPts val="900"/>
              </a:spcAft>
              <a:buClr>
                <a:schemeClr val="tx1"/>
              </a:buClr>
              <a:buSzPct val="100000"/>
              <a:buFont typeface="+mj-lt"/>
              <a:buAutoNum type="arabicPeriod"/>
              <a:tabLst/>
              <a:defRPr sz="2000" kern="1200" baseline="0">
                <a:solidFill>
                  <a:schemeClr val="tx1"/>
                </a:solidFill>
                <a:latin typeface="Georgia" pitchFamily="18" charset="0"/>
                <a:ea typeface="+mn-ea"/>
                <a:cs typeface="+mn-cs"/>
              </a:defRPr>
            </a:lvl6pPr>
            <a:lvl7pPr marL="548640" indent="-274320" algn="l" defTabSz="914400" rtl="0" eaLnBrk="1" latinLnBrk="0" hangingPunct="1">
              <a:lnSpc>
                <a:spcPct val="100000"/>
              </a:lnSpc>
              <a:spcBef>
                <a:spcPts val="0"/>
              </a:spcBef>
              <a:spcAft>
                <a:spcPts val="900"/>
              </a:spcAft>
              <a:buSzPct val="100000"/>
              <a:buFont typeface="+mj-lt"/>
              <a:buAutoNum type="alphaLcPeriod"/>
              <a:defRPr sz="2000" kern="1200" baseline="0">
                <a:solidFill>
                  <a:schemeClr val="tx1"/>
                </a:solidFill>
                <a:latin typeface="Georgia" pitchFamily="18" charset="0"/>
                <a:ea typeface="+mn-ea"/>
                <a:cs typeface="+mn-cs"/>
              </a:defRPr>
            </a:lvl7pPr>
            <a:lvl8pPr marL="822960" indent="-274320" algn="l" defTabSz="914400" rtl="0" eaLnBrk="1" latinLnBrk="0" hangingPunct="1">
              <a:lnSpc>
                <a:spcPct val="100000"/>
              </a:lnSpc>
              <a:spcBef>
                <a:spcPts val="0"/>
              </a:spcBef>
              <a:spcAft>
                <a:spcPts val="900"/>
              </a:spcAft>
              <a:buSzPct val="100000"/>
              <a:buFont typeface="+mj-lt"/>
              <a:buAutoNum type="romanLcPeriod"/>
              <a:defRPr sz="2000" kern="1200" baseline="0">
                <a:solidFill>
                  <a:schemeClr val="tx1"/>
                </a:solidFill>
                <a:latin typeface="Georgia" pitchFamily="18" charset="0"/>
                <a:ea typeface="+mn-ea"/>
                <a:cs typeface="+mn-cs"/>
              </a:defRPr>
            </a:lvl8pPr>
            <a:lvl9pPr marL="0" indent="-274320" algn="l" defTabSz="914400" rtl="0" eaLnBrk="1" latinLnBrk="0" hangingPunct="1">
              <a:lnSpc>
                <a:spcPct val="100000"/>
              </a:lnSpc>
              <a:spcBef>
                <a:spcPts val="0"/>
              </a:spcBef>
              <a:spcAft>
                <a:spcPts val="900"/>
              </a:spcAft>
              <a:buFont typeface="Arial" pitchFamily="34" charset="0"/>
              <a:buNone/>
              <a:defRPr sz="2000" b="1" kern="1200" baseline="0">
                <a:solidFill>
                  <a:schemeClr val="tx2"/>
                </a:solidFill>
                <a:latin typeface="Georgia" pitchFamily="18" charset="0"/>
                <a:ea typeface="+mn-ea"/>
                <a:cs typeface="+mn-cs"/>
              </a:defRPr>
            </a:lvl9pPr>
          </a:lstStyle>
          <a:p>
            <a:r>
              <a:rPr lang="zh-CN" altLang="en-US" sz="1200" dirty="0" smtClean="0"/>
              <a:t>与</a:t>
            </a:r>
            <a:r>
              <a:rPr lang="en-US" altLang="zh-CN" sz="1200" dirty="0" smtClean="0"/>
              <a:t>Fellow Plus</a:t>
            </a:r>
            <a:r>
              <a:rPr lang="zh-CN" altLang="en-US" sz="1200" dirty="0" smtClean="0"/>
              <a:t>的合作</a:t>
            </a:r>
            <a:endParaRPr lang="en-US" altLang="zh-CN" sz="1200" dirty="0" smtClean="0"/>
          </a:p>
          <a:p>
            <a:pPr marL="1165860" lvl="3" indent="-342900">
              <a:buFont typeface="Arial" panose="020B0604020202020204" pitchFamily="34" charset="0"/>
              <a:buChar char="•"/>
            </a:pPr>
            <a:r>
              <a:rPr lang="en-US" altLang="zh-CN" sz="1200" dirty="0" smtClean="0"/>
              <a:t>Fellow Plus </a:t>
            </a:r>
            <a:r>
              <a:rPr lang="zh-CN" altLang="en-US" sz="1200" dirty="0" smtClean="0"/>
              <a:t>的特色是对投资机构行为还原，利用底层一级市场数据生产标准化报告和可视化图表</a:t>
            </a:r>
            <a:endParaRPr lang="en-US" altLang="zh-CN" sz="1200" dirty="0" smtClean="0"/>
          </a:p>
          <a:p>
            <a:pPr marL="1165860" lvl="3" indent="-342900">
              <a:buFont typeface="Arial" panose="020B0604020202020204" pitchFamily="34" charset="0"/>
              <a:buChar char="•"/>
            </a:pPr>
            <a:r>
              <a:rPr lang="zh-CN" altLang="en-US" sz="1200" dirty="0" smtClean="0"/>
              <a:t>利用</a:t>
            </a:r>
            <a:r>
              <a:rPr lang="en-US" altLang="zh-CN" sz="1200" dirty="0" smtClean="0"/>
              <a:t>Fellow+</a:t>
            </a:r>
            <a:r>
              <a:rPr lang="zh-CN" altLang="en-US" sz="1200" dirty="0" smtClean="0"/>
              <a:t>数据处理能力，建立并完善</a:t>
            </a:r>
            <a:r>
              <a:rPr lang="en-US" altLang="zh-CN" sz="1200" dirty="0" smtClean="0"/>
              <a:t>PwC</a:t>
            </a:r>
            <a:r>
              <a:rPr lang="zh-CN" altLang="en-US" sz="1200" dirty="0" smtClean="0"/>
              <a:t>的成熟企业数据库</a:t>
            </a:r>
            <a:endParaRPr lang="en-US" altLang="zh-CN" sz="1200" dirty="0" smtClean="0"/>
          </a:p>
          <a:p>
            <a:pPr marL="1165860" lvl="3" indent="-342900">
              <a:buFont typeface="Arial" panose="020B0604020202020204" pitchFamily="34" charset="0"/>
              <a:buChar char="•"/>
            </a:pPr>
            <a:r>
              <a:rPr lang="zh-CN" altLang="en-US" sz="1200" dirty="0" smtClean="0"/>
              <a:t>设想可能合作的形式：</a:t>
            </a:r>
            <a:r>
              <a:rPr lang="en-US" altLang="zh-CN" sz="1200" dirty="0" smtClean="0"/>
              <a:t>SDC</a:t>
            </a:r>
            <a:r>
              <a:rPr lang="zh-CN" altLang="en-US" sz="1200" dirty="0" smtClean="0"/>
              <a:t>定向获取</a:t>
            </a:r>
            <a:r>
              <a:rPr lang="en-US" altLang="zh-CN" sz="1200" dirty="0" smtClean="0"/>
              <a:t>Fellow+</a:t>
            </a:r>
            <a:r>
              <a:rPr lang="zh-CN" altLang="en-US" sz="1200" dirty="0" smtClean="0"/>
              <a:t>生产的</a:t>
            </a:r>
            <a:r>
              <a:rPr lang="en-US" altLang="zh-CN" sz="1200" dirty="0" smtClean="0"/>
              <a:t>TMT</a:t>
            </a:r>
            <a:r>
              <a:rPr lang="zh-CN" altLang="en-US" sz="1200" dirty="0" smtClean="0"/>
              <a:t>细分领域的行业洞察和分析报告，生成总结性或标准化内部报告供</a:t>
            </a:r>
            <a:r>
              <a:rPr lang="en-US" altLang="zh-CN" sz="1200" dirty="0" smtClean="0"/>
              <a:t>TMT</a:t>
            </a:r>
            <a:r>
              <a:rPr lang="zh-CN" altLang="en-US" sz="1200" dirty="0" smtClean="0"/>
              <a:t>行业相关领导审阅</a:t>
            </a:r>
            <a:r>
              <a:rPr lang="en-US" sz="1200" dirty="0" smtClean="0"/>
              <a:t>       </a:t>
            </a:r>
            <a:endParaRPr lang="en-GB" sz="1200" dirty="0"/>
          </a:p>
        </p:txBody>
      </p:sp>
    </p:spTree>
    <p:extLst>
      <p:ext uri="{BB962C8B-B14F-4D97-AF65-F5344CB8AC3E}">
        <p14:creationId xmlns:p14="http://schemas.microsoft.com/office/powerpoint/2010/main" val="34893589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GB" dirty="0"/>
          </a:p>
        </p:txBody>
      </p:sp>
      <p:sp>
        <p:nvSpPr>
          <p:cNvPr id="3" name="Content Placeholder 2"/>
          <p:cNvSpPr>
            <a:spLocks noGrp="1"/>
          </p:cNvSpPr>
          <p:nvPr>
            <p:ph sz="quarter" idx="15"/>
          </p:nvPr>
        </p:nvSpPr>
        <p:spPr>
          <a:xfrm>
            <a:off x="1201044" y="1484784"/>
            <a:ext cx="8568952" cy="4419600"/>
          </a:xfrm>
        </p:spPr>
        <p:txBody>
          <a:bodyPr/>
          <a:lstStyle/>
          <a:p>
            <a:r>
              <a:rPr lang="en-US" dirty="0" smtClean="0"/>
              <a:t>The Startup Database aims to support firm’s decision making </a:t>
            </a:r>
            <a:r>
              <a:rPr lang="en-US" dirty="0"/>
              <a:t>process through a </a:t>
            </a:r>
            <a:r>
              <a:rPr lang="en-US" dirty="0" smtClean="0"/>
              <a:t>data </a:t>
            </a:r>
            <a:r>
              <a:rPr lang="en-US" dirty="0"/>
              <a:t>driven </a:t>
            </a:r>
            <a:r>
              <a:rPr lang="en-US" dirty="0" smtClean="0"/>
              <a:t>approach. It will provide quantitative analysis to help:</a:t>
            </a:r>
            <a:br>
              <a:rPr lang="en-US" dirty="0" smtClean="0"/>
            </a:br>
            <a:endParaRPr lang="en-US" dirty="0" smtClean="0"/>
          </a:p>
          <a:p>
            <a:pPr marL="731520" lvl="1" indent="-457200">
              <a:buFont typeface="+mj-lt"/>
              <a:buAutoNum type="arabicPeriod"/>
            </a:pPr>
            <a:r>
              <a:rPr lang="en-US" dirty="0" smtClean="0"/>
              <a:t>Identify rising stars / future </a:t>
            </a:r>
            <a:r>
              <a:rPr lang="en-US" dirty="0"/>
              <a:t>u</a:t>
            </a:r>
            <a:r>
              <a:rPr lang="en-US" dirty="0" smtClean="0"/>
              <a:t>nicorn as potential priority client</a:t>
            </a:r>
          </a:p>
          <a:p>
            <a:pPr marL="731520" lvl="1" indent="-457200">
              <a:buFont typeface="+mj-lt"/>
              <a:buAutoNum type="arabicPeriod"/>
            </a:pPr>
            <a:r>
              <a:rPr lang="en-US" dirty="0"/>
              <a:t>Discover technology trend / hop topics</a:t>
            </a:r>
          </a:p>
          <a:p>
            <a:pPr marL="731520" lvl="1" indent="-457200">
              <a:buFont typeface="+mj-lt"/>
              <a:buAutoNum type="arabicPeriod"/>
            </a:pPr>
            <a:r>
              <a:rPr lang="en-US" dirty="0" smtClean="0"/>
              <a:t>Develop industry </a:t>
            </a:r>
            <a:r>
              <a:rPr lang="en-US" dirty="0"/>
              <a:t>insights, </a:t>
            </a:r>
            <a:r>
              <a:rPr lang="en-US" dirty="0" smtClean="0"/>
              <a:t>competitor/benchmark analysis</a:t>
            </a:r>
          </a:p>
          <a:p>
            <a:pPr marL="731520" lvl="1" indent="-457200">
              <a:buFont typeface="+mj-lt"/>
              <a:buAutoNum type="arabicPeriod"/>
            </a:pPr>
            <a:r>
              <a:rPr lang="en-US" dirty="0" smtClean="0"/>
              <a:t>Generate client 360 view, monitor client activities, understand PwC relationship</a:t>
            </a:r>
          </a:p>
          <a:p>
            <a:pPr marL="731520" lvl="1" indent="-457200">
              <a:buFont typeface="+mj-lt"/>
              <a:buAutoNum type="arabicPeriod"/>
            </a:pPr>
            <a:r>
              <a:rPr lang="en-US" dirty="0" smtClean="0"/>
              <a:t>Scout startups and large </a:t>
            </a:r>
            <a:r>
              <a:rPr lang="en-US" dirty="0" err="1" smtClean="0"/>
              <a:t>corp</a:t>
            </a:r>
            <a:r>
              <a:rPr lang="en-US" altLang="zh-CN" dirty="0" err="1" smtClean="0"/>
              <a:t>eration</a:t>
            </a:r>
            <a:r>
              <a:rPr lang="en-US" dirty="0" err="1" smtClean="0"/>
              <a:t>’s</a:t>
            </a:r>
            <a:r>
              <a:rPr lang="en-US" dirty="0" smtClean="0"/>
              <a:t> innovation program</a:t>
            </a:r>
          </a:p>
          <a:p>
            <a:pPr marL="731520" lvl="1" indent="-457200">
              <a:buFont typeface="+mj-lt"/>
              <a:buAutoNum type="arabicPeriod"/>
            </a:pPr>
            <a:r>
              <a:rPr lang="en-US" dirty="0" smtClean="0"/>
              <a:t>Assess startups for accelerator program / equity investment</a:t>
            </a:r>
          </a:p>
          <a:p>
            <a:pPr marL="731520" lvl="1" indent="-457200">
              <a:buFont typeface="+mj-lt"/>
              <a:buAutoNum type="arabicPeriod"/>
            </a:pPr>
            <a:r>
              <a:rPr lang="en-US" dirty="0" smtClean="0"/>
              <a:t>Generate FUX (Future Unicorn Index) based on data analytics </a:t>
            </a:r>
            <a:endParaRPr lang="en-US" dirty="0"/>
          </a:p>
          <a:p>
            <a:pPr marL="1165860" lvl="3" indent="-342900">
              <a:buFont typeface="Arial" panose="020B0604020202020204" pitchFamily="34" charset="0"/>
              <a:buChar char="•"/>
            </a:pPr>
            <a:endParaRPr lang="en-US" dirty="0" smtClean="0"/>
          </a:p>
        </p:txBody>
      </p:sp>
      <p:sp>
        <p:nvSpPr>
          <p:cNvPr id="4" name="Footer Placeholder 3"/>
          <p:cNvSpPr>
            <a:spLocks noGrp="1"/>
          </p:cNvSpPr>
          <p:nvPr>
            <p:ph type="ftr" sz="quarter" idx="3"/>
          </p:nvPr>
        </p:nvSpPr>
        <p:spPr/>
        <p:txBody>
          <a:bodyPr/>
          <a:lstStyle/>
          <a:p>
            <a:endParaRPr lang="en-US" dirty="0"/>
          </a:p>
        </p:txBody>
      </p:sp>
      <p:sp>
        <p:nvSpPr>
          <p:cNvPr id="5" name="Slide Number Placeholder 4"/>
          <p:cNvSpPr>
            <a:spLocks noGrp="1"/>
          </p:cNvSpPr>
          <p:nvPr>
            <p:ph type="sldNum" sz="quarter" idx="4"/>
          </p:nvPr>
        </p:nvSpPr>
        <p:spPr/>
        <p:txBody>
          <a:bodyPr/>
          <a:lstStyle/>
          <a:p>
            <a:fld id="{9EBD5762-3BDC-484D-9503-7EA6D5A9A8CE}" type="slidenum">
              <a:rPr lang="en-US" smtClean="0"/>
              <a:pPr/>
              <a:t>2</a:t>
            </a:fld>
            <a:endParaRPr lang="en-US" dirty="0"/>
          </a:p>
        </p:txBody>
      </p:sp>
      <p:sp>
        <p:nvSpPr>
          <p:cNvPr id="6" name="Date Placeholder 5"/>
          <p:cNvSpPr>
            <a:spLocks noGrp="1"/>
          </p:cNvSpPr>
          <p:nvPr>
            <p:ph type="dt" sz="half" idx="2"/>
          </p:nvPr>
        </p:nvSpPr>
        <p:spPr/>
        <p:txBody>
          <a:bodyPr/>
          <a:lstStyle/>
          <a:p>
            <a:r>
              <a:rPr lang="en-US" dirty="0" smtClean="0"/>
              <a:t>November 2017</a:t>
            </a:r>
            <a:endParaRPr lang="en-US" dirty="0"/>
          </a:p>
        </p:txBody>
      </p:sp>
    </p:spTree>
    <p:extLst>
      <p:ext uri="{BB962C8B-B14F-4D97-AF65-F5344CB8AC3E}">
        <p14:creationId xmlns:p14="http://schemas.microsoft.com/office/powerpoint/2010/main" val="39504897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The “</a:t>
            </a:r>
            <a:r>
              <a:rPr lang="en-US" dirty="0" smtClean="0"/>
              <a:t>Startup Database” is not only a database</a:t>
            </a:r>
            <a:endParaRPr lang="en-GB" dirty="0"/>
          </a:p>
        </p:txBody>
      </p:sp>
      <p:sp>
        <p:nvSpPr>
          <p:cNvPr id="5" name="Slide Number Placeholder 4"/>
          <p:cNvSpPr>
            <a:spLocks noGrp="1"/>
          </p:cNvSpPr>
          <p:nvPr>
            <p:ph type="sldNum" sz="quarter" idx="4"/>
          </p:nvPr>
        </p:nvSpPr>
        <p:spPr/>
        <p:txBody>
          <a:bodyPr/>
          <a:lstStyle/>
          <a:p>
            <a:fld id="{9EBD5762-3BDC-484D-9503-7EA6D5A9A8CE}" type="slidenum">
              <a:rPr lang="en-US" smtClean="0"/>
              <a:pPr/>
              <a:t>3</a:t>
            </a:fld>
            <a:endParaRPr lang="en-US" dirty="0"/>
          </a:p>
        </p:txBody>
      </p:sp>
      <p:sp>
        <p:nvSpPr>
          <p:cNvPr id="6" name="Date Placeholder 5"/>
          <p:cNvSpPr>
            <a:spLocks noGrp="1"/>
          </p:cNvSpPr>
          <p:nvPr>
            <p:ph type="dt" sz="half" idx="2"/>
          </p:nvPr>
        </p:nvSpPr>
        <p:spPr/>
        <p:txBody>
          <a:bodyPr/>
          <a:lstStyle/>
          <a:p>
            <a:r>
              <a:rPr lang="en-US" dirty="0" smtClean="0"/>
              <a:t>November 2017</a:t>
            </a:r>
            <a:endParaRPr lang="en-US" dirty="0"/>
          </a:p>
        </p:txBody>
      </p:sp>
      <p:grpSp>
        <p:nvGrpSpPr>
          <p:cNvPr id="7" name="Group 21"/>
          <p:cNvGrpSpPr>
            <a:grpSpLocks/>
          </p:cNvGrpSpPr>
          <p:nvPr/>
        </p:nvGrpSpPr>
        <p:grpSpPr bwMode="auto">
          <a:xfrm>
            <a:off x="1057027" y="1268760"/>
            <a:ext cx="3695333" cy="5208240"/>
            <a:chOff x="1669" y="1435"/>
            <a:chExt cx="1406" cy="1217"/>
          </a:xfrm>
        </p:grpSpPr>
        <p:sp>
          <p:nvSpPr>
            <p:cNvPr id="8" name="AutoShape 13"/>
            <p:cNvSpPr>
              <a:spLocks noChangeArrowheads="1"/>
            </p:cNvSpPr>
            <p:nvPr/>
          </p:nvSpPr>
          <p:spPr bwMode="auto">
            <a:xfrm>
              <a:off x="1669" y="1435"/>
              <a:ext cx="1406" cy="1217"/>
            </a:xfrm>
            <a:prstGeom prst="triangle">
              <a:avLst>
                <a:gd name="adj" fmla="val 50000"/>
              </a:avLst>
            </a:prstGeom>
            <a:solidFill>
              <a:srgbClr val="EB8C00"/>
            </a:solidFill>
            <a:ln w="6350">
              <a:solidFill>
                <a:srgbClr val="FFFFFF"/>
              </a:solidFill>
              <a:miter lim="800000"/>
              <a:headEnd/>
              <a:tailEnd/>
            </a:ln>
          </p:spPr>
          <p:txBody>
            <a:bodyPr wrap="none" lIns="0" tIns="0" rIns="0" bIns="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smtClean="0">
                <a:ln>
                  <a:noFill/>
                </a:ln>
                <a:solidFill>
                  <a:srgbClr val="FFFFFF"/>
                </a:solidFill>
                <a:effectLst/>
                <a:uLnTx/>
                <a:uFillTx/>
                <a:latin typeface="+mj-lt"/>
              </a:endParaRPr>
            </a:p>
          </p:txBody>
        </p:sp>
        <p:sp>
          <p:nvSpPr>
            <p:cNvPr id="9" name="AutoShape 14"/>
            <p:cNvSpPr>
              <a:spLocks noChangeArrowheads="1"/>
            </p:cNvSpPr>
            <p:nvPr/>
          </p:nvSpPr>
          <p:spPr bwMode="auto">
            <a:xfrm>
              <a:off x="1844" y="1435"/>
              <a:ext cx="1056" cy="913"/>
            </a:xfrm>
            <a:prstGeom prst="triangle">
              <a:avLst>
                <a:gd name="adj" fmla="val 50000"/>
              </a:avLst>
            </a:prstGeom>
            <a:solidFill>
              <a:schemeClr val="accent1"/>
            </a:solidFill>
            <a:ln w="6350">
              <a:solidFill>
                <a:srgbClr val="FFFFFF"/>
              </a:solidFill>
              <a:miter lim="800000"/>
              <a:headEnd/>
              <a:tailEnd/>
            </a:ln>
          </p:spPr>
          <p:txBody>
            <a:bodyPr wrap="none" lIns="0" tIns="0" rIns="0" bIns="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smtClean="0">
                <a:ln>
                  <a:noFill/>
                </a:ln>
                <a:solidFill>
                  <a:srgbClr val="FFFFFF"/>
                </a:solidFill>
                <a:effectLst/>
                <a:uLnTx/>
                <a:uFillTx/>
                <a:latin typeface="+mj-lt"/>
              </a:endParaRPr>
            </a:p>
          </p:txBody>
        </p:sp>
        <p:sp>
          <p:nvSpPr>
            <p:cNvPr id="10" name="AutoShape 15"/>
            <p:cNvSpPr>
              <a:spLocks noChangeArrowheads="1"/>
            </p:cNvSpPr>
            <p:nvPr/>
          </p:nvSpPr>
          <p:spPr bwMode="auto">
            <a:xfrm>
              <a:off x="2020" y="1435"/>
              <a:ext cx="704" cy="609"/>
            </a:xfrm>
            <a:prstGeom prst="triangle">
              <a:avLst>
                <a:gd name="adj" fmla="val 50000"/>
              </a:avLst>
            </a:prstGeom>
            <a:solidFill>
              <a:schemeClr val="accent5"/>
            </a:solidFill>
            <a:ln w="6350">
              <a:solidFill>
                <a:srgbClr val="FFFFFF"/>
              </a:solidFill>
              <a:miter lim="800000"/>
              <a:headEnd/>
              <a:tailEnd/>
            </a:ln>
          </p:spPr>
          <p:txBody>
            <a:bodyPr wrap="none" lIns="0" tIns="0" rIns="0" bIns="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smtClean="0">
                <a:ln>
                  <a:noFill/>
                </a:ln>
                <a:solidFill>
                  <a:srgbClr val="FFFFFF"/>
                </a:solidFill>
                <a:effectLst/>
                <a:uLnTx/>
                <a:uFillTx/>
                <a:latin typeface="+mj-lt"/>
              </a:endParaRPr>
            </a:p>
          </p:txBody>
        </p:sp>
        <p:sp>
          <p:nvSpPr>
            <p:cNvPr id="11" name="AutoShape 16"/>
            <p:cNvSpPr>
              <a:spLocks noChangeArrowheads="1"/>
            </p:cNvSpPr>
            <p:nvPr/>
          </p:nvSpPr>
          <p:spPr bwMode="auto">
            <a:xfrm>
              <a:off x="2196" y="1435"/>
              <a:ext cx="351" cy="304"/>
            </a:xfrm>
            <a:prstGeom prst="triangle">
              <a:avLst>
                <a:gd name="adj" fmla="val 50000"/>
              </a:avLst>
            </a:prstGeom>
            <a:solidFill>
              <a:schemeClr val="accent3"/>
            </a:solidFill>
            <a:ln w="6350">
              <a:solidFill>
                <a:srgbClr val="FFFFFF"/>
              </a:solidFill>
              <a:miter lim="800000"/>
              <a:headEnd/>
              <a:tailEnd/>
            </a:ln>
          </p:spPr>
          <p:txBody>
            <a:bodyPr wrap="none" lIns="0" tIns="0" rIns="0" bIns="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smtClean="0">
                <a:ln>
                  <a:noFill/>
                </a:ln>
                <a:solidFill>
                  <a:srgbClr val="FFFFFF"/>
                </a:solidFill>
                <a:effectLst/>
                <a:uLnTx/>
                <a:uFillTx/>
                <a:latin typeface="+mj-lt"/>
              </a:endParaRPr>
            </a:p>
          </p:txBody>
        </p:sp>
        <p:sp>
          <p:nvSpPr>
            <p:cNvPr id="12" name="Text Box 17"/>
            <p:cNvSpPr txBox="1">
              <a:spLocks noChangeArrowheads="1"/>
            </p:cNvSpPr>
            <p:nvPr/>
          </p:nvSpPr>
          <p:spPr bwMode="auto">
            <a:xfrm>
              <a:off x="2195" y="2456"/>
              <a:ext cx="366" cy="70"/>
            </a:xfrm>
            <a:prstGeom prst="rect">
              <a:avLst/>
            </a:prstGeom>
            <a:noFill/>
            <a:ln w="6350">
              <a:noFill/>
              <a:miter lim="800000"/>
              <a:headEnd/>
              <a:tailEnd/>
            </a:ln>
          </p:spPr>
          <p:txBody>
            <a:bodyPr wrap="none" lIns="0" tIns="0" rIns="0" bIns="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1200" b="1" kern="0" noProof="0" dirty="0" smtClean="0">
                  <a:solidFill>
                    <a:schemeClr val="bg1"/>
                  </a:solidFill>
                  <a:latin typeface="+mj-lt"/>
                </a:rPr>
                <a:t>Data Source</a:t>
              </a:r>
              <a:endParaRPr kumimoji="0" lang="en-GB" sz="1200" b="1" i="0" u="none" strike="noStrike" kern="0" cap="none" spc="0" normalizeH="0" baseline="0" noProof="0" dirty="0" smtClean="0">
                <a:ln>
                  <a:noFill/>
                </a:ln>
                <a:solidFill>
                  <a:schemeClr val="bg1"/>
                </a:solidFill>
                <a:effectLst/>
                <a:uLnTx/>
                <a:uFillTx/>
                <a:latin typeface="+mj-lt"/>
              </a:endParaRPr>
            </a:p>
          </p:txBody>
        </p:sp>
        <p:sp>
          <p:nvSpPr>
            <p:cNvPr id="13" name="Text Box 18"/>
            <p:cNvSpPr txBox="1">
              <a:spLocks noChangeArrowheads="1"/>
            </p:cNvSpPr>
            <p:nvPr/>
          </p:nvSpPr>
          <p:spPr bwMode="auto">
            <a:xfrm>
              <a:off x="2173" y="2168"/>
              <a:ext cx="424" cy="55"/>
            </a:xfrm>
            <a:prstGeom prst="rect">
              <a:avLst/>
            </a:prstGeom>
            <a:noFill/>
            <a:ln w="6350">
              <a:noFill/>
              <a:miter lim="800000"/>
              <a:headEnd/>
              <a:tailEnd/>
            </a:ln>
          </p:spPr>
          <p:txBody>
            <a:bodyPr wrap="none" lIns="0" tIns="0" rIns="0" bIns="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1200" b="1" kern="0" dirty="0" smtClean="0">
                  <a:solidFill>
                    <a:schemeClr val="bg1"/>
                  </a:solidFill>
                  <a:latin typeface="+mj-lt"/>
                </a:rPr>
                <a:t>Data analytics</a:t>
              </a:r>
              <a:endParaRPr kumimoji="0" lang="en-GB" sz="1200" b="1" i="0" u="none" strike="noStrike" kern="0" cap="none" spc="0" normalizeH="0" baseline="0" noProof="0" dirty="0" smtClean="0">
                <a:ln>
                  <a:noFill/>
                </a:ln>
                <a:solidFill>
                  <a:schemeClr val="bg1"/>
                </a:solidFill>
                <a:effectLst/>
                <a:uLnTx/>
                <a:uFillTx/>
                <a:latin typeface="+mj-lt"/>
              </a:endParaRPr>
            </a:p>
          </p:txBody>
        </p:sp>
        <p:sp>
          <p:nvSpPr>
            <p:cNvPr id="14" name="Text Box 19"/>
            <p:cNvSpPr txBox="1">
              <a:spLocks noChangeArrowheads="1"/>
            </p:cNvSpPr>
            <p:nvPr/>
          </p:nvSpPr>
          <p:spPr bwMode="auto">
            <a:xfrm>
              <a:off x="2177" y="1832"/>
              <a:ext cx="403" cy="110"/>
            </a:xfrm>
            <a:prstGeom prst="rect">
              <a:avLst/>
            </a:prstGeom>
            <a:noFill/>
            <a:ln w="6350">
              <a:noFill/>
              <a:miter lim="800000"/>
              <a:headEnd/>
              <a:tailEnd/>
            </a:ln>
          </p:spPr>
          <p:txBody>
            <a:bodyPr wrap="none" lIns="0" tIns="0" rIns="0" bIns="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1200" b="1" kern="0" noProof="0" dirty="0" smtClean="0">
                  <a:solidFill>
                    <a:schemeClr val="bg1"/>
                  </a:solidFill>
                  <a:latin typeface="+mj-lt"/>
                </a:rPr>
                <a:t>Mobile / Web</a:t>
              </a:r>
              <a:br>
                <a:rPr lang="en-US" altLang="zh-CN" sz="1200" b="1" kern="0" noProof="0" dirty="0" smtClean="0">
                  <a:solidFill>
                    <a:schemeClr val="bg1"/>
                  </a:solidFill>
                  <a:latin typeface="+mj-lt"/>
                </a:rPr>
              </a:br>
              <a:r>
                <a:rPr lang="en-US" altLang="zh-CN" sz="1200" b="1" kern="0" noProof="0" dirty="0" smtClean="0">
                  <a:solidFill>
                    <a:schemeClr val="bg1"/>
                  </a:solidFill>
                  <a:latin typeface="+mj-lt"/>
                </a:rPr>
                <a:t>Application</a:t>
              </a:r>
              <a:endParaRPr kumimoji="0" lang="en-GB" sz="1200" b="1" i="0" u="none" strike="noStrike" kern="0" cap="none" spc="0" normalizeH="0" baseline="0" noProof="0" dirty="0" smtClean="0">
                <a:ln>
                  <a:noFill/>
                </a:ln>
                <a:solidFill>
                  <a:schemeClr val="bg1"/>
                </a:solidFill>
                <a:effectLst/>
                <a:uLnTx/>
                <a:uFillTx/>
                <a:latin typeface="+mj-lt"/>
              </a:endParaRPr>
            </a:p>
          </p:txBody>
        </p:sp>
        <p:sp>
          <p:nvSpPr>
            <p:cNvPr id="15" name="Text Box 20"/>
            <p:cNvSpPr txBox="1">
              <a:spLocks noChangeArrowheads="1"/>
            </p:cNvSpPr>
            <p:nvPr/>
          </p:nvSpPr>
          <p:spPr bwMode="auto">
            <a:xfrm>
              <a:off x="2289" y="1593"/>
              <a:ext cx="173" cy="55"/>
            </a:xfrm>
            <a:prstGeom prst="rect">
              <a:avLst/>
            </a:prstGeom>
            <a:noFill/>
            <a:ln w="6350">
              <a:noFill/>
              <a:miter lim="800000"/>
              <a:headEnd/>
              <a:tailEnd/>
            </a:ln>
          </p:spPr>
          <p:txBody>
            <a:bodyPr wrap="none" lIns="0" tIns="0" rIns="0" bIns="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1200" b="1" kern="0" dirty="0" smtClean="0">
                  <a:solidFill>
                    <a:schemeClr val="bg1"/>
                  </a:solidFill>
                  <a:latin typeface="+mj-lt"/>
                </a:rPr>
                <a:t>Index</a:t>
              </a:r>
              <a:endParaRPr kumimoji="0" lang="en-GB" sz="1200" b="1" i="0" u="none" strike="noStrike" kern="0" cap="none" spc="0" normalizeH="0" baseline="0" noProof="0" dirty="0" smtClean="0">
                <a:ln>
                  <a:noFill/>
                </a:ln>
                <a:solidFill>
                  <a:schemeClr val="bg1"/>
                </a:solidFill>
                <a:effectLst/>
                <a:uLnTx/>
                <a:uFillTx/>
                <a:latin typeface="+mj-lt"/>
              </a:endParaRPr>
            </a:p>
          </p:txBody>
        </p:sp>
      </p:grpSp>
      <p:sp>
        <p:nvSpPr>
          <p:cNvPr id="16" name="Content Placeholder 2"/>
          <p:cNvSpPr>
            <a:spLocks noGrp="1"/>
          </p:cNvSpPr>
          <p:nvPr>
            <p:ph sz="quarter" idx="15"/>
          </p:nvPr>
        </p:nvSpPr>
        <p:spPr>
          <a:xfrm>
            <a:off x="4697336" y="5013176"/>
            <a:ext cx="3992539" cy="1594974"/>
          </a:xfrm>
        </p:spPr>
        <p:txBody>
          <a:bodyPr/>
          <a:lstStyle/>
          <a:p>
            <a:pPr marL="171450" indent="-171450">
              <a:spcAft>
                <a:spcPts val="0"/>
              </a:spcAft>
              <a:buFont typeface="Arial" panose="020B0604020202020204" pitchFamily="34" charset="0"/>
              <a:buChar char="•"/>
            </a:pPr>
            <a:r>
              <a:rPr lang="en-US" sz="1100" dirty="0" smtClean="0"/>
              <a:t>External data</a:t>
            </a:r>
          </a:p>
          <a:p>
            <a:pPr marL="360363" lvl="1" indent="-184150">
              <a:spcAft>
                <a:spcPts val="0"/>
              </a:spcAft>
              <a:buFont typeface="Arial" panose="020B0604020202020204" pitchFamily="34" charset="0"/>
              <a:buChar char="•"/>
            </a:pPr>
            <a:r>
              <a:rPr lang="en-US" sz="1100" dirty="0"/>
              <a:t>F</a:t>
            </a:r>
            <a:r>
              <a:rPr lang="en-US" sz="1100" dirty="0" smtClean="0"/>
              <a:t>rom cooperation partner (</a:t>
            </a:r>
            <a:r>
              <a:rPr lang="en-US" sz="1100" dirty="0" err="1" smtClean="0"/>
              <a:t>RhinoData</a:t>
            </a:r>
            <a:r>
              <a:rPr lang="en-US" sz="1100" dirty="0" smtClean="0"/>
              <a:t>, </a:t>
            </a:r>
            <a:r>
              <a:rPr lang="en-US" sz="1100" dirty="0" err="1" smtClean="0"/>
              <a:t>JingData</a:t>
            </a:r>
            <a:r>
              <a:rPr lang="en-US" sz="1100" dirty="0" smtClean="0"/>
              <a:t>, </a:t>
            </a:r>
            <a:r>
              <a:rPr lang="en-US" sz="1100" dirty="0" err="1" smtClean="0"/>
              <a:t>Fellowplus</a:t>
            </a:r>
            <a:r>
              <a:rPr lang="en-US" sz="1100" dirty="0" smtClean="0"/>
              <a:t>), which contains:</a:t>
            </a:r>
            <a:br>
              <a:rPr lang="en-US" sz="1100" dirty="0" smtClean="0"/>
            </a:br>
            <a:r>
              <a:rPr lang="en-US" sz="1000" dirty="0" smtClean="0"/>
              <a:t>- company information, analysts reports</a:t>
            </a:r>
            <a:br>
              <a:rPr lang="en-US" sz="1000" dirty="0" smtClean="0"/>
            </a:br>
            <a:r>
              <a:rPr lang="en-US" sz="1000" dirty="0" smtClean="0"/>
              <a:t>- recruiting information, app download ranking</a:t>
            </a:r>
            <a:br>
              <a:rPr lang="en-US" sz="1000" dirty="0" smtClean="0"/>
            </a:br>
            <a:r>
              <a:rPr lang="en-US" sz="1000" dirty="0" smtClean="0"/>
              <a:t>- </a:t>
            </a:r>
            <a:r>
              <a:rPr lang="en-US" altLang="zh-CN" sz="1000" dirty="0" smtClean="0"/>
              <a:t>founder’s profile, founder’s interview</a:t>
            </a:r>
            <a:br>
              <a:rPr lang="en-US" altLang="zh-CN" sz="1000" dirty="0" smtClean="0"/>
            </a:br>
            <a:r>
              <a:rPr lang="en-US" altLang="zh-CN" sz="1000" dirty="0" smtClean="0"/>
              <a:t>- financing news, investor’s profile, investor’s interview</a:t>
            </a:r>
            <a:br>
              <a:rPr lang="en-US" altLang="zh-CN" sz="1000" dirty="0" smtClean="0"/>
            </a:br>
            <a:r>
              <a:rPr lang="en-US" altLang="zh-CN" sz="1000" dirty="0" smtClean="0"/>
              <a:t>- competitor overview</a:t>
            </a:r>
          </a:p>
          <a:p>
            <a:pPr marL="360363" lvl="1" indent="-184150">
              <a:spcAft>
                <a:spcPts val="0"/>
              </a:spcAft>
              <a:buFont typeface="Arial" panose="020B0604020202020204" pitchFamily="34" charset="0"/>
              <a:buChar char="•"/>
            </a:pPr>
            <a:r>
              <a:rPr lang="en-US" sz="1000" i="1" dirty="0" smtClean="0"/>
              <a:t>Additional data (e.g. valuation, conversion rate, web traffic </a:t>
            </a:r>
            <a:r>
              <a:rPr lang="en-US" sz="1000" i="1" dirty="0" err="1" smtClean="0"/>
              <a:t>etc</a:t>
            </a:r>
            <a:r>
              <a:rPr lang="en-US" sz="1000" i="1" dirty="0" smtClean="0"/>
              <a:t>) from other data providers, e.g. </a:t>
            </a:r>
            <a:r>
              <a:rPr lang="en-US" altLang="zh-CN" sz="1000" i="1" dirty="0" err="1" smtClean="0"/>
              <a:t>Tianyancha</a:t>
            </a:r>
            <a:r>
              <a:rPr lang="en-US" altLang="zh-CN" sz="1000" i="1" dirty="0" smtClean="0"/>
              <a:t>, Capital IQ, Merger Market, Morning Whistle </a:t>
            </a:r>
            <a:r>
              <a:rPr lang="en-US" altLang="zh-CN" sz="1000" i="1" dirty="0" err="1" smtClean="0"/>
              <a:t>etc</a:t>
            </a:r>
            <a:endParaRPr lang="en-US" sz="1600" i="1" dirty="0" smtClean="0"/>
          </a:p>
        </p:txBody>
      </p:sp>
      <p:sp>
        <p:nvSpPr>
          <p:cNvPr id="17" name="Content Placeholder 2"/>
          <p:cNvSpPr txBox="1">
            <a:spLocks/>
          </p:cNvSpPr>
          <p:nvPr/>
        </p:nvSpPr>
        <p:spPr>
          <a:xfrm>
            <a:off x="8473851" y="5027165"/>
            <a:ext cx="3096344" cy="1580985"/>
          </a:xfrm>
          <a:prstGeom prst="rect">
            <a:avLst/>
          </a:prstGeom>
        </p:spPr>
        <p:txBody>
          <a:bodyPr vert="horz" lIns="0" tIns="0" rIns="0" bIns="0" rtlCol="0">
            <a:noAutofit/>
          </a:bodyPr>
          <a:lstStyle>
            <a:lvl1pPr marL="0" marR="0" indent="0" algn="l" defTabSz="914400" rtl="0" eaLnBrk="1" fontAlgn="auto" latinLnBrk="0" hangingPunct="1">
              <a:lnSpc>
                <a:spcPct val="100000"/>
              </a:lnSpc>
              <a:spcBef>
                <a:spcPts val="0"/>
              </a:spcBef>
              <a:spcAft>
                <a:spcPts val="900"/>
              </a:spcAft>
              <a:buClr>
                <a:schemeClr val="tx1"/>
              </a:buClr>
              <a:buSzTx/>
              <a:buFontTx/>
              <a:buNone/>
              <a:tabLst/>
              <a:defRPr sz="2000" kern="1200" baseline="0">
                <a:solidFill>
                  <a:schemeClr val="tx1"/>
                </a:solidFill>
                <a:latin typeface="Georgia" pitchFamily="18" charset="0"/>
                <a:ea typeface="+mn-ea"/>
                <a:cs typeface="+mn-cs"/>
              </a:defRPr>
            </a:lvl1pPr>
            <a:lvl2pPr marL="27432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2pPr>
            <a:lvl3pPr marL="54864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3pPr>
            <a:lvl4pPr marL="82296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4pPr>
            <a:lvl5pPr marL="109728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baseline="0">
                <a:solidFill>
                  <a:schemeClr val="tx1"/>
                </a:solidFill>
                <a:latin typeface="Georgia" pitchFamily="18" charset="0"/>
                <a:ea typeface="+mn-ea"/>
                <a:cs typeface="+mn-cs"/>
              </a:defRPr>
            </a:lvl5pPr>
            <a:lvl6pPr marL="274320" marR="0" indent="-274320" algn="l" defTabSz="914400" rtl="0" eaLnBrk="1" fontAlgn="auto" latinLnBrk="0" hangingPunct="1">
              <a:lnSpc>
                <a:spcPct val="100000"/>
              </a:lnSpc>
              <a:spcBef>
                <a:spcPts val="0"/>
              </a:spcBef>
              <a:spcAft>
                <a:spcPts val="900"/>
              </a:spcAft>
              <a:buClr>
                <a:schemeClr val="tx1"/>
              </a:buClr>
              <a:buSzPct val="100000"/>
              <a:buFont typeface="+mj-lt"/>
              <a:buAutoNum type="arabicPeriod"/>
              <a:tabLst/>
              <a:defRPr sz="2000" kern="1200" baseline="0">
                <a:solidFill>
                  <a:schemeClr val="tx1"/>
                </a:solidFill>
                <a:latin typeface="Georgia" pitchFamily="18" charset="0"/>
                <a:ea typeface="+mn-ea"/>
                <a:cs typeface="+mn-cs"/>
              </a:defRPr>
            </a:lvl6pPr>
            <a:lvl7pPr marL="548640" indent="-274320" algn="l" defTabSz="914400" rtl="0" eaLnBrk="1" latinLnBrk="0" hangingPunct="1">
              <a:lnSpc>
                <a:spcPct val="100000"/>
              </a:lnSpc>
              <a:spcBef>
                <a:spcPts val="0"/>
              </a:spcBef>
              <a:spcAft>
                <a:spcPts val="900"/>
              </a:spcAft>
              <a:buSzPct val="100000"/>
              <a:buFont typeface="+mj-lt"/>
              <a:buAutoNum type="alphaLcPeriod"/>
              <a:defRPr sz="2000" kern="1200" baseline="0">
                <a:solidFill>
                  <a:schemeClr val="tx1"/>
                </a:solidFill>
                <a:latin typeface="Georgia" pitchFamily="18" charset="0"/>
                <a:ea typeface="+mn-ea"/>
                <a:cs typeface="+mn-cs"/>
              </a:defRPr>
            </a:lvl7pPr>
            <a:lvl8pPr marL="822960" indent="-274320" algn="l" defTabSz="914400" rtl="0" eaLnBrk="1" latinLnBrk="0" hangingPunct="1">
              <a:lnSpc>
                <a:spcPct val="100000"/>
              </a:lnSpc>
              <a:spcBef>
                <a:spcPts val="0"/>
              </a:spcBef>
              <a:spcAft>
                <a:spcPts val="900"/>
              </a:spcAft>
              <a:buSzPct val="100000"/>
              <a:buFont typeface="+mj-lt"/>
              <a:buAutoNum type="romanLcPeriod"/>
              <a:defRPr sz="2000" kern="1200" baseline="0">
                <a:solidFill>
                  <a:schemeClr val="tx1"/>
                </a:solidFill>
                <a:latin typeface="Georgia" pitchFamily="18" charset="0"/>
                <a:ea typeface="+mn-ea"/>
                <a:cs typeface="+mn-cs"/>
              </a:defRPr>
            </a:lvl8pPr>
            <a:lvl9pPr marL="0" indent="-274320" algn="l" defTabSz="914400" rtl="0" eaLnBrk="1" latinLnBrk="0" hangingPunct="1">
              <a:lnSpc>
                <a:spcPct val="100000"/>
              </a:lnSpc>
              <a:spcBef>
                <a:spcPts val="0"/>
              </a:spcBef>
              <a:spcAft>
                <a:spcPts val="900"/>
              </a:spcAft>
              <a:buFont typeface="Arial" pitchFamily="34" charset="0"/>
              <a:buNone/>
              <a:defRPr sz="2000" b="1" kern="1200" baseline="0">
                <a:solidFill>
                  <a:schemeClr val="tx2"/>
                </a:solidFill>
                <a:latin typeface="Georgia" pitchFamily="18" charset="0"/>
                <a:ea typeface="+mn-ea"/>
                <a:cs typeface="+mn-cs"/>
              </a:defRPr>
            </a:lvl9pPr>
          </a:lstStyle>
          <a:p>
            <a:pPr marL="171450" indent="-171450">
              <a:spcAft>
                <a:spcPts val="0"/>
              </a:spcAft>
              <a:buFont typeface="Arial" panose="020B0604020202020204" pitchFamily="34" charset="0"/>
              <a:buChar char="•"/>
            </a:pPr>
            <a:r>
              <a:rPr lang="en-US" sz="1100" dirty="0" smtClean="0"/>
              <a:t>Internal data</a:t>
            </a:r>
          </a:p>
          <a:p>
            <a:pPr marL="360363" indent="-184150">
              <a:spcAft>
                <a:spcPts val="0"/>
              </a:spcAft>
              <a:buFont typeface="Arial" panose="020B0604020202020204" pitchFamily="34" charset="0"/>
              <a:buChar char="•"/>
              <a:tabLst>
                <a:tab pos="176213" algn="l"/>
              </a:tabLst>
            </a:pPr>
            <a:r>
              <a:rPr lang="en-US" sz="1100" dirty="0"/>
              <a:t>S</a:t>
            </a:r>
            <a:r>
              <a:rPr lang="en-US" sz="1100" dirty="0" smtClean="0"/>
              <a:t>tructured data, e.g.</a:t>
            </a:r>
            <a:br>
              <a:rPr lang="en-US" sz="1100" dirty="0" smtClean="0"/>
            </a:br>
            <a:r>
              <a:rPr lang="en-US" sz="1000" dirty="0" smtClean="0"/>
              <a:t>- </a:t>
            </a:r>
            <a:r>
              <a:rPr lang="en-US" sz="1000" dirty="0" err="1" smtClean="0"/>
              <a:t>vConcierge</a:t>
            </a:r>
            <a:r>
              <a:rPr lang="en-US" sz="1000" dirty="0" smtClean="0"/>
              <a:t>, </a:t>
            </a:r>
            <a:r>
              <a:rPr lang="en-US" sz="1000" dirty="0" err="1" smtClean="0"/>
              <a:t>vSearch</a:t>
            </a:r>
            <a:r>
              <a:rPr lang="en-US" sz="1000" dirty="0" smtClean="0"/>
              <a:t>, client </a:t>
            </a:r>
            <a:r>
              <a:rPr lang="en-US" sz="1000" dirty="0"/>
              <a:t>master </a:t>
            </a:r>
            <a:r>
              <a:rPr lang="en-US" sz="1000" dirty="0" smtClean="0"/>
              <a:t>file</a:t>
            </a:r>
            <a:br>
              <a:rPr lang="en-US" sz="1000" dirty="0" smtClean="0"/>
            </a:br>
            <a:r>
              <a:rPr lang="en-US" sz="1000" i="1" dirty="0" smtClean="0"/>
              <a:t>- DSP, </a:t>
            </a:r>
            <a:r>
              <a:rPr lang="en-US" sz="1000" i="1" dirty="0" err="1" smtClean="0"/>
              <a:t>etc</a:t>
            </a:r>
            <a:r>
              <a:rPr lang="en-US" sz="1000" i="1" dirty="0" smtClean="0"/>
              <a:t/>
            </a:r>
            <a:br>
              <a:rPr lang="en-US" sz="1000" i="1" dirty="0" smtClean="0"/>
            </a:br>
            <a:r>
              <a:rPr lang="en-US" sz="1000" i="1" dirty="0" smtClean="0"/>
              <a:t>- Other PwC sanitized proprietary data (TS, Audit, Tax, Consulting)</a:t>
            </a:r>
          </a:p>
          <a:p>
            <a:pPr marL="360363" indent="-184150">
              <a:spcAft>
                <a:spcPts val="0"/>
              </a:spcAft>
              <a:buFont typeface="Arial" panose="020B0604020202020204" pitchFamily="34" charset="0"/>
              <a:buChar char="•"/>
              <a:tabLst>
                <a:tab pos="176213" algn="l"/>
              </a:tabLst>
            </a:pPr>
            <a:r>
              <a:rPr lang="en-US" sz="1000" dirty="0" smtClean="0"/>
              <a:t>Unstructured data, e.g.</a:t>
            </a:r>
            <a:br>
              <a:rPr lang="en-US" sz="1000" dirty="0" smtClean="0"/>
            </a:br>
            <a:r>
              <a:rPr lang="en-US" sz="1000" dirty="0" smtClean="0"/>
              <a:t>- R&amp;Q database, map file </a:t>
            </a:r>
            <a:r>
              <a:rPr lang="en-US" sz="1000" dirty="0" err="1" smtClean="0"/>
              <a:t>etc</a:t>
            </a:r>
            <a:endParaRPr lang="en-US" sz="1000" dirty="0" smtClean="0"/>
          </a:p>
        </p:txBody>
      </p:sp>
      <p:sp>
        <p:nvSpPr>
          <p:cNvPr id="19" name="Content Placeholder 2"/>
          <p:cNvSpPr txBox="1">
            <a:spLocks/>
          </p:cNvSpPr>
          <p:nvPr/>
        </p:nvSpPr>
        <p:spPr>
          <a:xfrm>
            <a:off x="4441403" y="4142037"/>
            <a:ext cx="3275210" cy="727123"/>
          </a:xfrm>
          <a:prstGeom prst="rect">
            <a:avLst/>
          </a:prstGeom>
        </p:spPr>
        <p:txBody>
          <a:bodyPr vert="horz" lIns="0" tIns="0" rIns="0" bIns="0" rtlCol="0">
            <a:noAutofit/>
          </a:bodyPr>
          <a:lstStyle>
            <a:lvl1pPr marL="0" marR="0" indent="0" algn="l" defTabSz="914400" rtl="0" eaLnBrk="1" fontAlgn="auto" latinLnBrk="0" hangingPunct="1">
              <a:lnSpc>
                <a:spcPct val="100000"/>
              </a:lnSpc>
              <a:spcBef>
                <a:spcPts val="0"/>
              </a:spcBef>
              <a:spcAft>
                <a:spcPts val="900"/>
              </a:spcAft>
              <a:buClr>
                <a:schemeClr val="tx1"/>
              </a:buClr>
              <a:buSzTx/>
              <a:buFontTx/>
              <a:buNone/>
              <a:tabLst/>
              <a:defRPr sz="2000" kern="1200" baseline="0">
                <a:solidFill>
                  <a:schemeClr val="tx1"/>
                </a:solidFill>
                <a:latin typeface="Georgia" pitchFamily="18" charset="0"/>
                <a:ea typeface="+mn-ea"/>
                <a:cs typeface="+mn-cs"/>
              </a:defRPr>
            </a:lvl1pPr>
            <a:lvl2pPr marL="27432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2pPr>
            <a:lvl3pPr marL="54864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3pPr>
            <a:lvl4pPr marL="82296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4pPr>
            <a:lvl5pPr marL="109728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baseline="0">
                <a:solidFill>
                  <a:schemeClr val="tx1"/>
                </a:solidFill>
                <a:latin typeface="Georgia" pitchFamily="18" charset="0"/>
                <a:ea typeface="+mn-ea"/>
                <a:cs typeface="+mn-cs"/>
              </a:defRPr>
            </a:lvl5pPr>
            <a:lvl6pPr marL="274320" marR="0" indent="-274320" algn="l" defTabSz="914400" rtl="0" eaLnBrk="1" fontAlgn="auto" latinLnBrk="0" hangingPunct="1">
              <a:lnSpc>
                <a:spcPct val="100000"/>
              </a:lnSpc>
              <a:spcBef>
                <a:spcPts val="0"/>
              </a:spcBef>
              <a:spcAft>
                <a:spcPts val="900"/>
              </a:spcAft>
              <a:buClr>
                <a:schemeClr val="tx1"/>
              </a:buClr>
              <a:buSzPct val="100000"/>
              <a:buFont typeface="+mj-lt"/>
              <a:buAutoNum type="arabicPeriod"/>
              <a:tabLst/>
              <a:defRPr sz="2000" kern="1200" baseline="0">
                <a:solidFill>
                  <a:schemeClr val="tx1"/>
                </a:solidFill>
                <a:latin typeface="Georgia" pitchFamily="18" charset="0"/>
                <a:ea typeface="+mn-ea"/>
                <a:cs typeface="+mn-cs"/>
              </a:defRPr>
            </a:lvl6pPr>
            <a:lvl7pPr marL="548640" indent="-274320" algn="l" defTabSz="914400" rtl="0" eaLnBrk="1" latinLnBrk="0" hangingPunct="1">
              <a:lnSpc>
                <a:spcPct val="100000"/>
              </a:lnSpc>
              <a:spcBef>
                <a:spcPts val="0"/>
              </a:spcBef>
              <a:spcAft>
                <a:spcPts val="900"/>
              </a:spcAft>
              <a:buSzPct val="100000"/>
              <a:buFont typeface="+mj-lt"/>
              <a:buAutoNum type="alphaLcPeriod"/>
              <a:defRPr sz="2000" kern="1200" baseline="0">
                <a:solidFill>
                  <a:schemeClr val="tx1"/>
                </a:solidFill>
                <a:latin typeface="Georgia" pitchFamily="18" charset="0"/>
                <a:ea typeface="+mn-ea"/>
                <a:cs typeface="+mn-cs"/>
              </a:defRPr>
            </a:lvl7pPr>
            <a:lvl8pPr marL="822960" indent="-274320" algn="l" defTabSz="914400" rtl="0" eaLnBrk="1" latinLnBrk="0" hangingPunct="1">
              <a:lnSpc>
                <a:spcPct val="100000"/>
              </a:lnSpc>
              <a:spcBef>
                <a:spcPts val="0"/>
              </a:spcBef>
              <a:spcAft>
                <a:spcPts val="900"/>
              </a:spcAft>
              <a:buSzPct val="100000"/>
              <a:buFont typeface="+mj-lt"/>
              <a:buAutoNum type="romanLcPeriod"/>
              <a:defRPr sz="2000" kern="1200" baseline="0">
                <a:solidFill>
                  <a:schemeClr val="tx1"/>
                </a:solidFill>
                <a:latin typeface="Georgia" pitchFamily="18" charset="0"/>
                <a:ea typeface="+mn-ea"/>
                <a:cs typeface="+mn-cs"/>
              </a:defRPr>
            </a:lvl8pPr>
            <a:lvl9pPr marL="0" indent="-274320" algn="l" defTabSz="914400" rtl="0" eaLnBrk="1" latinLnBrk="0" hangingPunct="1">
              <a:lnSpc>
                <a:spcPct val="100000"/>
              </a:lnSpc>
              <a:spcBef>
                <a:spcPts val="0"/>
              </a:spcBef>
              <a:spcAft>
                <a:spcPts val="900"/>
              </a:spcAft>
              <a:buFont typeface="Arial" pitchFamily="34" charset="0"/>
              <a:buNone/>
              <a:defRPr sz="2000" b="1" kern="1200" baseline="0">
                <a:solidFill>
                  <a:schemeClr val="tx2"/>
                </a:solidFill>
                <a:latin typeface="Georgia" pitchFamily="18" charset="0"/>
                <a:ea typeface="+mn-ea"/>
                <a:cs typeface="+mn-cs"/>
              </a:defRPr>
            </a:lvl9pPr>
          </a:lstStyle>
          <a:p>
            <a:pPr marL="171450" indent="-171450">
              <a:buFont typeface="Arial" panose="020B0604020202020204" pitchFamily="34" charset="0"/>
              <a:buChar char="•"/>
            </a:pPr>
            <a:r>
              <a:rPr lang="en-US" sz="1100" dirty="0" smtClean="0">
                <a:solidFill>
                  <a:schemeClr val="accent1"/>
                </a:solidFill>
              </a:rPr>
              <a:t>Technical operation: e.g. data cleansing, consolidation, modelling, dynamic indexing, machine learning</a:t>
            </a:r>
          </a:p>
        </p:txBody>
      </p:sp>
      <p:sp>
        <p:nvSpPr>
          <p:cNvPr id="20" name="Content Placeholder 2"/>
          <p:cNvSpPr txBox="1">
            <a:spLocks/>
          </p:cNvSpPr>
          <p:nvPr/>
        </p:nvSpPr>
        <p:spPr>
          <a:xfrm>
            <a:off x="7969795" y="4121121"/>
            <a:ext cx="2585716" cy="727123"/>
          </a:xfrm>
          <a:prstGeom prst="rect">
            <a:avLst/>
          </a:prstGeom>
        </p:spPr>
        <p:txBody>
          <a:bodyPr vert="horz" lIns="0" tIns="0" rIns="0" bIns="0" rtlCol="0">
            <a:noAutofit/>
          </a:bodyPr>
          <a:lstStyle>
            <a:lvl1pPr marL="0" marR="0" indent="0" algn="l" defTabSz="914400" rtl="0" eaLnBrk="1" fontAlgn="auto" latinLnBrk="0" hangingPunct="1">
              <a:lnSpc>
                <a:spcPct val="100000"/>
              </a:lnSpc>
              <a:spcBef>
                <a:spcPts val="0"/>
              </a:spcBef>
              <a:spcAft>
                <a:spcPts val="900"/>
              </a:spcAft>
              <a:buClr>
                <a:schemeClr val="tx1"/>
              </a:buClr>
              <a:buSzTx/>
              <a:buFontTx/>
              <a:buNone/>
              <a:tabLst/>
              <a:defRPr sz="2000" kern="1200" baseline="0">
                <a:solidFill>
                  <a:schemeClr val="tx1"/>
                </a:solidFill>
                <a:latin typeface="Georgia" pitchFamily="18" charset="0"/>
                <a:ea typeface="+mn-ea"/>
                <a:cs typeface="+mn-cs"/>
              </a:defRPr>
            </a:lvl1pPr>
            <a:lvl2pPr marL="27432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2pPr>
            <a:lvl3pPr marL="54864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3pPr>
            <a:lvl4pPr marL="82296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4pPr>
            <a:lvl5pPr marL="109728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baseline="0">
                <a:solidFill>
                  <a:schemeClr val="tx1"/>
                </a:solidFill>
                <a:latin typeface="Georgia" pitchFamily="18" charset="0"/>
                <a:ea typeface="+mn-ea"/>
                <a:cs typeface="+mn-cs"/>
              </a:defRPr>
            </a:lvl5pPr>
            <a:lvl6pPr marL="274320" marR="0" indent="-274320" algn="l" defTabSz="914400" rtl="0" eaLnBrk="1" fontAlgn="auto" latinLnBrk="0" hangingPunct="1">
              <a:lnSpc>
                <a:spcPct val="100000"/>
              </a:lnSpc>
              <a:spcBef>
                <a:spcPts val="0"/>
              </a:spcBef>
              <a:spcAft>
                <a:spcPts val="900"/>
              </a:spcAft>
              <a:buClr>
                <a:schemeClr val="tx1"/>
              </a:buClr>
              <a:buSzPct val="100000"/>
              <a:buFont typeface="+mj-lt"/>
              <a:buAutoNum type="arabicPeriod"/>
              <a:tabLst/>
              <a:defRPr sz="2000" kern="1200" baseline="0">
                <a:solidFill>
                  <a:schemeClr val="tx1"/>
                </a:solidFill>
                <a:latin typeface="Georgia" pitchFamily="18" charset="0"/>
                <a:ea typeface="+mn-ea"/>
                <a:cs typeface="+mn-cs"/>
              </a:defRPr>
            </a:lvl6pPr>
            <a:lvl7pPr marL="548640" indent="-274320" algn="l" defTabSz="914400" rtl="0" eaLnBrk="1" latinLnBrk="0" hangingPunct="1">
              <a:lnSpc>
                <a:spcPct val="100000"/>
              </a:lnSpc>
              <a:spcBef>
                <a:spcPts val="0"/>
              </a:spcBef>
              <a:spcAft>
                <a:spcPts val="900"/>
              </a:spcAft>
              <a:buSzPct val="100000"/>
              <a:buFont typeface="+mj-lt"/>
              <a:buAutoNum type="alphaLcPeriod"/>
              <a:defRPr sz="2000" kern="1200" baseline="0">
                <a:solidFill>
                  <a:schemeClr val="tx1"/>
                </a:solidFill>
                <a:latin typeface="Georgia" pitchFamily="18" charset="0"/>
                <a:ea typeface="+mn-ea"/>
                <a:cs typeface="+mn-cs"/>
              </a:defRPr>
            </a:lvl7pPr>
            <a:lvl8pPr marL="822960" indent="-274320" algn="l" defTabSz="914400" rtl="0" eaLnBrk="1" latinLnBrk="0" hangingPunct="1">
              <a:lnSpc>
                <a:spcPct val="100000"/>
              </a:lnSpc>
              <a:spcBef>
                <a:spcPts val="0"/>
              </a:spcBef>
              <a:spcAft>
                <a:spcPts val="900"/>
              </a:spcAft>
              <a:buSzPct val="100000"/>
              <a:buFont typeface="+mj-lt"/>
              <a:buAutoNum type="romanLcPeriod"/>
              <a:defRPr sz="2000" kern="1200" baseline="0">
                <a:solidFill>
                  <a:schemeClr val="tx1"/>
                </a:solidFill>
                <a:latin typeface="Georgia" pitchFamily="18" charset="0"/>
                <a:ea typeface="+mn-ea"/>
                <a:cs typeface="+mn-cs"/>
              </a:defRPr>
            </a:lvl8pPr>
            <a:lvl9pPr marL="0" indent="-274320" algn="l" defTabSz="914400" rtl="0" eaLnBrk="1" latinLnBrk="0" hangingPunct="1">
              <a:lnSpc>
                <a:spcPct val="100000"/>
              </a:lnSpc>
              <a:spcBef>
                <a:spcPts val="0"/>
              </a:spcBef>
              <a:spcAft>
                <a:spcPts val="900"/>
              </a:spcAft>
              <a:buFont typeface="Arial" pitchFamily="34" charset="0"/>
              <a:buNone/>
              <a:defRPr sz="2000" b="1" kern="1200" baseline="0">
                <a:solidFill>
                  <a:schemeClr val="tx2"/>
                </a:solidFill>
                <a:latin typeface="Georgia" pitchFamily="18" charset="0"/>
                <a:ea typeface="+mn-ea"/>
                <a:cs typeface="+mn-cs"/>
              </a:defRPr>
            </a:lvl9pPr>
          </a:lstStyle>
          <a:p>
            <a:pPr marL="171450" indent="-171450">
              <a:buFont typeface="Arial" panose="020B0604020202020204" pitchFamily="34" charset="0"/>
              <a:buChar char="•"/>
            </a:pPr>
            <a:r>
              <a:rPr lang="en-US" sz="1100" dirty="0" smtClean="0">
                <a:solidFill>
                  <a:schemeClr val="accent1"/>
                </a:solidFill>
              </a:rPr>
              <a:t>Business operation (e.g. data verification, research, thought leadership)</a:t>
            </a:r>
            <a:endParaRPr lang="en-US" sz="1000" dirty="0" smtClean="0">
              <a:solidFill>
                <a:schemeClr val="accent1"/>
              </a:solidFill>
            </a:endParaRPr>
          </a:p>
        </p:txBody>
      </p:sp>
      <p:sp>
        <p:nvSpPr>
          <p:cNvPr id="21" name="Content Placeholder 2"/>
          <p:cNvSpPr txBox="1">
            <a:spLocks/>
          </p:cNvSpPr>
          <p:nvPr/>
        </p:nvSpPr>
        <p:spPr>
          <a:xfrm>
            <a:off x="3867936" y="2773885"/>
            <a:ext cx="3275210" cy="727123"/>
          </a:xfrm>
          <a:prstGeom prst="rect">
            <a:avLst/>
          </a:prstGeom>
        </p:spPr>
        <p:txBody>
          <a:bodyPr vert="horz" lIns="0" tIns="0" rIns="0" bIns="0" rtlCol="0">
            <a:noAutofit/>
          </a:bodyPr>
          <a:lstStyle>
            <a:lvl1pPr marL="0" marR="0" indent="0" algn="l" defTabSz="914400" rtl="0" eaLnBrk="1" fontAlgn="auto" latinLnBrk="0" hangingPunct="1">
              <a:lnSpc>
                <a:spcPct val="100000"/>
              </a:lnSpc>
              <a:spcBef>
                <a:spcPts val="0"/>
              </a:spcBef>
              <a:spcAft>
                <a:spcPts val="900"/>
              </a:spcAft>
              <a:buClr>
                <a:schemeClr val="tx1"/>
              </a:buClr>
              <a:buSzTx/>
              <a:buFontTx/>
              <a:buNone/>
              <a:tabLst/>
              <a:defRPr sz="2000" kern="1200" baseline="0">
                <a:solidFill>
                  <a:schemeClr val="tx1"/>
                </a:solidFill>
                <a:latin typeface="Georgia" pitchFamily="18" charset="0"/>
                <a:ea typeface="+mn-ea"/>
                <a:cs typeface="+mn-cs"/>
              </a:defRPr>
            </a:lvl1pPr>
            <a:lvl2pPr marL="27432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2pPr>
            <a:lvl3pPr marL="54864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3pPr>
            <a:lvl4pPr marL="82296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4pPr>
            <a:lvl5pPr marL="109728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baseline="0">
                <a:solidFill>
                  <a:schemeClr val="tx1"/>
                </a:solidFill>
                <a:latin typeface="Georgia" pitchFamily="18" charset="0"/>
                <a:ea typeface="+mn-ea"/>
                <a:cs typeface="+mn-cs"/>
              </a:defRPr>
            </a:lvl5pPr>
            <a:lvl6pPr marL="274320" marR="0" indent="-274320" algn="l" defTabSz="914400" rtl="0" eaLnBrk="1" fontAlgn="auto" latinLnBrk="0" hangingPunct="1">
              <a:lnSpc>
                <a:spcPct val="100000"/>
              </a:lnSpc>
              <a:spcBef>
                <a:spcPts val="0"/>
              </a:spcBef>
              <a:spcAft>
                <a:spcPts val="900"/>
              </a:spcAft>
              <a:buClr>
                <a:schemeClr val="tx1"/>
              </a:buClr>
              <a:buSzPct val="100000"/>
              <a:buFont typeface="+mj-lt"/>
              <a:buAutoNum type="arabicPeriod"/>
              <a:tabLst/>
              <a:defRPr sz="2000" kern="1200" baseline="0">
                <a:solidFill>
                  <a:schemeClr val="tx1"/>
                </a:solidFill>
                <a:latin typeface="Georgia" pitchFamily="18" charset="0"/>
                <a:ea typeface="+mn-ea"/>
                <a:cs typeface="+mn-cs"/>
              </a:defRPr>
            </a:lvl6pPr>
            <a:lvl7pPr marL="548640" indent="-274320" algn="l" defTabSz="914400" rtl="0" eaLnBrk="1" latinLnBrk="0" hangingPunct="1">
              <a:lnSpc>
                <a:spcPct val="100000"/>
              </a:lnSpc>
              <a:spcBef>
                <a:spcPts val="0"/>
              </a:spcBef>
              <a:spcAft>
                <a:spcPts val="900"/>
              </a:spcAft>
              <a:buSzPct val="100000"/>
              <a:buFont typeface="+mj-lt"/>
              <a:buAutoNum type="alphaLcPeriod"/>
              <a:defRPr sz="2000" kern="1200" baseline="0">
                <a:solidFill>
                  <a:schemeClr val="tx1"/>
                </a:solidFill>
                <a:latin typeface="Georgia" pitchFamily="18" charset="0"/>
                <a:ea typeface="+mn-ea"/>
                <a:cs typeface="+mn-cs"/>
              </a:defRPr>
            </a:lvl7pPr>
            <a:lvl8pPr marL="822960" indent="-274320" algn="l" defTabSz="914400" rtl="0" eaLnBrk="1" latinLnBrk="0" hangingPunct="1">
              <a:lnSpc>
                <a:spcPct val="100000"/>
              </a:lnSpc>
              <a:spcBef>
                <a:spcPts val="0"/>
              </a:spcBef>
              <a:spcAft>
                <a:spcPts val="900"/>
              </a:spcAft>
              <a:buSzPct val="100000"/>
              <a:buFont typeface="+mj-lt"/>
              <a:buAutoNum type="romanLcPeriod"/>
              <a:defRPr sz="2000" kern="1200" baseline="0">
                <a:solidFill>
                  <a:schemeClr val="tx1"/>
                </a:solidFill>
                <a:latin typeface="Georgia" pitchFamily="18" charset="0"/>
                <a:ea typeface="+mn-ea"/>
                <a:cs typeface="+mn-cs"/>
              </a:defRPr>
            </a:lvl8pPr>
            <a:lvl9pPr marL="0" indent="-274320" algn="l" defTabSz="914400" rtl="0" eaLnBrk="1" latinLnBrk="0" hangingPunct="1">
              <a:lnSpc>
                <a:spcPct val="100000"/>
              </a:lnSpc>
              <a:spcBef>
                <a:spcPts val="0"/>
              </a:spcBef>
              <a:spcAft>
                <a:spcPts val="900"/>
              </a:spcAft>
              <a:buFont typeface="Arial" pitchFamily="34" charset="0"/>
              <a:buNone/>
              <a:defRPr sz="2000" b="1" kern="1200" baseline="0">
                <a:solidFill>
                  <a:schemeClr val="tx2"/>
                </a:solidFill>
                <a:latin typeface="Georgia" pitchFamily="18" charset="0"/>
                <a:ea typeface="+mn-ea"/>
                <a:cs typeface="+mn-cs"/>
              </a:defRPr>
            </a:lvl9pPr>
          </a:lstStyle>
          <a:p>
            <a:pPr marL="171450" indent="-171450">
              <a:spcAft>
                <a:spcPts val="0"/>
              </a:spcAft>
              <a:buFont typeface="Arial" panose="020B0604020202020204" pitchFamily="34" charset="0"/>
              <a:buChar char="•"/>
            </a:pPr>
            <a:r>
              <a:rPr lang="en-US" sz="1100" dirty="0" smtClean="0">
                <a:solidFill>
                  <a:schemeClr val="accent6">
                    <a:lumMod val="75000"/>
                  </a:schemeClr>
                </a:solidFill>
              </a:rPr>
              <a:t>Subscribe interested sector / company / investor </a:t>
            </a:r>
            <a:r>
              <a:rPr lang="en-US" sz="1100" dirty="0" err="1" smtClean="0">
                <a:solidFill>
                  <a:schemeClr val="accent6">
                    <a:lumMod val="75000"/>
                  </a:schemeClr>
                </a:solidFill>
              </a:rPr>
              <a:t>etc</a:t>
            </a:r>
            <a:endParaRPr lang="en-US" sz="1100" dirty="0" smtClean="0">
              <a:solidFill>
                <a:schemeClr val="accent6">
                  <a:lumMod val="75000"/>
                </a:schemeClr>
              </a:solidFill>
            </a:endParaRPr>
          </a:p>
          <a:p>
            <a:pPr marL="171450" indent="-171450">
              <a:spcAft>
                <a:spcPts val="0"/>
              </a:spcAft>
              <a:buFont typeface="Arial" panose="020B0604020202020204" pitchFamily="34" charset="0"/>
              <a:buChar char="•"/>
            </a:pPr>
            <a:r>
              <a:rPr lang="en-US" sz="1100" dirty="0" smtClean="0">
                <a:solidFill>
                  <a:schemeClr val="accent6">
                    <a:lumMod val="75000"/>
                  </a:schemeClr>
                </a:solidFill>
              </a:rPr>
              <a:t>Smart push potential topics of interest based on user behavior</a:t>
            </a:r>
          </a:p>
          <a:p>
            <a:pPr marL="171450" indent="-171450">
              <a:spcAft>
                <a:spcPts val="0"/>
              </a:spcAft>
              <a:buFont typeface="Arial" panose="020B0604020202020204" pitchFamily="34" charset="0"/>
              <a:buChar char="•"/>
            </a:pPr>
            <a:r>
              <a:rPr lang="en-US" sz="1100" dirty="0" smtClean="0">
                <a:solidFill>
                  <a:schemeClr val="accent6">
                    <a:lumMod val="75000"/>
                  </a:schemeClr>
                </a:solidFill>
              </a:rPr>
              <a:t>Smart push of daily hot news</a:t>
            </a:r>
          </a:p>
        </p:txBody>
      </p:sp>
      <p:sp>
        <p:nvSpPr>
          <p:cNvPr id="22" name="Content Placeholder 2"/>
          <p:cNvSpPr txBox="1">
            <a:spLocks/>
          </p:cNvSpPr>
          <p:nvPr/>
        </p:nvSpPr>
        <p:spPr>
          <a:xfrm>
            <a:off x="7537748" y="2752969"/>
            <a:ext cx="3960439" cy="727123"/>
          </a:xfrm>
          <a:prstGeom prst="rect">
            <a:avLst/>
          </a:prstGeom>
        </p:spPr>
        <p:txBody>
          <a:bodyPr vert="horz" lIns="0" tIns="0" rIns="0" bIns="0" rtlCol="0">
            <a:noAutofit/>
          </a:bodyPr>
          <a:lstStyle>
            <a:lvl1pPr marL="0" marR="0" indent="0" algn="l" defTabSz="914400" rtl="0" eaLnBrk="1" fontAlgn="auto" latinLnBrk="0" hangingPunct="1">
              <a:lnSpc>
                <a:spcPct val="100000"/>
              </a:lnSpc>
              <a:spcBef>
                <a:spcPts val="0"/>
              </a:spcBef>
              <a:spcAft>
                <a:spcPts val="900"/>
              </a:spcAft>
              <a:buClr>
                <a:schemeClr val="tx1"/>
              </a:buClr>
              <a:buSzTx/>
              <a:buFontTx/>
              <a:buNone/>
              <a:tabLst/>
              <a:defRPr sz="2000" kern="1200" baseline="0">
                <a:solidFill>
                  <a:schemeClr val="tx1"/>
                </a:solidFill>
                <a:latin typeface="Georgia" pitchFamily="18" charset="0"/>
                <a:ea typeface="+mn-ea"/>
                <a:cs typeface="+mn-cs"/>
              </a:defRPr>
            </a:lvl1pPr>
            <a:lvl2pPr marL="27432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2pPr>
            <a:lvl3pPr marL="54864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3pPr>
            <a:lvl4pPr marL="82296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4pPr>
            <a:lvl5pPr marL="109728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baseline="0">
                <a:solidFill>
                  <a:schemeClr val="tx1"/>
                </a:solidFill>
                <a:latin typeface="Georgia" pitchFamily="18" charset="0"/>
                <a:ea typeface="+mn-ea"/>
                <a:cs typeface="+mn-cs"/>
              </a:defRPr>
            </a:lvl5pPr>
            <a:lvl6pPr marL="274320" marR="0" indent="-274320" algn="l" defTabSz="914400" rtl="0" eaLnBrk="1" fontAlgn="auto" latinLnBrk="0" hangingPunct="1">
              <a:lnSpc>
                <a:spcPct val="100000"/>
              </a:lnSpc>
              <a:spcBef>
                <a:spcPts val="0"/>
              </a:spcBef>
              <a:spcAft>
                <a:spcPts val="900"/>
              </a:spcAft>
              <a:buClr>
                <a:schemeClr val="tx1"/>
              </a:buClr>
              <a:buSzPct val="100000"/>
              <a:buFont typeface="+mj-lt"/>
              <a:buAutoNum type="arabicPeriod"/>
              <a:tabLst/>
              <a:defRPr sz="2000" kern="1200" baseline="0">
                <a:solidFill>
                  <a:schemeClr val="tx1"/>
                </a:solidFill>
                <a:latin typeface="Georgia" pitchFamily="18" charset="0"/>
                <a:ea typeface="+mn-ea"/>
                <a:cs typeface="+mn-cs"/>
              </a:defRPr>
            </a:lvl6pPr>
            <a:lvl7pPr marL="548640" indent="-274320" algn="l" defTabSz="914400" rtl="0" eaLnBrk="1" latinLnBrk="0" hangingPunct="1">
              <a:lnSpc>
                <a:spcPct val="100000"/>
              </a:lnSpc>
              <a:spcBef>
                <a:spcPts val="0"/>
              </a:spcBef>
              <a:spcAft>
                <a:spcPts val="900"/>
              </a:spcAft>
              <a:buSzPct val="100000"/>
              <a:buFont typeface="+mj-lt"/>
              <a:buAutoNum type="alphaLcPeriod"/>
              <a:defRPr sz="2000" kern="1200" baseline="0">
                <a:solidFill>
                  <a:schemeClr val="tx1"/>
                </a:solidFill>
                <a:latin typeface="Georgia" pitchFamily="18" charset="0"/>
                <a:ea typeface="+mn-ea"/>
                <a:cs typeface="+mn-cs"/>
              </a:defRPr>
            </a:lvl7pPr>
            <a:lvl8pPr marL="822960" indent="-274320" algn="l" defTabSz="914400" rtl="0" eaLnBrk="1" latinLnBrk="0" hangingPunct="1">
              <a:lnSpc>
                <a:spcPct val="100000"/>
              </a:lnSpc>
              <a:spcBef>
                <a:spcPts val="0"/>
              </a:spcBef>
              <a:spcAft>
                <a:spcPts val="900"/>
              </a:spcAft>
              <a:buSzPct val="100000"/>
              <a:buFont typeface="+mj-lt"/>
              <a:buAutoNum type="romanLcPeriod"/>
              <a:defRPr sz="2000" kern="1200" baseline="0">
                <a:solidFill>
                  <a:schemeClr val="tx1"/>
                </a:solidFill>
                <a:latin typeface="Georgia" pitchFamily="18" charset="0"/>
                <a:ea typeface="+mn-ea"/>
                <a:cs typeface="+mn-cs"/>
              </a:defRPr>
            </a:lvl8pPr>
            <a:lvl9pPr marL="0" indent="-274320" algn="l" defTabSz="914400" rtl="0" eaLnBrk="1" latinLnBrk="0" hangingPunct="1">
              <a:lnSpc>
                <a:spcPct val="100000"/>
              </a:lnSpc>
              <a:spcBef>
                <a:spcPts val="0"/>
              </a:spcBef>
              <a:spcAft>
                <a:spcPts val="900"/>
              </a:spcAft>
              <a:buFont typeface="Arial" pitchFamily="34" charset="0"/>
              <a:buNone/>
              <a:defRPr sz="2000" b="1" kern="1200" baseline="0">
                <a:solidFill>
                  <a:schemeClr val="tx2"/>
                </a:solidFill>
                <a:latin typeface="Georgia" pitchFamily="18" charset="0"/>
                <a:ea typeface="+mn-ea"/>
                <a:cs typeface="+mn-cs"/>
              </a:defRPr>
            </a:lvl9pPr>
          </a:lstStyle>
          <a:p>
            <a:pPr marL="171450" indent="-171450">
              <a:spcAft>
                <a:spcPts val="0"/>
              </a:spcAft>
              <a:buFont typeface="Arial" panose="020B0604020202020204" pitchFamily="34" charset="0"/>
              <a:buChar char="•"/>
            </a:pPr>
            <a:r>
              <a:rPr lang="en-US" sz="1100" dirty="0" smtClean="0">
                <a:solidFill>
                  <a:schemeClr val="accent6">
                    <a:lumMod val="75000"/>
                  </a:schemeClr>
                </a:solidFill>
              </a:rPr>
              <a:t>Search client 360 view</a:t>
            </a:r>
            <a:br>
              <a:rPr lang="en-US" sz="1100" dirty="0" smtClean="0">
                <a:solidFill>
                  <a:schemeClr val="accent6">
                    <a:lumMod val="75000"/>
                  </a:schemeClr>
                </a:solidFill>
              </a:rPr>
            </a:br>
            <a:r>
              <a:rPr lang="en-US" sz="1100" dirty="0" smtClean="0">
                <a:solidFill>
                  <a:schemeClr val="accent6">
                    <a:lumMod val="75000"/>
                  </a:schemeClr>
                </a:solidFill>
              </a:rPr>
              <a:t>- Founder’s profile, news, ranking, market and financing activities, investor profile</a:t>
            </a:r>
            <a:br>
              <a:rPr lang="en-US" sz="1100" dirty="0" smtClean="0">
                <a:solidFill>
                  <a:schemeClr val="accent6">
                    <a:lumMod val="75000"/>
                  </a:schemeClr>
                </a:solidFill>
              </a:rPr>
            </a:br>
            <a:r>
              <a:rPr lang="en-US" sz="1100" dirty="0" smtClean="0">
                <a:solidFill>
                  <a:schemeClr val="accent6">
                    <a:lumMod val="75000"/>
                  </a:schemeClr>
                </a:solidFill>
              </a:rPr>
              <a:t>- PwC relationship overview, e.g. opportunities pursued, services provided, PIC/MIC, contract signed, any warning etc. </a:t>
            </a:r>
            <a:endParaRPr lang="en-US" sz="1000" dirty="0" smtClean="0">
              <a:solidFill>
                <a:schemeClr val="accent6">
                  <a:lumMod val="75000"/>
                </a:schemeClr>
              </a:solidFill>
            </a:endParaRPr>
          </a:p>
        </p:txBody>
      </p:sp>
      <p:sp>
        <p:nvSpPr>
          <p:cNvPr id="23" name="Content Placeholder 2"/>
          <p:cNvSpPr txBox="1">
            <a:spLocks/>
          </p:cNvSpPr>
          <p:nvPr/>
        </p:nvSpPr>
        <p:spPr>
          <a:xfrm>
            <a:off x="3436369" y="1796153"/>
            <a:ext cx="3453787" cy="551289"/>
          </a:xfrm>
          <a:prstGeom prst="rect">
            <a:avLst/>
          </a:prstGeom>
        </p:spPr>
        <p:txBody>
          <a:bodyPr vert="horz" lIns="0" tIns="0" rIns="0" bIns="0" rtlCol="0">
            <a:noAutofit/>
          </a:bodyPr>
          <a:lstStyle>
            <a:lvl1pPr marL="0" marR="0" indent="0" algn="l" defTabSz="914400" rtl="0" eaLnBrk="1" fontAlgn="auto" latinLnBrk="0" hangingPunct="1">
              <a:lnSpc>
                <a:spcPct val="100000"/>
              </a:lnSpc>
              <a:spcBef>
                <a:spcPts val="0"/>
              </a:spcBef>
              <a:spcAft>
                <a:spcPts val="900"/>
              </a:spcAft>
              <a:buClr>
                <a:schemeClr val="tx1"/>
              </a:buClr>
              <a:buSzTx/>
              <a:buFontTx/>
              <a:buNone/>
              <a:tabLst/>
              <a:defRPr sz="2000" kern="1200" baseline="0">
                <a:solidFill>
                  <a:schemeClr val="tx1"/>
                </a:solidFill>
                <a:latin typeface="Georgia" pitchFamily="18" charset="0"/>
                <a:ea typeface="+mn-ea"/>
                <a:cs typeface="+mn-cs"/>
              </a:defRPr>
            </a:lvl1pPr>
            <a:lvl2pPr marL="27432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2pPr>
            <a:lvl3pPr marL="54864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3pPr>
            <a:lvl4pPr marL="82296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4pPr>
            <a:lvl5pPr marL="109728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baseline="0">
                <a:solidFill>
                  <a:schemeClr val="tx1"/>
                </a:solidFill>
                <a:latin typeface="Georgia" pitchFamily="18" charset="0"/>
                <a:ea typeface="+mn-ea"/>
                <a:cs typeface="+mn-cs"/>
              </a:defRPr>
            </a:lvl5pPr>
            <a:lvl6pPr marL="274320" marR="0" indent="-274320" algn="l" defTabSz="914400" rtl="0" eaLnBrk="1" fontAlgn="auto" latinLnBrk="0" hangingPunct="1">
              <a:lnSpc>
                <a:spcPct val="100000"/>
              </a:lnSpc>
              <a:spcBef>
                <a:spcPts val="0"/>
              </a:spcBef>
              <a:spcAft>
                <a:spcPts val="900"/>
              </a:spcAft>
              <a:buClr>
                <a:schemeClr val="tx1"/>
              </a:buClr>
              <a:buSzPct val="100000"/>
              <a:buFont typeface="+mj-lt"/>
              <a:buAutoNum type="arabicPeriod"/>
              <a:tabLst/>
              <a:defRPr sz="2000" kern="1200" baseline="0">
                <a:solidFill>
                  <a:schemeClr val="tx1"/>
                </a:solidFill>
                <a:latin typeface="Georgia" pitchFamily="18" charset="0"/>
                <a:ea typeface="+mn-ea"/>
                <a:cs typeface="+mn-cs"/>
              </a:defRPr>
            </a:lvl6pPr>
            <a:lvl7pPr marL="548640" indent="-274320" algn="l" defTabSz="914400" rtl="0" eaLnBrk="1" latinLnBrk="0" hangingPunct="1">
              <a:lnSpc>
                <a:spcPct val="100000"/>
              </a:lnSpc>
              <a:spcBef>
                <a:spcPts val="0"/>
              </a:spcBef>
              <a:spcAft>
                <a:spcPts val="900"/>
              </a:spcAft>
              <a:buSzPct val="100000"/>
              <a:buFont typeface="+mj-lt"/>
              <a:buAutoNum type="alphaLcPeriod"/>
              <a:defRPr sz="2000" kern="1200" baseline="0">
                <a:solidFill>
                  <a:schemeClr val="tx1"/>
                </a:solidFill>
                <a:latin typeface="Georgia" pitchFamily="18" charset="0"/>
                <a:ea typeface="+mn-ea"/>
                <a:cs typeface="+mn-cs"/>
              </a:defRPr>
            </a:lvl7pPr>
            <a:lvl8pPr marL="822960" indent="-274320" algn="l" defTabSz="914400" rtl="0" eaLnBrk="1" latinLnBrk="0" hangingPunct="1">
              <a:lnSpc>
                <a:spcPct val="100000"/>
              </a:lnSpc>
              <a:spcBef>
                <a:spcPts val="0"/>
              </a:spcBef>
              <a:spcAft>
                <a:spcPts val="900"/>
              </a:spcAft>
              <a:buSzPct val="100000"/>
              <a:buFont typeface="+mj-lt"/>
              <a:buAutoNum type="romanLcPeriod"/>
              <a:defRPr sz="2000" kern="1200" baseline="0">
                <a:solidFill>
                  <a:schemeClr val="tx1"/>
                </a:solidFill>
                <a:latin typeface="Georgia" pitchFamily="18" charset="0"/>
                <a:ea typeface="+mn-ea"/>
                <a:cs typeface="+mn-cs"/>
              </a:defRPr>
            </a:lvl8pPr>
            <a:lvl9pPr marL="0" indent="-274320" algn="l" defTabSz="914400" rtl="0" eaLnBrk="1" latinLnBrk="0" hangingPunct="1">
              <a:lnSpc>
                <a:spcPct val="100000"/>
              </a:lnSpc>
              <a:spcBef>
                <a:spcPts val="0"/>
              </a:spcBef>
              <a:spcAft>
                <a:spcPts val="900"/>
              </a:spcAft>
              <a:buFont typeface="Arial" pitchFamily="34" charset="0"/>
              <a:buNone/>
              <a:defRPr sz="2000" b="1" kern="1200" baseline="0">
                <a:solidFill>
                  <a:schemeClr val="tx2"/>
                </a:solidFill>
                <a:latin typeface="Georgia" pitchFamily="18" charset="0"/>
                <a:ea typeface="+mn-ea"/>
                <a:cs typeface="+mn-cs"/>
              </a:defRPr>
            </a:lvl9pPr>
          </a:lstStyle>
          <a:p>
            <a:pPr marL="171450" indent="-171450">
              <a:buFont typeface="Arial" panose="020B0604020202020204" pitchFamily="34" charset="0"/>
              <a:buChar char="•"/>
            </a:pPr>
            <a:r>
              <a:rPr lang="en-US" sz="1100" dirty="0" smtClean="0">
                <a:solidFill>
                  <a:schemeClr val="accent6">
                    <a:lumMod val="50000"/>
                  </a:schemeClr>
                </a:solidFill>
              </a:rPr>
              <a:t>Generate PwC FUX “Future Unicorn Index” through data modeling based on past performance data of successful unicorns. </a:t>
            </a:r>
            <a:endParaRPr lang="en-US" sz="1000" dirty="0" smtClean="0">
              <a:solidFill>
                <a:schemeClr val="accent6">
                  <a:lumMod val="50000"/>
                </a:schemeClr>
              </a:solidFill>
            </a:endParaRPr>
          </a:p>
        </p:txBody>
      </p:sp>
      <p:sp>
        <p:nvSpPr>
          <p:cNvPr id="24" name="Content Placeholder 2"/>
          <p:cNvSpPr txBox="1">
            <a:spLocks/>
          </p:cNvSpPr>
          <p:nvPr/>
        </p:nvSpPr>
        <p:spPr>
          <a:xfrm>
            <a:off x="7252312" y="1772816"/>
            <a:ext cx="3453787" cy="551289"/>
          </a:xfrm>
          <a:prstGeom prst="rect">
            <a:avLst/>
          </a:prstGeom>
        </p:spPr>
        <p:txBody>
          <a:bodyPr vert="horz" lIns="0" tIns="0" rIns="0" bIns="0" rtlCol="0">
            <a:noAutofit/>
          </a:bodyPr>
          <a:lstStyle>
            <a:lvl1pPr marL="0" marR="0" indent="0" algn="l" defTabSz="914400" rtl="0" eaLnBrk="1" fontAlgn="auto" latinLnBrk="0" hangingPunct="1">
              <a:lnSpc>
                <a:spcPct val="100000"/>
              </a:lnSpc>
              <a:spcBef>
                <a:spcPts val="0"/>
              </a:spcBef>
              <a:spcAft>
                <a:spcPts val="900"/>
              </a:spcAft>
              <a:buClr>
                <a:schemeClr val="tx1"/>
              </a:buClr>
              <a:buSzTx/>
              <a:buFontTx/>
              <a:buNone/>
              <a:tabLst/>
              <a:defRPr sz="2000" kern="1200" baseline="0">
                <a:solidFill>
                  <a:schemeClr val="tx1"/>
                </a:solidFill>
                <a:latin typeface="Georgia" pitchFamily="18" charset="0"/>
                <a:ea typeface="+mn-ea"/>
                <a:cs typeface="+mn-cs"/>
              </a:defRPr>
            </a:lvl1pPr>
            <a:lvl2pPr marL="27432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2pPr>
            <a:lvl3pPr marL="54864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3pPr>
            <a:lvl4pPr marL="82296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4pPr>
            <a:lvl5pPr marL="109728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baseline="0">
                <a:solidFill>
                  <a:schemeClr val="tx1"/>
                </a:solidFill>
                <a:latin typeface="Georgia" pitchFamily="18" charset="0"/>
                <a:ea typeface="+mn-ea"/>
                <a:cs typeface="+mn-cs"/>
              </a:defRPr>
            </a:lvl5pPr>
            <a:lvl6pPr marL="274320" marR="0" indent="-274320" algn="l" defTabSz="914400" rtl="0" eaLnBrk="1" fontAlgn="auto" latinLnBrk="0" hangingPunct="1">
              <a:lnSpc>
                <a:spcPct val="100000"/>
              </a:lnSpc>
              <a:spcBef>
                <a:spcPts val="0"/>
              </a:spcBef>
              <a:spcAft>
                <a:spcPts val="900"/>
              </a:spcAft>
              <a:buClr>
                <a:schemeClr val="tx1"/>
              </a:buClr>
              <a:buSzPct val="100000"/>
              <a:buFont typeface="+mj-lt"/>
              <a:buAutoNum type="arabicPeriod"/>
              <a:tabLst/>
              <a:defRPr sz="2000" kern="1200" baseline="0">
                <a:solidFill>
                  <a:schemeClr val="tx1"/>
                </a:solidFill>
                <a:latin typeface="Georgia" pitchFamily="18" charset="0"/>
                <a:ea typeface="+mn-ea"/>
                <a:cs typeface="+mn-cs"/>
              </a:defRPr>
            </a:lvl6pPr>
            <a:lvl7pPr marL="548640" indent="-274320" algn="l" defTabSz="914400" rtl="0" eaLnBrk="1" latinLnBrk="0" hangingPunct="1">
              <a:lnSpc>
                <a:spcPct val="100000"/>
              </a:lnSpc>
              <a:spcBef>
                <a:spcPts val="0"/>
              </a:spcBef>
              <a:spcAft>
                <a:spcPts val="900"/>
              </a:spcAft>
              <a:buSzPct val="100000"/>
              <a:buFont typeface="+mj-lt"/>
              <a:buAutoNum type="alphaLcPeriod"/>
              <a:defRPr sz="2000" kern="1200" baseline="0">
                <a:solidFill>
                  <a:schemeClr val="tx1"/>
                </a:solidFill>
                <a:latin typeface="Georgia" pitchFamily="18" charset="0"/>
                <a:ea typeface="+mn-ea"/>
                <a:cs typeface="+mn-cs"/>
              </a:defRPr>
            </a:lvl7pPr>
            <a:lvl8pPr marL="822960" indent="-274320" algn="l" defTabSz="914400" rtl="0" eaLnBrk="1" latinLnBrk="0" hangingPunct="1">
              <a:lnSpc>
                <a:spcPct val="100000"/>
              </a:lnSpc>
              <a:spcBef>
                <a:spcPts val="0"/>
              </a:spcBef>
              <a:spcAft>
                <a:spcPts val="900"/>
              </a:spcAft>
              <a:buSzPct val="100000"/>
              <a:buFont typeface="+mj-lt"/>
              <a:buAutoNum type="romanLcPeriod"/>
              <a:defRPr sz="2000" kern="1200" baseline="0">
                <a:solidFill>
                  <a:schemeClr val="tx1"/>
                </a:solidFill>
                <a:latin typeface="Georgia" pitchFamily="18" charset="0"/>
                <a:ea typeface="+mn-ea"/>
                <a:cs typeface="+mn-cs"/>
              </a:defRPr>
            </a:lvl8pPr>
            <a:lvl9pPr marL="0" indent="-274320" algn="l" defTabSz="914400" rtl="0" eaLnBrk="1" latinLnBrk="0" hangingPunct="1">
              <a:lnSpc>
                <a:spcPct val="100000"/>
              </a:lnSpc>
              <a:spcBef>
                <a:spcPts val="0"/>
              </a:spcBef>
              <a:spcAft>
                <a:spcPts val="900"/>
              </a:spcAft>
              <a:buFont typeface="Arial" pitchFamily="34" charset="0"/>
              <a:buNone/>
              <a:defRPr sz="2000" b="1" kern="1200" baseline="0">
                <a:solidFill>
                  <a:schemeClr val="tx2"/>
                </a:solidFill>
                <a:latin typeface="Georgia" pitchFamily="18" charset="0"/>
                <a:ea typeface="+mn-ea"/>
                <a:cs typeface="+mn-cs"/>
              </a:defRPr>
            </a:lvl9pPr>
          </a:lstStyle>
          <a:p>
            <a:pPr marL="171450" indent="-171450">
              <a:buFont typeface="Arial" panose="020B0604020202020204" pitchFamily="34" charset="0"/>
              <a:buChar char="•"/>
            </a:pPr>
            <a:r>
              <a:rPr lang="en-US" sz="1100" i="1" dirty="0" smtClean="0">
                <a:solidFill>
                  <a:schemeClr val="accent6">
                    <a:lumMod val="50000"/>
                  </a:schemeClr>
                </a:solidFill>
              </a:rPr>
              <a:t>“Investment Risk Assessment Platform” can be utilized to verify the index generation algorithm.</a:t>
            </a:r>
            <a:endParaRPr lang="en-US" sz="1000" i="1" dirty="0" smtClean="0">
              <a:solidFill>
                <a:schemeClr val="accent6">
                  <a:lumMod val="50000"/>
                </a:schemeClr>
              </a:solidFill>
            </a:endParaRPr>
          </a:p>
        </p:txBody>
      </p:sp>
    </p:spTree>
    <p:extLst>
      <p:ext uri="{BB962C8B-B14F-4D97-AF65-F5344CB8AC3E}">
        <p14:creationId xmlns:p14="http://schemas.microsoft.com/office/powerpoint/2010/main" val="39841844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鲸准</a:t>
            </a:r>
            <a:r>
              <a:rPr lang="zh-CN" altLang="en-US" dirty="0"/>
              <a:t>、烯牛、 </a:t>
            </a:r>
            <a:r>
              <a:rPr lang="en-US" altLang="zh-CN" dirty="0" smtClean="0"/>
              <a:t>Fellow Plus</a:t>
            </a:r>
            <a:r>
              <a:rPr lang="zh-CN" altLang="en-US" dirty="0" smtClean="0"/>
              <a:t>优劣势分析</a:t>
            </a:r>
            <a:endParaRPr lang="zh-CN" altLang="en-US" dirty="0"/>
          </a:p>
        </p:txBody>
      </p:sp>
      <p:graphicFrame>
        <p:nvGraphicFramePr>
          <p:cNvPr id="7" name="Content Placeholder 6"/>
          <p:cNvGraphicFramePr>
            <a:graphicFrameLocks noGrp="1"/>
          </p:cNvGraphicFramePr>
          <p:nvPr>
            <p:ph sz="quarter" idx="15"/>
            <p:extLst>
              <p:ext uri="{D42A27DB-BD31-4B8C-83A1-F6EECF244321}">
                <p14:modId xmlns:p14="http://schemas.microsoft.com/office/powerpoint/2010/main" val="2119352486"/>
              </p:ext>
            </p:extLst>
          </p:nvPr>
        </p:nvGraphicFramePr>
        <p:xfrm>
          <a:off x="985019" y="1268760"/>
          <a:ext cx="9649072" cy="4820920"/>
        </p:xfrm>
        <a:graphic>
          <a:graphicData uri="http://schemas.openxmlformats.org/drawingml/2006/table">
            <a:tbl>
              <a:tblPr firstRow="1" bandRow="1">
                <a:tableStyleId>{C083E6E3-FA7D-4D7B-A595-EF9225AFEA82}</a:tableStyleId>
              </a:tblPr>
              <a:tblGrid>
                <a:gridCol w="3819424"/>
                <a:gridCol w="2013224"/>
                <a:gridCol w="1872208"/>
                <a:gridCol w="1944216"/>
              </a:tblGrid>
              <a:tr h="370840">
                <a:tc>
                  <a:txBody>
                    <a:bodyPr/>
                    <a:lstStyle/>
                    <a:p>
                      <a:endParaRPr lang="zh-CN" altLang="en-US" sz="1600" dirty="0"/>
                    </a:p>
                  </a:txBody>
                  <a:tcPr/>
                </a:tc>
                <a:tc>
                  <a:txBody>
                    <a:bodyPr/>
                    <a:lstStyle/>
                    <a:p>
                      <a:pPr algn="ctr"/>
                      <a:r>
                        <a:rPr lang="zh-CN" altLang="en-US" sz="1600" dirty="0" smtClean="0"/>
                        <a:t>鲸准</a:t>
                      </a:r>
                      <a:endParaRPr lang="zh-CN" altLang="en-US" sz="1600" dirty="0"/>
                    </a:p>
                  </a:txBody>
                  <a:tcPr/>
                </a:tc>
                <a:tc>
                  <a:txBody>
                    <a:bodyPr/>
                    <a:lstStyle/>
                    <a:p>
                      <a:pPr algn="ctr"/>
                      <a:r>
                        <a:rPr lang="zh-CN" altLang="en-US" sz="1600" dirty="0" smtClean="0"/>
                        <a:t>烯牛</a:t>
                      </a:r>
                      <a:endParaRPr lang="zh-CN" altLang="en-US" sz="1600" dirty="0"/>
                    </a:p>
                  </a:txBody>
                  <a:tcPr/>
                </a:tc>
                <a:tc>
                  <a:txBody>
                    <a:bodyPr/>
                    <a:lstStyle/>
                    <a:p>
                      <a:pPr algn="ctr"/>
                      <a:r>
                        <a:rPr lang="en-US" altLang="zh-CN" sz="1600" dirty="0" smtClean="0"/>
                        <a:t>Fellow Plus</a:t>
                      </a:r>
                      <a:endParaRPr lang="zh-CN" altLang="en-US" sz="1600" dirty="0"/>
                    </a:p>
                  </a:txBody>
                  <a:tcPr/>
                </a:tc>
              </a:tr>
              <a:tr h="370840">
                <a:tc>
                  <a:txBody>
                    <a:bodyPr/>
                    <a:lstStyle/>
                    <a:p>
                      <a:r>
                        <a:rPr lang="zh-CN" altLang="en-US" sz="1600" dirty="0" smtClean="0"/>
                        <a:t>宏观经济</a:t>
                      </a:r>
                      <a:r>
                        <a:rPr lang="en-US" altLang="zh-CN" sz="1600" dirty="0" smtClean="0"/>
                        <a:t>/</a:t>
                      </a:r>
                      <a:r>
                        <a:rPr lang="zh-CN" altLang="en-US" sz="1600" dirty="0" smtClean="0"/>
                        <a:t>行业协会数据</a:t>
                      </a:r>
                      <a:endParaRPr lang="zh-CN" altLang="en-US"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dirty="0" smtClean="0">
                          <a:solidFill>
                            <a:srgbClr val="FF0000"/>
                          </a:solidFill>
                        </a:rPr>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t>×</a:t>
                      </a:r>
                      <a:endParaRPr lang="zh-CN" altLang="en-US" sz="16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t>×</a:t>
                      </a:r>
                      <a:endParaRPr lang="zh-CN" altLang="en-US" sz="1600" dirty="0" smtClean="0"/>
                    </a:p>
                  </a:txBody>
                  <a:tcPr/>
                </a:tc>
              </a:tr>
              <a:tr h="370840">
                <a:tc>
                  <a:txBody>
                    <a:bodyPr/>
                    <a:lstStyle/>
                    <a:p>
                      <a:r>
                        <a:rPr lang="en-US" altLang="zh-CN" sz="1600" dirty="0" smtClean="0"/>
                        <a:t>LinkedIn</a:t>
                      </a:r>
                      <a:r>
                        <a:rPr lang="zh-CN" altLang="en-US" sz="1600" dirty="0" smtClean="0"/>
                        <a:t>关系网络</a:t>
                      </a:r>
                      <a:endParaRPr lang="zh-CN" altLang="en-US"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dirty="0" smtClean="0">
                          <a:solidFill>
                            <a:srgbClr val="FF0000"/>
                          </a:solidFill>
                        </a:rPr>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t>×</a:t>
                      </a:r>
                      <a:endParaRPr lang="zh-CN" altLang="en-US" sz="16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t>×</a:t>
                      </a:r>
                      <a:endParaRPr lang="zh-CN" altLang="en-US" sz="1600" dirty="0" smtClean="0"/>
                    </a:p>
                  </a:txBody>
                  <a:tcPr/>
                </a:tc>
              </a:tr>
              <a:tr h="370840">
                <a:tc>
                  <a:txBody>
                    <a:bodyPr/>
                    <a:lstStyle/>
                    <a:p>
                      <a:r>
                        <a:rPr lang="zh-CN" altLang="en-US" sz="1600" dirty="0" smtClean="0"/>
                        <a:t>项目</a:t>
                      </a:r>
                      <a:r>
                        <a:rPr lang="en-US" altLang="zh-CN" sz="1600" dirty="0" smtClean="0"/>
                        <a:t>BP</a:t>
                      </a:r>
                      <a:r>
                        <a:rPr lang="zh-CN" altLang="en-US" sz="1600" dirty="0" smtClean="0"/>
                        <a:t>、创始人联系方式</a:t>
                      </a:r>
                      <a:endParaRPr lang="zh-CN" altLang="en-US"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dirty="0" smtClean="0">
                          <a:solidFill>
                            <a:schemeClr val="accent6"/>
                          </a:solidFill>
                        </a:rPr>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t>×</a:t>
                      </a:r>
                      <a:endParaRPr lang="zh-CN" altLang="en-US" sz="16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dirty="0" smtClean="0">
                          <a:solidFill>
                            <a:schemeClr val="accent6"/>
                          </a:solidFill>
                        </a:rPr>
                        <a:t>√</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dirty="0" smtClean="0"/>
                        <a:t>研报解析</a:t>
                      </a:r>
                    </a:p>
                  </a:txBody>
                  <a:tcPr/>
                </a:tc>
                <a:tc>
                  <a:txBody>
                    <a:bodyPr/>
                    <a:lstStyle/>
                    <a:p>
                      <a:pPr algn="ctr"/>
                      <a:r>
                        <a:rPr lang="zh-CN" altLang="en-US" sz="1600" dirty="0" smtClean="0">
                          <a:solidFill>
                            <a:schemeClr val="accent6"/>
                          </a:solidFill>
                        </a:rPr>
                        <a:t>√</a:t>
                      </a:r>
                      <a:endParaRPr lang="zh-CN" altLang="en-US" sz="1600" dirty="0">
                        <a:solidFill>
                          <a:schemeClr val="accent6"/>
                        </a:solidFill>
                      </a:endParaRPr>
                    </a:p>
                  </a:txBody>
                  <a:tcPr/>
                </a:tc>
                <a:tc>
                  <a:txBody>
                    <a:bodyPr/>
                    <a:lstStyle/>
                    <a:p>
                      <a:pPr algn="ctr"/>
                      <a:r>
                        <a:rPr lang="zh-CN" altLang="en-US" sz="1600" dirty="0" smtClean="0">
                          <a:solidFill>
                            <a:schemeClr val="accent6"/>
                          </a:solidFill>
                        </a:rPr>
                        <a:t>√</a:t>
                      </a:r>
                      <a:endParaRPr lang="zh-CN" altLang="en-US" sz="1600" dirty="0">
                        <a:solidFill>
                          <a:schemeClr val="accent6"/>
                        </a:solidFill>
                      </a:endParaRPr>
                    </a:p>
                  </a:txBody>
                  <a:tcPr/>
                </a:tc>
                <a:tc>
                  <a:txBody>
                    <a:bodyPr/>
                    <a:lstStyle/>
                    <a:p>
                      <a:pPr algn="ctr"/>
                      <a:r>
                        <a:rPr lang="en-US" altLang="zh-CN" sz="1600" dirty="0" smtClean="0"/>
                        <a:t>×</a:t>
                      </a:r>
                      <a:endParaRPr lang="zh-CN" altLang="en-US" sz="1600" dirty="0"/>
                    </a:p>
                  </a:txBody>
                  <a:tcPr/>
                </a:tc>
              </a:tr>
              <a:tr h="370840">
                <a:tc>
                  <a:txBody>
                    <a:bodyPr/>
                    <a:lstStyle/>
                    <a:p>
                      <a:r>
                        <a:rPr lang="zh-CN" altLang="en-US" sz="1600" dirty="0" smtClean="0"/>
                        <a:t>特色标签</a:t>
                      </a:r>
                      <a:endParaRPr lang="zh-CN" altLang="en-US" sz="1600" dirty="0"/>
                    </a:p>
                  </a:txBody>
                  <a:tcPr/>
                </a:tc>
                <a:tc>
                  <a:txBody>
                    <a:bodyPr/>
                    <a:lstStyle/>
                    <a:p>
                      <a:pPr algn="ctr"/>
                      <a:r>
                        <a:rPr lang="zh-CN" altLang="en-US" sz="1600" dirty="0" smtClean="0">
                          <a:solidFill>
                            <a:schemeClr val="accent6"/>
                          </a:solidFill>
                        </a:rPr>
                        <a:t>√</a:t>
                      </a:r>
                      <a:endParaRPr lang="zh-CN" altLang="en-US" sz="1600" dirty="0">
                        <a:solidFill>
                          <a:schemeClr val="accent6"/>
                        </a:solidFill>
                      </a:endParaRPr>
                    </a:p>
                  </a:txBody>
                  <a:tcPr/>
                </a:tc>
                <a:tc>
                  <a:txBody>
                    <a:bodyPr/>
                    <a:lstStyle/>
                    <a:p>
                      <a:pPr algn="ctr"/>
                      <a:r>
                        <a:rPr lang="zh-CN" altLang="en-US" sz="1600" dirty="0" smtClean="0">
                          <a:solidFill>
                            <a:schemeClr val="accent6"/>
                          </a:solidFill>
                        </a:rPr>
                        <a:t>√</a:t>
                      </a:r>
                      <a:endParaRPr lang="zh-CN" altLang="en-US" sz="1600" dirty="0">
                        <a:solidFill>
                          <a:schemeClr val="accent6"/>
                        </a:solidFill>
                      </a:endParaRPr>
                    </a:p>
                  </a:txBody>
                  <a:tcPr/>
                </a:tc>
                <a:tc>
                  <a:txBody>
                    <a:bodyPr/>
                    <a:lstStyle/>
                    <a:p>
                      <a:pPr algn="ctr"/>
                      <a:r>
                        <a:rPr lang="en-US" altLang="zh-CN" sz="1600" dirty="0" smtClean="0"/>
                        <a:t>×</a:t>
                      </a:r>
                      <a:endParaRPr lang="zh-CN" altLang="en-US" sz="1600" dirty="0"/>
                    </a:p>
                  </a:txBody>
                  <a:tcPr/>
                </a:tc>
              </a:tr>
              <a:tr h="370840">
                <a:tc>
                  <a:txBody>
                    <a:bodyPr/>
                    <a:lstStyle/>
                    <a:p>
                      <a:r>
                        <a:rPr lang="zh-CN" altLang="en-US" sz="1600" dirty="0" smtClean="0"/>
                        <a:t>竞品分析</a:t>
                      </a:r>
                      <a:endParaRPr lang="zh-CN" altLang="en-US"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dirty="0" smtClean="0">
                          <a:solidFill>
                            <a:schemeClr val="accent6"/>
                          </a:solidFill>
                        </a:rPr>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dirty="0" smtClean="0">
                          <a:solidFill>
                            <a:schemeClr val="accent6"/>
                          </a:solidFill>
                        </a:rPr>
                        <a:t>√</a:t>
                      </a:r>
                    </a:p>
                  </a:txBody>
                  <a:tcPr/>
                </a:tc>
                <a:tc>
                  <a:txBody>
                    <a:bodyPr/>
                    <a:lstStyle/>
                    <a:p>
                      <a:pPr algn="ctr"/>
                      <a:r>
                        <a:rPr lang="en-US" altLang="zh-CN" sz="1600" dirty="0" smtClean="0"/>
                        <a:t>×</a:t>
                      </a:r>
                      <a:endParaRPr lang="zh-CN" altLang="en-US" sz="1600" dirty="0"/>
                    </a:p>
                  </a:txBody>
                  <a:tcPr/>
                </a:tc>
              </a:tr>
              <a:tr h="370840">
                <a:tc>
                  <a:txBody>
                    <a:bodyPr/>
                    <a:lstStyle/>
                    <a:p>
                      <a:r>
                        <a:rPr lang="zh-CN" altLang="en-US" sz="1600" dirty="0" smtClean="0"/>
                        <a:t>媒体、创投活动支持</a:t>
                      </a:r>
                      <a:endParaRPr lang="zh-CN" altLang="en-US"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dirty="0" smtClean="0">
                          <a:solidFill>
                            <a:schemeClr val="accent6"/>
                          </a:solidFill>
                        </a:rPr>
                        <a:t>√√</a:t>
                      </a:r>
                    </a:p>
                  </a:txBody>
                  <a:tcPr/>
                </a:tc>
                <a:tc>
                  <a:txBody>
                    <a:bodyPr/>
                    <a:lstStyle/>
                    <a:p>
                      <a:pPr algn="ctr"/>
                      <a:r>
                        <a:rPr lang="zh-CN" altLang="en-US" sz="1600" dirty="0" smtClean="0">
                          <a:solidFill>
                            <a:schemeClr val="accent6"/>
                          </a:solidFill>
                        </a:rPr>
                        <a:t>√</a:t>
                      </a:r>
                      <a:endParaRPr lang="zh-CN" altLang="en-US" sz="1600" dirty="0">
                        <a:solidFill>
                          <a:schemeClr val="accent6"/>
                        </a:solidFill>
                      </a:endParaRPr>
                    </a:p>
                  </a:txBody>
                  <a:tcPr/>
                </a:tc>
                <a:tc>
                  <a:txBody>
                    <a:bodyPr/>
                    <a:lstStyle/>
                    <a:p>
                      <a:pPr algn="ctr"/>
                      <a:r>
                        <a:rPr lang="zh-CN" altLang="en-US" sz="1600" dirty="0" smtClean="0">
                          <a:solidFill>
                            <a:schemeClr val="accent6"/>
                          </a:solidFill>
                        </a:rPr>
                        <a:t>√</a:t>
                      </a:r>
                      <a:endParaRPr lang="zh-CN" altLang="en-US" sz="1600" dirty="0">
                        <a:solidFill>
                          <a:schemeClr val="accent6"/>
                        </a:solidFill>
                      </a:endParaRPr>
                    </a:p>
                  </a:txBody>
                  <a:tcPr/>
                </a:tc>
              </a:tr>
              <a:tr h="370840">
                <a:tc>
                  <a:txBody>
                    <a:bodyPr/>
                    <a:lstStyle/>
                    <a:p>
                      <a:r>
                        <a:rPr lang="zh-CN" altLang="en-US" sz="1600" dirty="0" smtClean="0"/>
                        <a:t>量化数据、可视化图表</a:t>
                      </a:r>
                      <a:endParaRPr lang="zh-CN" altLang="en-US" sz="1600" dirty="0"/>
                    </a:p>
                  </a:txBody>
                  <a:tcPr/>
                </a:tc>
                <a:tc>
                  <a:txBody>
                    <a:bodyPr/>
                    <a:lstStyle/>
                    <a:p>
                      <a:pPr algn="ctr"/>
                      <a:r>
                        <a:rPr lang="zh-CN" altLang="en-US" sz="1600" dirty="0" smtClean="0">
                          <a:solidFill>
                            <a:schemeClr val="accent6"/>
                          </a:solidFill>
                        </a:rPr>
                        <a:t>√</a:t>
                      </a:r>
                      <a:endParaRPr lang="zh-CN" altLang="en-US" sz="1600" dirty="0">
                        <a:solidFill>
                          <a:schemeClr val="accent6"/>
                        </a:solidFill>
                      </a:endParaRPr>
                    </a:p>
                  </a:txBody>
                  <a:tcPr/>
                </a:tc>
                <a:tc>
                  <a:txBody>
                    <a:bodyPr/>
                    <a:lstStyle/>
                    <a:p>
                      <a:pPr algn="ctr"/>
                      <a:r>
                        <a:rPr lang="en-US" altLang="zh-CN" sz="1600" dirty="0" smtClean="0">
                          <a:solidFill>
                            <a:schemeClr val="tx1"/>
                          </a:solidFill>
                        </a:rPr>
                        <a:t>×</a:t>
                      </a:r>
                      <a:endParaRPr lang="zh-CN" altLang="en-US" sz="1600" dirty="0">
                        <a:solidFill>
                          <a:schemeClr val="tx1"/>
                        </a:solidFill>
                      </a:endParaRPr>
                    </a:p>
                  </a:txBody>
                  <a:tcPr/>
                </a:tc>
                <a:tc>
                  <a:txBody>
                    <a:bodyPr/>
                    <a:lstStyle/>
                    <a:p>
                      <a:pPr algn="ctr"/>
                      <a:r>
                        <a:rPr lang="en-US" altLang="zh-CN" sz="1600" dirty="0" smtClean="0">
                          <a:solidFill>
                            <a:schemeClr val="tx1"/>
                          </a:solidFill>
                        </a:rPr>
                        <a:t>×</a:t>
                      </a:r>
                      <a:endParaRPr lang="zh-CN" altLang="en-US" sz="1600" dirty="0">
                        <a:solidFill>
                          <a:schemeClr val="tx1"/>
                        </a:solidFill>
                      </a:endParaRPr>
                    </a:p>
                  </a:txBody>
                  <a:tcPr/>
                </a:tc>
              </a:tr>
              <a:tr h="370840">
                <a:tc>
                  <a:txBody>
                    <a:bodyPr/>
                    <a:lstStyle/>
                    <a:p>
                      <a:r>
                        <a:rPr lang="zh-CN" altLang="en-US" sz="1600" dirty="0" smtClean="0"/>
                        <a:t>行业知识图</a:t>
                      </a:r>
                      <a:r>
                        <a:rPr lang="zh-CN" altLang="en-US" sz="1600" dirty="0" smtClean="0"/>
                        <a:t>谱</a:t>
                      </a:r>
                      <a:endParaRPr lang="zh-CN" altLang="en-US"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dirty="0" smtClean="0">
                          <a:solidFill>
                            <a:srgbClr val="FF0000"/>
                          </a:solidFill>
                        </a:rPr>
                        <a:t>√√</a:t>
                      </a:r>
                    </a:p>
                  </a:txBody>
                  <a:tcPr/>
                </a:tc>
                <a:tc>
                  <a:txBody>
                    <a:bodyPr/>
                    <a:lstStyle/>
                    <a:p>
                      <a:pPr algn="ctr"/>
                      <a:r>
                        <a:rPr lang="zh-CN" altLang="en-US" sz="1600" dirty="0" smtClean="0">
                          <a:solidFill>
                            <a:srgbClr val="FF0000"/>
                          </a:solidFill>
                        </a:rPr>
                        <a:t>√</a:t>
                      </a:r>
                      <a:endParaRPr lang="zh-CN" altLang="en-US" sz="1600"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solidFill>
                            <a:schemeClr val="tx1"/>
                          </a:solidFill>
                        </a:rPr>
                        <a:t>×</a:t>
                      </a:r>
                      <a:endParaRPr lang="zh-CN" altLang="en-US" sz="1600" dirty="0" smtClean="0">
                        <a:solidFill>
                          <a:schemeClr val="tx1"/>
                        </a:solidFill>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dirty="0" smtClean="0"/>
                        <a:t>深度行研报告</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dirty="0" smtClean="0">
                          <a:solidFill>
                            <a:srgbClr val="FF0000"/>
                          </a:solidFill>
                        </a:rPr>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solidFill>
                            <a:schemeClr val="tx1"/>
                          </a:solidFill>
                        </a:rPr>
                        <a:t>×</a:t>
                      </a:r>
                      <a:endParaRPr lang="zh-CN" altLang="en-US" sz="16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dirty="0" smtClean="0">
                          <a:solidFill>
                            <a:srgbClr val="FF0000"/>
                          </a:solidFill>
                        </a:rPr>
                        <a:t>√</a:t>
                      </a:r>
                    </a:p>
                  </a:txBody>
                  <a:tcPr/>
                </a:tc>
              </a:tr>
              <a:tr h="370840">
                <a:tc>
                  <a:txBody>
                    <a:bodyPr/>
                    <a:lstStyle/>
                    <a:p>
                      <a:r>
                        <a:rPr lang="zh-CN" altLang="en-US" sz="1600" dirty="0" smtClean="0"/>
                        <a:t>定制化数据服务</a:t>
                      </a:r>
                      <a:endParaRPr lang="zh-CN" altLang="en-US"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dirty="0" smtClean="0">
                          <a:solidFill>
                            <a:srgbClr val="FF0000"/>
                          </a:solidFill>
                        </a:rPr>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dirty="0" smtClean="0">
                          <a:solidFill>
                            <a:srgbClr val="FF0000"/>
                          </a:solidFill>
                        </a:rPr>
                        <a:t>√√</a:t>
                      </a:r>
                    </a:p>
                  </a:txBody>
                  <a:tcPr/>
                </a:tc>
                <a:tc>
                  <a:txBody>
                    <a:bodyPr/>
                    <a:lstStyle/>
                    <a:p>
                      <a:pPr algn="ctr"/>
                      <a:r>
                        <a:rPr lang="zh-CN" altLang="en-US" sz="1600" dirty="0" smtClean="0">
                          <a:solidFill>
                            <a:srgbClr val="FF0000"/>
                          </a:solidFill>
                        </a:rPr>
                        <a:t>√</a:t>
                      </a:r>
                      <a:endParaRPr lang="zh-CN" altLang="en-US" sz="1600" dirty="0">
                        <a:solidFill>
                          <a:srgbClr val="FF0000"/>
                        </a:solidFill>
                      </a:endParaRPr>
                    </a:p>
                  </a:txBody>
                  <a:tcPr/>
                </a:tc>
              </a:tr>
              <a:tr h="370840">
                <a:tc>
                  <a:txBody>
                    <a:bodyPr/>
                    <a:lstStyle/>
                    <a:p>
                      <a:r>
                        <a:rPr lang="zh-CN" altLang="en-US" sz="1600" dirty="0" smtClean="0"/>
                        <a:t>海外数据</a:t>
                      </a:r>
                      <a:endParaRPr lang="zh-CN" altLang="en-US"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dirty="0" smtClean="0">
                          <a:solidFill>
                            <a:srgbClr val="FF0000"/>
                          </a:solidFill>
                        </a:rPr>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t>×</a:t>
                      </a:r>
                      <a:endParaRPr lang="zh-CN" altLang="en-US" sz="16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t>×</a:t>
                      </a:r>
                      <a:endParaRPr lang="zh-CN" altLang="en-US" sz="1600" dirty="0" smtClean="0"/>
                    </a:p>
                  </a:txBody>
                  <a:tcPr/>
                </a:tc>
              </a:tr>
            </a:tbl>
          </a:graphicData>
        </a:graphic>
      </p:graphicFrame>
      <p:sp>
        <p:nvSpPr>
          <p:cNvPr id="4" name="Footer Placeholder 3"/>
          <p:cNvSpPr>
            <a:spLocks noGrp="1"/>
          </p:cNvSpPr>
          <p:nvPr>
            <p:ph type="ftr" sz="quarter" idx="3"/>
          </p:nvPr>
        </p:nvSpPr>
        <p:spPr/>
        <p:txBody>
          <a:bodyPr/>
          <a:lstStyle/>
          <a:p>
            <a:endParaRPr lang="en-US" dirty="0"/>
          </a:p>
        </p:txBody>
      </p:sp>
      <p:sp>
        <p:nvSpPr>
          <p:cNvPr id="5" name="Slide Number Placeholder 4"/>
          <p:cNvSpPr>
            <a:spLocks noGrp="1"/>
          </p:cNvSpPr>
          <p:nvPr>
            <p:ph type="sldNum" sz="quarter" idx="4"/>
          </p:nvPr>
        </p:nvSpPr>
        <p:spPr/>
        <p:txBody>
          <a:bodyPr/>
          <a:lstStyle/>
          <a:p>
            <a:fld id="{9EBD5762-3BDC-484D-9503-7EA6D5A9A8CE}" type="slidenum">
              <a:rPr lang="en-US" smtClean="0"/>
              <a:pPr/>
              <a:t>4</a:t>
            </a:fld>
            <a:endParaRPr lang="en-US" dirty="0"/>
          </a:p>
        </p:txBody>
      </p:sp>
      <p:sp>
        <p:nvSpPr>
          <p:cNvPr id="6" name="Date Placeholder 5"/>
          <p:cNvSpPr>
            <a:spLocks noGrp="1"/>
          </p:cNvSpPr>
          <p:nvPr>
            <p:ph type="dt" sz="half" idx="2"/>
          </p:nvPr>
        </p:nvSpPr>
        <p:spPr/>
        <p:txBody>
          <a:bodyPr/>
          <a:lstStyle/>
          <a:p>
            <a:r>
              <a:rPr lang="en-US" smtClean="0"/>
              <a:t>September 2015</a:t>
            </a:r>
            <a:endParaRPr lang="en-US" dirty="0"/>
          </a:p>
        </p:txBody>
      </p:sp>
    </p:spTree>
    <p:extLst>
      <p:ext uri="{BB962C8B-B14F-4D97-AF65-F5344CB8AC3E}">
        <p14:creationId xmlns:p14="http://schemas.microsoft.com/office/powerpoint/2010/main" val="22662185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Attachment</a:t>
            </a:r>
            <a:endParaRPr lang="en-GB" dirty="0"/>
          </a:p>
        </p:txBody>
      </p:sp>
      <p:sp>
        <p:nvSpPr>
          <p:cNvPr id="4" name="Footer Placeholder 3"/>
          <p:cNvSpPr>
            <a:spLocks noGrp="1"/>
          </p:cNvSpPr>
          <p:nvPr>
            <p:ph type="ftr" sz="quarter" idx="3"/>
          </p:nvPr>
        </p:nvSpPr>
        <p:spPr/>
        <p:txBody>
          <a:bodyPr/>
          <a:lstStyle/>
          <a:p>
            <a:endParaRPr lang="en-US" dirty="0"/>
          </a:p>
        </p:txBody>
      </p:sp>
      <p:sp>
        <p:nvSpPr>
          <p:cNvPr id="5" name="Slide Number Placeholder 4"/>
          <p:cNvSpPr>
            <a:spLocks noGrp="1"/>
          </p:cNvSpPr>
          <p:nvPr>
            <p:ph type="sldNum" sz="quarter" idx="4"/>
          </p:nvPr>
        </p:nvSpPr>
        <p:spPr/>
        <p:txBody>
          <a:bodyPr/>
          <a:lstStyle/>
          <a:p>
            <a:fld id="{9EBD5762-3BDC-484D-9503-7EA6D5A9A8CE}" type="slidenum">
              <a:rPr lang="en-US" smtClean="0"/>
              <a:pPr/>
              <a:t>5</a:t>
            </a:fld>
            <a:endParaRPr lang="en-US" dirty="0"/>
          </a:p>
        </p:txBody>
      </p:sp>
      <p:sp>
        <p:nvSpPr>
          <p:cNvPr id="6" name="Date Placeholder 5"/>
          <p:cNvSpPr>
            <a:spLocks noGrp="1"/>
          </p:cNvSpPr>
          <p:nvPr>
            <p:ph type="dt" sz="half" idx="2"/>
          </p:nvPr>
        </p:nvSpPr>
        <p:spPr/>
        <p:txBody>
          <a:bodyPr/>
          <a:lstStyle/>
          <a:p>
            <a:r>
              <a:rPr lang="en-US" dirty="0" smtClean="0"/>
              <a:t>November 2017</a:t>
            </a:r>
            <a:endParaRPr lang="en-US" dirty="0"/>
          </a:p>
        </p:txBody>
      </p:sp>
    </p:spTree>
    <p:extLst>
      <p:ext uri="{BB962C8B-B14F-4D97-AF65-F5344CB8AC3E}">
        <p14:creationId xmlns:p14="http://schemas.microsoft.com/office/powerpoint/2010/main" val="27411183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创投数据库简介（鲸准）</a:t>
            </a:r>
          </a:p>
        </p:txBody>
      </p:sp>
      <p:sp>
        <p:nvSpPr>
          <p:cNvPr id="3" name="Content Placeholder 2"/>
          <p:cNvSpPr>
            <a:spLocks noGrp="1"/>
          </p:cNvSpPr>
          <p:nvPr>
            <p:ph sz="quarter" idx="15"/>
          </p:nvPr>
        </p:nvSpPr>
        <p:spPr/>
        <p:txBody>
          <a:bodyPr/>
          <a:lstStyle/>
          <a:p>
            <a:r>
              <a:rPr lang="zh-CN" altLang="en-US" b="1" dirty="0"/>
              <a:t>团队背景及发展历程介绍</a:t>
            </a:r>
          </a:p>
          <a:p>
            <a:endParaRPr lang="zh-CN" altLang="en-US" dirty="0"/>
          </a:p>
        </p:txBody>
      </p:sp>
      <p:sp>
        <p:nvSpPr>
          <p:cNvPr id="4" name="Footer Placeholder 3"/>
          <p:cNvSpPr>
            <a:spLocks noGrp="1"/>
          </p:cNvSpPr>
          <p:nvPr>
            <p:ph type="ftr" sz="quarter" idx="3"/>
          </p:nvPr>
        </p:nvSpPr>
        <p:spPr/>
        <p:txBody>
          <a:bodyPr/>
          <a:lstStyle/>
          <a:p>
            <a:endParaRPr lang="en-US" dirty="0"/>
          </a:p>
        </p:txBody>
      </p:sp>
      <p:sp>
        <p:nvSpPr>
          <p:cNvPr id="5" name="Slide Number Placeholder 4"/>
          <p:cNvSpPr>
            <a:spLocks noGrp="1"/>
          </p:cNvSpPr>
          <p:nvPr>
            <p:ph type="sldNum" sz="quarter" idx="4"/>
          </p:nvPr>
        </p:nvSpPr>
        <p:spPr/>
        <p:txBody>
          <a:bodyPr/>
          <a:lstStyle/>
          <a:p>
            <a:fld id="{9EBD5762-3BDC-484D-9503-7EA6D5A9A8CE}" type="slidenum">
              <a:rPr lang="en-US" smtClean="0"/>
              <a:pPr/>
              <a:t>6</a:t>
            </a:fld>
            <a:endParaRPr lang="en-US" dirty="0"/>
          </a:p>
        </p:txBody>
      </p:sp>
      <p:sp>
        <p:nvSpPr>
          <p:cNvPr id="6" name="Date Placeholder 5"/>
          <p:cNvSpPr>
            <a:spLocks noGrp="1"/>
          </p:cNvSpPr>
          <p:nvPr>
            <p:ph type="dt" sz="half" idx="2"/>
          </p:nvPr>
        </p:nvSpPr>
        <p:spPr/>
        <p:txBody>
          <a:bodyPr/>
          <a:lstStyle/>
          <a:p>
            <a:r>
              <a:rPr lang="en-US" smtClean="0"/>
              <a:t>September 2015</a:t>
            </a:r>
            <a:endParaRPr lang="en-US" dirty="0"/>
          </a:p>
        </p:txBody>
      </p:sp>
      <p:pic>
        <p:nvPicPr>
          <p:cNvPr id="7" name="Picture 6"/>
          <p:cNvPicPr>
            <a:picLocks noChangeAspect="1"/>
          </p:cNvPicPr>
          <p:nvPr/>
        </p:nvPicPr>
        <p:blipFill>
          <a:blip r:embed="rId2"/>
          <a:stretch>
            <a:fillRect/>
          </a:stretch>
        </p:blipFill>
        <p:spPr>
          <a:xfrm>
            <a:off x="10058027" y="533400"/>
            <a:ext cx="1590675" cy="609600"/>
          </a:xfrm>
          <a:prstGeom prst="rect">
            <a:avLst/>
          </a:prstGeom>
        </p:spPr>
      </p:pic>
      <p:pic>
        <p:nvPicPr>
          <p:cNvPr id="8" name="Picture 7"/>
          <p:cNvPicPr>
            <a:picLocks noChangeAspect="1"/>
          </p:cNvPicPr>
          <p:nvPr/>
        </p:nvPicPr>
        <p:blipFill>
          <a:blip r:embed="rId3"/>
          <a:stretch>
            <a:fillRect/>
          </a:stretch>
        </p:blipFill>
        <p:spPr>
          <a:xfrm>
            <a:off x="480963" y="2195466"/>
            <a:ext cx="6544046" cy="895350"/>
          </a:xfrm>
          <a:prstGeom prst="rect">
            <a:avLst/>
          </a:prstGeom>
        </p:spPr>
      </p:pic>
      <p:pic>
        <p:nvPicPr>
          <p:cNvPr id="10" name="Picture 9"/>
          <p:cNvPicPr>
            <a:picLocks noChangeAspect="1"/>
          </p:cNvPicPr>
          <p:nvPr/>
        </p:nvPicPr>
        <p:blipFill>
          <a:blip r:embed="rId4"/>
          <a:stretch>
            <a:fillRect/>
          </a:stretch>
        </p:blipFill>
        <p:spPr>
          <a:xfrm>
            <a:off x="466863" y="3072036"/>
            <a:ext cx="6408712" cy="3219450"/>
          </a:xfrm>
          <a:prstGeom prst="rect">
            <a:avLst/>
          </a:prstGeom>
        </p:spPr>
      </p:pic>
      <p:pic>
        <p:nvPicPr>
          <p:cNvPr id="11" name="Picture 10"/>
          <p:cNvPicPr>
            <a:picLocks noChangeAspect="1"/>
          </p:cNvPicPr>
          <p:nvPr/>
        </p:nvPicPr>
        <p:blipFill>
          <a:blip r:embed="rId5"/>
          <a:stretch>
            <a:fillRect/>
          </a:stretch>
        </p:blipFill>
        <p:spPr>
          <a:xfrm>
            <a:off x="7039109" y="2080975"/>
            <a:ext cx="4993128" cy="1881425"/>
          </a:xfrm>
          <a:prstGeom prst="rect">
            <a:avLst/>
          </a:prstGeom>
        </p:spPr>
      </p:pic>
      <p:sp>
        <p:nvSpPr>
          <p:cNvPr id="12" name="Text Placeholder 2"/>
          <p:cNvSpPr>
            <a:spLocks noGrp="1"/>
          </p:cNvSpPr>
          <p:nvPr/>
        </p:nvSpPr>
        <p:spPr>
          <a:xfrm>
            <a:off x="6852956" y="4314801"/>
            <a:ext cx="4795746" cy="633413"/>
          </a:xfrm>
          <a:prstGeom prst="rect">
            <a:avLst/>
          </a:prstGeom>
        </p:spPr>
        <p:txBody>
          <a:bodyPr vert="horz" lIns="0" tIns="0" rIns="0" bIns="0" rtlCol="0">
            <a:noAutofit/>
          </a:bodyPr>
          <a:lstStyle>
            <a:lvl1pPr marL="0" marR="0" indent="0" algn="l" defTabSz="914400" rtl="0" eaLnBrk="1" fontAlgn="auto" latinLnBrk="0" hangingPunct="1">
              <a:lnSpc>
                <a:spcPct val="100000"/>
              </a:lnSpc>
              <a:spcBef>
                <a:spcPts val="0"/>
              </a:spcBef>
              <a:spcAft>
                <a:spcPts val="900"/>
              </a:spcAft>
              <a:buClr>
                <a:schemeClr val="tx1"/>
              </a:buClr>
              <a:buSzTx/>
              <a:buFontTx/>
              <a:buNone/>
              <a:tabLst/>
              <a:defRPr sz="2000" kern="1200">
                <a:solidFill>
                  <a:schemeClr val="tx1"/>
                </a:solidFill>
                <a:latin typeface="Georgia" pitchFamily="18" charset="0"/>
                <a:ea typeface="+mn-ea"/>
                <a:cs typeface="+mn-cs"/>
              </a:defRPr>
            </a:lvl1pPr>
            <a:lvl2pPr marL="27432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2pPr>
            <a:lvl3pPr marL="54864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3pPr>
            <a:lvl4pPr marL="82296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4pPr>
            <a:lvl5pPr marL="109728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baseline="0">
                <a:solidFill>
                  <a:schemeClr val="tx1"/>
                </a:solidFill>
                <a:latin typeface="Georgia" pitchFamily="18" charset="0"/>
                <a:ea typeface="+mn-ea"/>
                <a:cs typeface="+mn-cs"/>
              </a:defRPr>
            </a:lvl5pPr>
            <a:lvl6pPr marL="274320" marR="0" indent="-274320" algn="l" defTabSz="914400" rtl="0" eaLnBrk="1" fontAlgn="auto" latinLnBrk="0" hangingPunct="1">
              <a:lnSpc>
                <a:spcPct val="100000"/>
              </a:lnSpc>
              <a:spcBef>
                <a:spcPts val="0"/>
              </a:spcBef>
              <a:spcAft>
                <a:spcPts val="900"/>
              </a:spcAft>
              <a:buClr>
                <a:schemeClr val="tx1"/>
              </a:buClr>
              <a:buSzPct val="100000"/>
              <a:buFont typeface="+mj-lt"/>
              <a:buAutoNum type="arabicPeriod"/>
              <a:tabLst/>
              <a:defRPr sz="2000" kern="1200" baseline="0">
                <a:solidFill>
                  <a:schemeClr val="tx1"/>
                </a:solidFill>
                <a:latin typeface="Georgia" pitchFamily="18" charset="0"/>
                <a:ea typeface="+mn-ea"/>
                <a:cs typeface="+mn-cs"/>
              </a:defRPr>
            </a:lvl6pPr>
            <a:lvl7pPr marL="548640" indent="-274320" algn="l" defTabSz="914400" rtl="0" eaLnBrk="1" latinLnBrk="0" hangingPunct="1">
              <a:lnSpc>
                <a:spcPct val="100000"/>
              </a:lnSpc>
              <a:spcBef>
                <a:spcPts val="0"/>
              </a:spcBef>
              <a:spcAft>
                <a:spcPts val="900"/>
              </a:spcAft>
              <a:buSzPct val="100000"/>
              <a:buFont typeface="+mj-lt"/>
              <a:buAutoNum type="alphaLcPeriod"/>
              <a:defRPr sz="2000" kern="1200" baseline="0">
                <a:solidFill>
                  <a:schemeClr val="tx1"/>
                </a:solidFill>
                <a:latin typeface="Georgia" pitchFamily="18" charset="0"/>
                <a:ea typeface="+mn-ea"/>
                <a:cs typeface="+mn-cs"/>
              </a:defRPr>
            </a:lvl7pPr>
            <a:lvl8pPr marL="822960" indent="-274320" algn="l" defTabSz="914400" rtl="0" eaLnBrk="1" latinLnBrk="0" hangingPunct="1">
              <a:lnSpc>
                <a:spcPct val="100000"/>
              </a:lnSpc>
              <a:spcBef>
                <a:spcPts val="0"/>
              </a:spcBef>
              <a:spcAft>
                <a:spcPts val="900"/>
              </a:spcAft>
              <a:buSzPct val="100000"/>
              <a:buFont typeface="+mj-lt"/>
              <a:buAutoNum type="romanLcPeriod"/>
              <a:defRPr sz="2000" kern="1200" baseline="0">
                <a:solidFill>
                  <a:schemeClr val="tx1"/>
                </a:solidFill>
                <a:latin typeface="Georgia" pitchFamily="18" charset="0"/>
                <a:ea typeface="+mn-ea"/>
                <a:cs typeface="+mn-cs"/>
              </a:defRPr>
            </a:lvl8pPr>
            <a:lvl9pPr marL="0" indent="-274320" algn="l" defTabSz="914400" rtl="0" eaLnBrk="1" latinLnBrk="0" hangingPunct="1">
              <a:lnSpc>
                <a:spcPct val="100000"/>
              </a:lnSpc>
              <a:spcBef>
                <a:spcPts val="0"/>
              </a:spcBef>
              <a:spcAft>
                <a:spcPts val="900"/>
              </a:spcAft>
              <a:buFont typeface="Arial" pitchFamily="34" charset="0"/>
              <a:buNone/>
              <a:defRPr sz="2000" b="1" kern="1200" baseline="0">
                <a:solidFill>
                  <a:schemeClr val="tx2"/>
                </a:solidFill>
                <a:latin typeface="Georgia" pitchFamily="18" charset="0"/>
                <a:ea typeface="+mn-ea"/>
                <a:cs typeface="+mn-cs"/>
              </a:defRPr>
            </a:lvl9pPr>
          </a:lstStyle>
          <a:p>
            <a:r>
              <a:rPr lang="zh-CN" altLang="en-US" sz="1200" dirty="0" smtClean="0"/>
              <a:t>注：鲸准前身是</a:t>
            </a:r>
            <a:r>
              <a:rPr lang="en-US" altLang="zh-CN" sz="1200" dirty="0" smtClean="0"/>
              <a:t>36</a:t>
            </a:r>
            <a:r>
              <a:rPr lang="zh-CN" altLang="en-US" sz="1200" dirty="0" smtClean="0"/>
              <a:t>氪旗下创投助手，为</a:t>
            </a:r>
            <a:r>
              <a:rPr lang="en-US" altLang="zh-CN" sz="1200" dirty="0" smtClean="0"/>
              <a:t>36</a:t>
            </a:r>
            <a:r>
              <a:rPr lang="zh-CN" altLang="en-US" sz="1200" dirty="0" smtClean="0"/>
              <a:t>氪的创投圈使用者提供的辅助投融资服务，于</a:t>
            </a:r>
            <a:r>
              <a:rPr lang="en-US" altLang="zh-CN" sz="1200" dirty="0" smtClean="0"/>
              <a:t>2017</a:t>
            </a:r>
            <a:r>
              <a:rPr lang="zh-CN" altLang="en-US" sz="1200" dirty="0" smtClean="0"/>
              <a:t>年</a:t>
            </a:r>
            <a:r>
              <a:rPr lang="en-US" altLang="zh-CN" sz="1200" dirty="0" smtClean="0"/>
              <a:t>8</a:t>
            </a:r>
            <a:r>
              <a:rPr lang="zh-CN" altLang="en-US" sz="1200" dirty="0" smtClean="0"/>
              <a:t>月正式更名为鲸准数据库</a:t>
            </a:r>
            <a:endParaRPr lang="en-US" sz="1200" noProof="0" dirty="0" smtClean="0"/>
          </a:p>
        </p:txBody>
      </p:sp>
    </p:spTree>
    <p:extLst>
      <p:ext uri="{BB962C8B-B14F-4D97-AF65-F5344CB8AC3E}">
        <p14:creationId xmlns:p14="http://schemas.microsoft.com/office/powerpoint/2010/main" val="3658257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创投数据库简介</a:t>
            </a:r>
            <a:r>
              <a:rPr lang="zh-CN" altLang="en-US" dirty="0" smtClean="0"/>
              <a:t>（鲸准）</a:t>
            </a:r>
            <a:endParaRPr lang="en-GB" dirty="0"/>
          </a:p>
        </p:txBody>
      </p:sp>
      <p:pic>
        <p:nvPicPr>
          <p:cNvPr id="9" name="Content Placeholder 8"/>
          <p:cNvPicPr>
            <a:picLocks noGrp="1" noChangeAspect="1"/>
          </p:cNvPicPr>
          <p:nvPr>
            <p:ph sz="quarter" idx="15"/>
          </p:nvPr>
        </p:nvPicPr>
        <p:blipFill>
          <a:blip r:embed="rId2">
            <a:extLst>
              <a:ext uri="{28A0092B-C50C-407E-A947-70E740481C1C}">
                <a14:useLocalDpi xmlns:a14="http://schemas.microsoft.com/office/drawing/2010/main" val="0"/>
              </a:ext>
            </a:extLst>
          </a:blip>
          <a:stretch>
            <a:fillRect/>
          </a:stretch>
        </p:blipFill>
        <p:spPr>
          <a:xfrm>
            <a:off x="1564440" y="1752600"/>
            <a:ext cx="9066294" cy="4419600"/>
          </a:xfrm>
        </p:spPr>
      </p:pic>
      <p:sp>
        <p:nvSpPr>
          <p:cNvPr id="4" name="Footer Placeholder 3"/>
          <p:cNvSpPr>
            <a:spLocks noGrp="1"/>
          </p:cNvSpPr>
          <p:nvPr>
            <p:ph type="ftr" sz="quarter" idx="3"/>
          </p:nvPr>
        </p:nvSpPr>
        <p:spPr/>
        <p:txBody>
          <a:bodyPr/>
          <a:lstStyle/>
          <a:p>
            <a:endParaRPr lang="en-US" dirty="0"/>
          </a:p>
        </p:txBody>
      </p:sp>
      <p:sp>
        <p:nvSpPr>
          <p:cNvPr id="5" name="Slide Number Placeholder 4"/>
          <p:cNvSpPr>
            <a:spLocks noGrp="1"/>
          </p:cNvSpPr>
          <p:nvPr>
            <p:ph type="sldNum" sz="quarter" idx="4"/>
          </p:nvPr>
        </p:nvSpPr>
        <p:spPr/>
        <p:txBody>
          <a:bodyPr/>
          <a:lstStyle/>
          <a:p>
            <a:fld id="{9EBD5762-3BDC-484D-9503-7EA6D5A9A8CE}" type="slidenum">
              <a:rPr lang="en-US" smtClean="0"/>
              <a:pPr/>
              <a:t>7</a:t>
            </a:fld>
            <a:endParaRPr lang="en-US" dirty="0"/>
          </a:p>
        </p:txBody>
      </p:sp>
      <p:sp>
        <p:nvSpPr>
          <p:cNvPr id="6" name="Date Placeholder 5"/>
          <p:cNvSpPr>
            <a:spLocks noGrp="1"/>
          </p:cNvSpPr>
          <p:nvPr>
            <p:ph type="dt" sz="half" idx="2"/>
          </p:nvPr>
        </p:nvSpPr>
        <p:spPr/>
        <p:txBody>
          <a:bodyPr/>
          <a:lstStyle/>
          <a:p>
            <a:r>
              <a:rPr lang="en-US" smtClean="0"/>
              <a:t>September 2015</a:t>
            </a:r>
            <a:endParaRPr lang="en-US" dirty="0"/>
          </a:p>
        </p:txBody>
      </p:sp>
      <p:pic>
        <p:nvPicPr>
          <p:cNvPr id="7" name="Picture 6"/>
          <p:cNvPicPr>
            <a:picLocks noChangeAspect="1"/>
          </p:cNvPicPr>
          <p:nvPr/>
        </p:nvPicPr>
        <p:blipFill>
          <a:blip r:embed="rId3"/>
          <a:stretch>
            <a:fillRect/>
          </a:stretch>
        </p:blipFill>
        <p:spPr>
          <a:xfrm>
            <a:off x="10058027" y="533400"/>
            <a:ext cx="1590675" cy="609600"/>
          </a:xfrm>
          <a:prstGeom prst="rect">
            <a:avLst/>
          </a:prstGeom>
        </p:spPr>
      </p:pic>
      <p:sp>
        <p:nvSpPr>
          <p:cNvPr id="10" name="TextBox 9"/>
          <p:cNvSpPr txBox="1"/>
          <p:nvPr/>
        </p:nvSpPr>
        <p:spPr>
          <a:xfrm>
            <a:off x="779809" y="1412776"/>
            <a:ext cx="9350226" cy="416024"/>
          </a:xfrm>
          <a:prstGeom prst="rect">
            <a:avLst/>
          </a:prstGeom>
          <a:noFill/>
        </p:spPr>
        <p:txBody>
          <a:bodyPr wrap="none" lIns="0" tIns="0" rIns="0" bIns="0" rtlCol="0">
            <a:noAutofit/>
          </a:bodyPr>
          <a:lstStyle/>
          <a:p>
            <a:pPr>
              <a:spcAft>
                <a:spcPts val="900"/>
              </a:spcAft>
            </a:pPr>
            <a:r>
              <a:rPr lang="en-US" sz="2000" dirty="0" smtClean="0">
                <a:latin typeface="Georgia" pitchFamily="18" charset="0"/>
              </a:rPr>
              <a:t>2.1</a:t>
            </a:r>
            <a:r>
              <a:rPr lang="en-US" sz="2000" dirty="0">
                <a:latin typeface="Georgia" pitchFamily="18" charset="0"/>
              </a:rPr>
              <a:t>.</a:t>
            </a:r>
            <a:r>
              <a:rPr lang="en-US" sz="2000" dirty="0" smtClean="0">
                <a:latin typeface="Georgia" pitchFamily="18" charset="0"/>
              </a:rPr>
              <a:t>      </a:t>
            </a:r>
            <a:r>
              <a:rPr lang="zh-CN" altLang="en-US" sz="2000" dirty="0" smtClean="0">
                <a:latin typeface="Georgia" pitchFamily="18" charset="0"/>
              </a:rPr>
              <a:t>电脑版界面</a:t>
            </a:r>
            <a:endParaRPr lang="en-GB" sz="2000" dirty="0" err="1" smtClean="0">
              <a:latin typeface="Georgia" pitchFamily="18" charset="0"/>
            </a:endParaRPr>
          </a:p>
        </p:txBody>
      </p:sp>
    </p:spTree>
    <p:extLst>
      <p:ext uri="{BB962C8B-B14F-4D97-AF65-F5344CB8AC3E}">
        <p14:creationId xmlns:p14="http://schemas.microsoft.com/office/powerpoint/2010/main" val="19729850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创投数据库简介（鲸准）</a:t>
            </a:r>
            <a:endParaRPr lang="en-GB" dirty="0"/>
          </a:p>
        </p:txBody>
      </p:sp>
      <p:pic>
        <p:nvPicPr>
          <p:cNvPr id="8" name="Content Placeholder 7"/>
          <p:cNvPicPr>
            <a:picLocks noGrp="1" noChangeAspect="1"/>
          </p:cNvPicPr>
          <p:nvPr>
            <p:ph sz="quarter" idx="15"/>
          </p:nvPr>
        </p:nvPicPr>
        <p:blipFill>
          <a:blip r:embed="rId2" cstate="print">
            <a:extLst>
              <a:ext uri="{28A0092B-C50C-407E-A947-70E740481C1C}">
                <a14:useLocalDpi xmlns:a14="http://schemas.microsoft.com/office/drawing/2010/main" val="0"/>
              </a:ext>
            </a:extLst>
          </a:blip>
          <a:stretch>
            <a:fillRect/>
          </a:stretch>
        </p:blipFill>
        <p:spPr>
          <a:xfrm>
            <a:off x="711385" y="1597698"/>
            <a:ext cx="2486025" cy="4419600"/>
          </a:xfrm>
        </p:spPr>
      </p:pic>
      <p:sp>
        <p:nvSpPr>
          <p:cNvPr id="4" name="Footer Placeholder 3"/>
          <p:cNvSpPr>
            <a:spLocks noGrp="1"/>
          </p:cNvSpPr>
          <p:nvPr>
            <p:ph type="ftr" sz="quarter" idx="3"/>
          </p:nvPr>
        </p:nvSpPr>
        <p:spPr/>
        <p:txBody>
          <a:bodyPr/>
          <a:lstStyle/>
          <a:p>
            <a:endParaRPr lang="en-US" dirty="0"/>
          </a:p>
        </p:txBody>
      </p:sp>
      <p:sp>
        <p:nvSpPr>
          <p:cNvPr id="5" name="Slide Number Placeholder 4"/>
          <p:cNvSpPr>
            <a:spLocks noGrp="1"/>
          </p:cNvSpPr>
          <p:nvPr>
            <p:ph type="sldNum" sz="quarter" idx="4"/>
          </p:nvPr>
        </p:nvSpPr>
        <p:spPr/>
        <p:txBody>
          <a:bodyPr/>
          <a:lstStyle/>
          <a:p>
            <a:fld id="{9EBD5762-3BDC-484D-9503-7EA6D5A9A8CE}" type="slidenum">
              <a:rPr lang="en-US" smtClean="0"/>
              <a:pPr/>
              <a:t>8</a:t>
            </a:fld>
            <a:endParaRPr lang="en-US" dirty="0"/>
          </a:p>
        </p:txBody>
      </p:sp>
      <p:sp>
        <p:nvSpPr>
          <p:cNvPr id="6" name="Date Placeholder 5"/>
          <p:cNvSpPr>
            <a:spLocks noGrp="1"/>
          </p:cNvSpPr>
          <p:nvPr>
            <p:ph type="dt" sz="half" idx="2"/>
          </p:nvPr>
        </p:nvSpPr>
        <p:spPr/>
        <p:txBody>
          <a:bodyPr/>
          <a:lstStyle/>
          <a:p>
            <a:r>
              <a:rPr lang="en-US" smtClean="0"/>
              <a:t>September 2015</a:t>
            </a:r>
            <a:endParaRPr lang="en-US" dirty="0"/>
          </a:p>
        </p:txBody>
      </p:sp>
      <p:pic>
        <p:nvPicPr>
          <p:cNvPr id="7" name="Picture 6"/>
          <p:cNvPicPr>
            <a:picLocks noChangeAspect="1"/>
          </p:cNvPicPr>
          <p:nvPr/>
        </p:nvPicPr>
        <p:blipFill>
          <a:blip r:embed="rId3"/>
          <a:stretch>
            <a:fillRect/>
          </a:stretch>
        </p:blipFill>
        <p:spPr>
          <a:xfrm>
            <a:off x="10058027" y="533400"/>
            <a:ext cx="1590675" cy="609600"/>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49315" y="1531335"/>
            <a:ext cx="2958920" cy="4639614"/>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371759" y="1531335"/>
            <a:ext cx="2749285" cy="4639614"/>
          </a:xfrm>
          <a:prstGeom prst="rect">
            <a:avLst/>
          </a:prstGeom>
        </p:spPr>
      </p:pic>
      <p:sp>
        <p:nvSpPr>
          <p:cNvPr id="11" name="TextBox 10"/>
          <p:cNvSpPr txBox="1"/>
          <p:nvPr/>
        </p:nvSpPr>
        <p:spPr>
          <a:xfrm>
            <a:off x="841003" y="1143000"/>
            <a:ext cx="914400" cy="914400"/>
          </a:xfrm>
          <a:prstGeom prst="rect">
            <a:avLst/>
          </a:prstGeom>
          <a:noFill/>
        </p:spPr>
        <p:txBody>
          <a:bodyPr wrap="none" lIns="0" tIns="0" rIns="0" bIns="0" rtlCol="0">
            <a:noAutofit/>
          </a:bodyPr>
          <a:lstStyle/>
          <a:p>
            <a:pPr>
              <a:spcAft>
                <a:spcPts val="900"/>
              </a:spcAft>
            </a:pPr>
            <a:r>
              <a:rPr lang="en-GB" sz="2000" dirty="0" smtClean="0">
                <a:latin typeface="Georgia" pitchFamily="18" charset="0"/>
              </a:rPr>
              <a:t>2.2.   IOS</a:t>
            </a:r>
            <a:r>
              <a:rPr lang="zh-CN" altLang="en-US" sz="2000" dirty="0" smtClean="0">
                <a:latin typeface="Georgia" pitchFamily="18" charset="0"/>
              </a:rPr>
              <a:t>版界面</a:t>
            </a:r>
            <a:endParaRPr lang="en-GB" sz="2000" dirty="0" err="1" smtClean="0">
              <a:latin typeface="Georgia" pitchFamily="18" charset="0"/>
            </a:endParaRPr>
          </a:p>
        </p:txBody>
      </p:sp>
    </p:spTree>
    <p:extLst>
      <p:ext uri="{BB962C8B-B14F-4D97-AF65-F5344CB8AC3E}">
        <p14:creationId xmlns:p14="http://schemas.microsoft.com/office/powerpoint/2010/main" val="7085783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创投数据库简介（鲸准）</a:t>
            </a:r>
            <a:endParaRPr lang="en-GB" dirty="0"/>
          </a:p>
        </p:txBody>
      </p:sp>
      <p:sp>
        <p:nvSpPr>
          <p:cNvPr id="4" name="Footer Placeholder 3"/>
          <p:cNvSpPr>
            <a:spLocks noGrp="1"/>
          </p:cNvSpPr>
          <p:nvPr>
            <p:ph type="ftr" sz="quarter" idx="3"/>
          </p:nvPr>
        </p:nvSpPr>
        <p:spPr/>
        <p:txBody>
          <a:bodyPr/>
          <a:lstStyle/>
          <a:p>
            <a:endParaRPr lang="en-US" dirty="0"/>
          </a:p>
        </p:txBody>
      </p:sp>
      <p:sp>
        <p:nvSpPr>
          <p:cNvPr id="5" name="Slide Number Placeholder 4"/>
          <p:cNvSpPr>
            <a:spLocks noGrp="1"/>
          </p:cNvSpPr>
          <p:nvPr>
            <p:ph type="sldNum" sz="quarter" idx="4"/>
          </p:nvPr>
        </p:nvSpPr>
        <p:spPr/>
        <p:txBody>
          <a:bodyPr/>
          <a:lstStyle/>
          <a:p>
            <a:fld id="{9EBD5762-3BDC-484D-9503-7EA6D5A9A8CE}" type="slidenum">
              <a:rPr lang="en-US" smtClean="0"/>
              <a:pPr/>
              <a:t>9</a:t>
            </a:fld>
            <a:endParaRPr lang="en-US" dirty="0"/>
          </a:p>
        </p:txBody>
      </p:sp>
      <p:sp>
        <p:nvSpPr>
          <p:cNvPr id="6" name="Date Placeholder 5"/>
          <p:cNvSpPr>
            <a:spLocks noGrp="1"/>
          </p:cNvSpPr>
          <p:nvPr>
            <p:ph type="dt" sz="half" idx="2"/>
          </p:nvPr>
        </p:nvSpPr>
        <p:spPr/>
        <p:txBody>
          <a:bodyPr/>
          <a:lstStyle/>
          <a:p>
            <a:r>
              <a:rPr lang="en-US" smtClean="0"/>
              <a:t>September 2015</a:t>
            </a:r>
            <a:endParaRPr lang="en-US" dirty="0"/>
          </a:p>
        </p:txBody>
      </p:sp>
      <p:pic>
        <p:nvPicPr>
          <p:cNvPr id="7" name="Picture 6"/>
          <p:cNvPicPr>
            <a:picLocks noChangeAspect="1"/>
          </p:cNvPicPr>
          <p:nvPr/>
        </p:nvPicPr>
        <p:blipFill>
          <a:blip r:embed="rId2"/>
          <a:stretch>
            <a:fillRect/>
          </a:stretch>
        </p:blipFill>
        <p:spPr>
          <a:xfrm>
            <a:off x="10058027" y="533400"/>
            <a:ext cx="1590675" cy="609600"/>
          </a:xfrm>
          <a:prstGeom prst="rect">
            <a:avLst/>
          </a:prstGeom>
        </p:spPr>
      </p:pic>
      <p:sp>
        <p:nvSpPr>
          <p:cNvPr id="8" name="Content Placeholder 2"/>
          <p:cNvSpPr>
            <a:spLocks noGrp="1"/>
          </p:cNvSpPr>
          <p:nvPr>
            <p:ph sz="quarter" idx="15"/>
          </p:nvPr>
        </p:nvSpPr>
        <p:spPr>
          <a:xfrm>
            <a:off x="711386" y="1752600"/>
            <a:ext cx="5458210" cy="4419600"/>
          </a:xfrm>
        </p:spPr>
        <p:txBody>
          <a:bodyPr/>
          <a:lstStyle/>
          <a:p>
            <a:r>
              <a:rPr lang="en-GB" dirty="0" smtClean="0"/>
              <a:t>2.3. </a:t>
            </a:r>
            <a:r>
              <a:rPr lang="zh-CN" altLang="en-US" dirty="0" smtClean="0"/>
              <a:t>产品特点</a:t>
            </a:r>
            <a:r>
              <a:rPr lang="en-US" altLang="zh-CN" dirty="0" smtClean="0"/>
              <a:t>:</a:t>
            </a:r>
          </a:p>
          <a:p>
            <a:r>
              <a:rPr lang="en-US" dirty="0"/>
              <a:t> </a:t>
            </a:r>
            <a:r>
              <a:rPr lang="en-US" dirty="0" smtClean="0"/>
              <a:t>   </a:t>
            </a:r>
            <a:r>
              <a:rPr lang="zh-CN" altLang="en-US" sz="1400" dirty="0" smtClean="0"/>
              <a:t>（</a:t>
            </a:r>
            <a:r>
              <a:rPr lang="en-US" altLang="zh-CN" sz="1400" dirty="0"/>
              <a:t>1</a:t>
            </a:r>
            <a:r>
              <a:rPr lang="zh-CN" altLang="en-US" sz="1400" dirty="0" smtClean="0"/>
              <a:t>）鲸准数据库依托</a:t>
            </a:r>
            <a:r>
              <a:rPr lang="en-US" altLang="zh-CN" sz="1400" dirty="0" smtClean="0"/>
              <a:t>36</a:t>
            </a:r>
            <a:r>
              <a:rPr lang="zh-CN" altLang="en-US" sz="1400" dirty="0" smtClean="0"/>
              <a:t>氪媒体属性和大量创投圈资源，拥有大量底层数据以及创投圈人脉资源</a:t>
            </a:r>
            <a:endParaRPr lang="en-US" altLang="zh-CN" sz="1400" dirty="0" smtClean="0"/>
          </a:p>
          <a:p>
            <a:r>
              <a:rPr lang="en-US" sz="1400" dirty="0"/>
              <a:t> </a:t>
            </a:r>
            <a:r>
              <a:rPr lang="en-US" sz="1400" dirty="0" smtClean="0"/>
              <a:t>     </a:t>
            </a:r>
            <a:r>
              <a:rPr lang="zh-CN" altLang="en-US" sz="1400" dirty="0" smtClean="0"/>
              <a:t>（</a:t>
            </a:r>
            <a:r>
              <a:rPr lang="en-US" altLang="zh-CN" sz="1400" dirty="0" smtClean="0"/>
              <a:t>2</a:t>
            </a:r>
            <a:r>
              <a:rPr lang="zh-CN" altLang="en-US" sz="1400" dirty="0" smtClean="0"/>
              <a:t>）利用大量的底层数据（</a:t>
            </a:r>
            <a:r>
              <a:rPr lang="en-US" altLang="zh-CN" sz="1400" dirty="0" smtClean="0"/>
              <a:t>50</a:t>
            </a:r>
            <a:r>
              <a:rPr lang="zh-CN" altLang="en-US" sz="1400" dirty="0" smtClean="0"/>
              <a:t>万</a:t>
            </a:r>
            <a:r>
              <a:rPr lang="en-US" altLang="zh-CN" sz="1400" dirty="0" smtClean="0"/>
              <a:t>+</a:t>
            </a:r>
            <a:r>
              <a:rPr lang="zh-CN" altLang="en-US" sz="1400" dirty="0" smtClean="0"/>
              <a:t>公司，</a:t>
            </a:r>
            <a:r>
              <a:rPr lang="en-US" altLang="zh-CN" sz="1400" dirty="0" smtClean="0"/>
              <a:t>7000+</a:t>
            </a:r>
            <a:r>
              <a:rPr lang="zh-CN" altLang="en-US" sz="1400" dirty="0" smtClean="0"/>
              <a:t>投资机构和</a:t>
            </a:r>
            <a:r>
              <a:rPr lang="en-US" altLang="zh-CN" sz="1400" dirty="0" smtClean="0"/>
              <a:t>13000+</a:t>
            </a:r>
            <a:r>
              <a:rPr lang="zh-CN" altLang="en-US" sz="1400" dirty="0" smtClean="0"/>
              <a:t>活跃投资人）和爬虫技术，可以精准推荐项目，单月有效对接</a:t>
            </a:r>
            <a:r>
              <a:rPr lang="en-US" altLang="zh-CN" sz="1400" dirty="0" smtClean="0"/>
              <a:t>4000+</a:t>
            </a:r>
            <a:r>
              <a:rPr lang="zh-CN" altLang="en-US" sz="1400" dirty="0" smtClean="0"/>
              <a:t>项目</a:t>
            </a:r>
            <a:endParaRPr lang="en-US" altLang="zh-CN" sz="1400" b="1" dirty="0" smtClean="0"/>
          </a:p>
          <a:p>
            <a:r>
              <a:rPr lang="en-US" sz="1400" dirty="0"/>
              <a:t> </a:t>
            </a:r>
            <a:r>
              <a:rPr lang="en-US" sz="1400" dirty="0" smtClean="0"/>
              <a:t>     </a:t>
            </a:r>
            <a:r>
              <a:rPr lang="zh-CN" altLang="en-US" sz="1400" dirty="0" smtClean="0"/>
              <a:t>（</a:t>
            </a:r>
            <a:r>
              <a:rPr lang="en-US" altLang="zh-CN" sz="1400" dirty="0" smtClean="0"/>
              <a:t>3</a:t>
            </a:r>
            <a:r>
              <a:rPr lang="zh-CN" altLang="en-US" sz="1400" dirty="0" smtClean="0"/>
              <a:t>）鲸准机构版有效针对基金和其他机构制定募投管退全流程的管理系统。系统依托在一级市场沉淀的</a:t>
            </a:r>
            <a:r>
              <a:rPr lang="en-US" altLang="zh-CN" sz="1400" dirty="0" smtClean="0"/>
              <a:t>50</a:t>
            </a:r>
            <a:r>
              <a:rPr lang="zh-CN" altLang="en-US" sz="1400" dirty="0" smtClean="0"/>
              <a:t>多万项目数据，实现对被投项目的精准搜索、管理和追踪。</a:t>
            </a:r>
            <a:endParaRPr lang="en-US" altLang="zh-CN" sz="1400" dirty="0" smtClean="0"/>
          </a:p>
          <a:p>
            <a:r>
              <a:rPr lang="en-US" sz="1400" dirty="0" smtClean="0"/>
              <a:t>      </a:t>
            </a:r>
            <a:r>
              <a:rPr lang="zh-CN" altLang="en-US" sz="1400" dirty="0" smtClean="0"/>
              <a:t>（</a:t>
            </a:r>
            <a:r>
              <a:rPr lang="en-US" altLang="zh-CN" sz="1400" dirty="0" smtClean="0"/>
              <a:t>4</a:t>
            </a:r>
            <a:r>
              <a:rPr lang="zh-CN" altLang="en-US" sz="1400" dirty="0" smtClean="0"/>
              <a:t>）鲸准可以提供全面的数据服务包括基础数据（覆盖了一级市场所有公开数据，共</a:t>
            </a:r>
            <a:r>
              <a:rPr lang="en-US" altLang="zh-CN" sz="1400" dirty="0" smtClean="0"/>
              <a:t>1000+</a:t>
            </a:r>
            <a:r>
              <a:rPr lang="zh-CN" altLang="en-US" sz="1400" dirty="0" smtClean="0"/>
              <a:t>个领域的</a:t>
            </a:r>
            <a:r>
              <a:rPr lang="en-US" altLang="zh-CN" sz="1400" dirty="0" smtClean="0"/>
              <a:t>60</a:t>
            </a:r>
            <a:r>
              <a:rPr lang="zh-CN" altLang="en-US" sz="1400" dirty="0" smtClean="0"/>
              <a:t>万</a:t>
            </a:r>
            <a:r>
              <a:rPr lang="en-US" altLang="zh-CN" sz="1400" dirty="0" smtClean="0"/>
              <a:t>+</a:t>
            </a:r>
            <a:r>
              <a:rPr lang="zh-CN" altLang="en-US" sz="1400" dirty="0" smtClean="0"/>
              <a:t>项目）和高级数据（依托人工智能及用户行为得到的行业及项目热度值，独家合作商得到的深度业务数据）</a:t>
            </a:r>
            <a:endParaRPr lang="en-US" altLang="zh-CN" sz="1400" dirty="0" smtClean="0"/>
          </a:p>
          <a:p>
            <a:r>
              <a:rPr lang="en-US" sz="1400" dirty="0"/>
              <a:t> </a:t>
            </a:r>
            <a:r>
              <a:rPr lang="en-US" sz="1400" dirty="0" smtClean="0"/>
              <a:t>     </a:t>
            </a:r>
            <a:r>
              <a:rPr lang="zh-CN" altLang="en-US" sz="1400" dirty="0" smtClean="0"/>
              <a:t>（</a:t>
            </a:r>
            <a:r>
              <a:rPr lang="en-US" altLang="zh-CN" sz="1400" dirty="0" smtClean="0"/>
              <a:t>5</a:t>
            </a:r>
            <a:r>
              <a:rPr lang="zh-CN" altLang="en-US" sz="1400" dirty="0" smtClean="0"/>
              <a:t>）鲸准移动版可以一键获得企业创始人联系方式以及项目</a:t>
            </a:r>
            <a:r>
              <a:rPr lang="en-US" altLang="zh-CN" sz="1400" dirty="0" smtClean="0"/>
              <a:t>BP</a:t>
            </a:r>
            <a:r>
              <a:rPr lang="zh-CN" altLang="en-US" sz="1400" dirty="0" smtClean="0"/>
              <a:t>，提高效率（</a:t>
            </a:r>
            <a:r>
              <a:rPr lang="zh-CN" altLang="en-US" sz="1400" b="1" dirty="0" smtClean="0"/>
              <a:t>鲸准独家</a:t>
            </a:r>
            <a:r>
              <a:rPr lang="zh-CN" altLang="en-US" sz="1400" dirty="0" smtClean="0"/>
              <a:t>）</a:t>
            </a:r>
            <a:endParaRPr lang="en-US" altLang="zh-CN" sz="1400" dirty="0" smtClean="0"/>
          </a:p>
          <a:p>
            <a:r>
              <a:rPr lang="en-US" altLang="zh-CN" sz="1400" dirty="0"/>
              <a:t> </a:t>
            </a:r>
            <a:r>
              <a:rPr lang="en-US" altLang="zh-CN" sz="1400" dirty="0" smtClean="0"/>
              <a:t>     </a:t>
            </a:r>
          </a:p>
          <a:p>
            <a:endParaRPr lang="en-GB" sz="1400"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70681" y="1268759"/>
            <a:ext cx="3022434" cy="5046645"/>
          </a:xfrm>
          <a:prstGeom prst="rect">
            <a:avLst/>
          </a:prstGeom>
        </p:spPr>
      </p:pic>
    </p:spTree>
    <p:extLst>
      <p:ext uri="{BB962C8B-B14F-4D97-AF65-F5344CB8AC3E}">
        <p14:creationId xmlns:p14="http://schemas.microsoft.com/office/powerpoint/2010/main" val="305302236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RESGUID" val="ae952cd3-87f9-48bb-a773-1d82932c9896"/>
</p:tagLst>
</file>

<file path=ppt/tags/tag2.xml><?xml version="1.0" encoding="utf-8"?>
<p:tagLst xmlns:a="http://schemas.openxmlformats.org/drawingml/2006/main" xmlns:r="http://schemas.openxmlformats.org/officeDocument/2006/relationships" xmlns:p="http://schemas.openxmlformats.org/presentationml/2006/main">
  <p:tag name="SMARTAUTOSHAPETYPE" val="CALLOUTBOX"/>
</p:tagLst>
</file>

<file path=ppt/tags/tag3.xml><?xml version="1.0" encoding="utf-8"?>
<p:tagLst xmlns:a="http://schemas.openxmlformats.org/drawingml/2006/main" xmlns:r="http://schemas.openxmlformats.org/officeDocument/2006/relationships" xmlns:p="http://schemas.openxmlformats.org/presentationml/2006/main">
  <p:tag name="SMARTAUTOSHAPETYPE" val="HIGHLIGHTBOX"/>
</p:tagLst>
</file>

<file path=ppt/tags/tag4.xml><?xml version="1.0" encoding="utf-8"?>
<p:tagLst xmlns:a="http://schemas.openxmlformats.org/drawingml/2006/main" xmlns:r="http://schemas.openxmlformats.org/officeDocument/2006/relationships" xmlns:p="http://schemas.openxmlformats.org/presentationml/2006/main">
  <p:tag name="SMARTAUTOSHAPETYPE" val="CALLOUTBOX"/>
</p:tagLst>
</file>

<file path=ppt/tags/tag5.xml><?xml version="1.0" encoding="utf-8"?>
<p:tagLst xmlns:a="http://schemas.openxmlformats.org/drawingml/2006/main" xmlns:r="http://schemas.openxmlformats.org/officeDocument/2006/relationships" xmlns:p="http://schemas.openxmlformats.org/presentationml/2006/main">
  <p:tag name="SMARTAUTOSHAPETYPE" val="CALLOUTBOX"/>
</p:tagLst>
</file>

<file path=ppt/tags/tag6.xml><?xml version="1.0" encoding="utf-8"?>
<p:tagLst xmlns:a="http://schemas.openxmlformats.org/drawingml/2006/main" xmlns:r="http://schemas.openxmlformats.org/officeDocument/2006/relationships" xmlns:p="http://schemas.openxmlformats.org/presentationml/2006/main">
  <p:tag name="SMARTAUTOSHAPETYPE" val="CALLOUTBOX"/>
</p:tagLst>
</file>

<file path=ppt/theme/theme1.xml><?xml version="1.0" encoding="utf-8"?>
<a:theme xmlns:a="http://schemas.openxmlformats.org/drawingml/2006/main" name="PwC PresentationW">
  <a:themeElements>
    <a:clrScheme name="PwC Orange">
      <a:dk1>
        <a:srgbClr val="000000"/>
      </a:dk1>
      <a:lt1>
        <a:srgbClr val="FFFFFF"/>
      </a:lt1>
      <a:dk2>
        <a:srgbClr val="DC6900"/>
      </a:dk2>
      <a:lt2>
        <a:srgbClr val="FFFFFF"/>
      </a:lt2>
      <a:accent1>
        <a:srgbClr val="DC6900"/>
      </a:accent1>
      <a:accent2>
        <a:srgbClr val="FFB600"/>
      </a:accent2>
      <a:accent3>
        <a:srgbClr val="602320"/>
      </a:accent3>
      <a:accent4>
        <a:srgbClr val="DB536A"/>
      </a:accent4>
      <a:accent5>
        <a:srgbClr val="A32020"/>
      </a:accent5>
      <a:accent6>
        <a:srgbClr val="E0301E"/>
      </a:accent6>
      <a:hlink>
        <a:srgbClr val="DC6900"/>
      </a:hlink>
      <a:folHlink>
        <a:srgbClr val="DC6900"/>
      </a:folHlink>
    </a:clrScheme>
    <a:fontScheme name="PwC">
      <a:majorFont>
        <a:latin typeface="Georgia"/>
        <a:ea typeface="SimSun"/>
        <a:cs typeface=""/>
      </a:majorFont>
      <a:minorFont>
        <a:latin typeface="SimSun"/>
        <a:ea typeface="SimSun"/>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ltGray">
        <a:solidFill>
          <a:srgbClr val="C0C0C0"/>
        </a:solidFill>
        <a:ln w="3175"/>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err="1" smtClean="0">
            <a:solidFill>
              <a:schemeClr val="bg1"/>
            </a:solidFill>
            <a:latin typeface="Georgia" pitchFamily="18"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spcAft>
            <a:spcPts val="900"/>
          </a:spcAft>
          <a:defRPr sz="2000" dirty="0" err="1" smtClean="0">
            <a:latin typeface="Georgia" pitchFamily="18" charset="0"/>
          </a:defRPr>
        </a:defPPr>
      </a:lstStyle>
    </a:txDef>
  </a:objectDefaults>
  <a:extraClrSchemeLst/>
  <a:extLst>
    <a:ext uri="{05A4C25C-085E-4340-85A3-A5531E510DB2}">
      <thm15:themeFamily xmlns:thm15="http://schemas.microsoft.com/office/thememl/2012/main" name="Presentation2" id="{D26588D4-7242-4357-B345-B6BA4AF38F2D}" vid="{9472F057-FEA6-4051-B86B-69945C4F280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5286</TotalTime>
  <Words>2668</Words>
  <Application>Microsoft Office PowerPoint</Application>
  <PresentationFormat>Custom</PresentationFormat>
  <Paragraphs>190</Paragraphs>
  <Slides>16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SimSun</vt:lpstr>
      <vt:lpstr>Arial</vt:lpstr>
      <vt:lpstr>Georgia</vt:lpstr>
      <vt:lpstr>PwC PresentationW</vt:lpstr>
      <vt:lpstr>Startup Database</vt:lpstr>
      <vt:lpstr>Objectives</vt:lpstr>
      <vt:lpstr>The “Startup Database” is not only a database</vt:lpstr>
      <vt:lpstr>鲸准、烯牛、 Fellow Plus优劣势分析</vt:lpstr>
      <vt:lpstr>Attachment</vt:lpstr>
      <vt:lpstr>创投数据库简介（鲸准）</vt:lpstr>
      <vt:lpstr>创投数据库简介（鲸准）</vt:lpstr>
      <vt:lpstr>创投数据库简介（鲸准）</vt:lpstr>
      <vt:lpstr>创投数据库简介（鲸准）</vt:lpstr>
      <vt:lpstr>创投数据库简介（烯牛）</vt:lpstr>
      <vt:lpstr>创投数据库简介（烯牛）</vt:lpstr>
      <vt:lpstr>创投数据库简介（烯牛）</vt:lpstr>
      <vt:lpstr>创投数据库简介（烯牛）</vt:lpstr>
      <vt:lpstr>创投数据库简介 （Fellow Plus）</vt:lpstr>
      <vt:lpstr>创投数据库简介 （Fellow Plus）</vt:lpstr>
      <vt:lpstr>PwC与鲸准、烯牛、FellowPlus主要的合作模式</vt:lpstr>
    </vt:vector>
  </TitlesOfParts>
  <Company>PricewaterhouseCoopers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初创企业数据库构建</dc:title>
  <dc:creator>Edward</dc:creator>
  <cp:lastModifiedBy>Yuqing Guo</cp:lastModifiedBy>
  <cp:revision>66</cp:revision>
  <dcterms:created xsi:type="dcterms:W3CDTF">2017-11-01T06:48:59Z</dcterms:created>
  <dcterms:modified xsi:type="dcterms:W3CDTF">2017-11-16T07:11:13Z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B template version">
    <vt:lpwstr>6</vt:lpwstr>
  </property>
  <property fmtid="{D5CDD505-2E9C-101B-9397-08002B2CF9AE}" pid="3" name="TB template type">
    <vt:lpwstr>OnscreenW</vt:lpwstr>
  </property>
  <property fmtid="{D5CDD505-2E9C-101B-9397-08002B2CF9AE}" pid="4" name="Template created by">
    <vt:lpwstr>PwC</vt:lpwstr>
  </property>
  <property fmtid="{D5CDD505-2E9C-101B-9397-08002B2CF9AE}" pid="5" name="Template version">
    <vt:lpwstr>5</vt:lpwstr>
  </property>
</Properties>
</file>