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09" y="818867"/>
            <a:ext cx="33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2" y="1881501"/>
            <a:ext cx="109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5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2" y="1888576"/>
            <a:ext cx="9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9144" y="3010735"/>
            <a:ext cx="2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Africa, Northern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62" y="4214256"/>
            <a:ext cx="118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Algeria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2920" y="3058603"/>
            <a:ext cx="241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Caribbean Region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05941" y="4299582"/>
            <a:ext cx="14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West Indies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9370" y="4301187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580" y="4284870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12623" y="30011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Asia, Central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3491" y="4246200"/>
            <a:ext cx="15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96626" y="2927213"/>
            <a:ext cx="53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2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8944" y="2971901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4" y="1280532"/>
            <a:ext cx="3659804" cy="50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508716" y="1280532"/>
            <a:ext cx="669102" cy="572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6177818" y="1280532"/>
            <a:ext cx="1690391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70" y="2314533"/>
            <a:ext cx="850846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508716" y="2314533"/>
            <a:ext cx="963734" cy="641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355858" y="3520268"/>
            <a:ext cx="354046" cy="77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4709904" y="3520268"/>
            <a:ext cx="1198442" cy="78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4" y="2350241"/>
            <a:ext cx="378576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6177818" y="1280532"/>
            <a:ext cx="3032421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91249" y="173557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346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sz="2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545040" y="475872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83247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517409" y="18014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39343" y="474653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95439" y="476337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6250" y="192390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470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624949" y="47376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2" y="1868150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620306" y="1751629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787278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415" y="311091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0227" y="4306135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0329" y="5158228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17119" y="432598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4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11434" y="2986576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  <a:endCxn id="6" idx="0"/>
          </p:cNvCxnSpPr>
          <p:nvPr/>
        </p:nvCxnSpPr>
        <p:spPr>
          <a:xfrm flipH="1">
            <a:off x="2148672" y="1280532"/>
            <a:ext cx="3797270" cy="587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26059" y="1280532"/>
            <a:ext cx="619883" cy="47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22267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527617" y="2213294"/>
            <a:ext cx="798442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26059" y="2213294"/>
            <a:ext cx="705753" cy="69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3" y="2248943"/>
            <a:ext cx="312904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5" idx="0"/>
          </p:cNvCxnSpPr>
          <p:nvPr/>
        </p:nvCxnSpPr>
        <p:spPr>
          <a:xfrm flipH="1">
            <a:off x="6869488" y="3397615"/>
            <a:ext cx="310874" cy="613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264297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3787" y="178369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57663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368788" y="1673810"/>
            <a:ext cx="47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755647" y="316921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3267" y="472891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55606" y="472466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3534" y="1778845"/>
            <a:ext cx="26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945942" y="5599498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5488" y="3069988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8871" y="3084438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95998" y="302049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80747" y="3440767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47226" y="4303687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472450" y="4730433"/>
            <a:ext cx="285470" cy="42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68031" y="4279820"/>
            <a:ext cx="34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367847" y="4248558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757920" y="4749674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43984" y="5182499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77119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05987" y="2769108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410447" y="4010847"/>
            <a:ext cx="91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18091" y="3995379"/>
            <a:ext cx="10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3.2.1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027759" y="5580177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429094" y="5599498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29020"/>
            <a:ext cx="646678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20619" y="5129020"/>
            <a:ext cx="784891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1141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 Angles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35117"/>
              </p:ext>
            </p:extLst>
          </p:nvPr>
        </p:nvGraphicFramePr>
        <p:xfrm>
          <a:off x="2032001" y="3205834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6 Plus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Cupertino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4460" y="2759124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16669" y="1855777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45635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8837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7431" y="235902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994783" y="1855777"/>
            <a:ext cx="585029" cy="450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033516" y="2804187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42918" y="3133911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31184" y="233625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3531" y="2336259"/>
            <a:ext cx="10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29982" y="2332927"/>
            <a:ext cx="9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229367" y="2736369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38769" y="3066093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7839" y="379408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52290" y="376213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5306122" y="1774511"/>
            <a:ext cx="834185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184123" y="1774511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62237" y="1774511"/>
            <a:ext cx="943781" cy="490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16669" y="1855777"/>
            <a:ext cx="576541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22695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42918" y="5341531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823342" y="5356489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98518" y="227374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714" y="30575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0656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6055" y="381511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236845" y="352903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236844" y="433061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17663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5657" y="3096006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 flipH="1">
            <a:off x="295071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30316" y="306609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36" idx="4"/>
            <a:endCxn id="40" idx="0"/>
          </p:cNvCxnSpPr>
          <p:nvPr/>
        </p:nvCxnSpPr>
        <p:spPr>
          <a:xfrm>
            <a:off x="3444884" y="2724440"/>
            <a:ext cx="370485" cy="341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23597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866939" y="1855777"/>
            <a:ext cx="576541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5172965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948788" y="227374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87912" y="383016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19521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948788" y="3040438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5187115" y="352903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187114" y="433061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12690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43421" y="464123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4" idx="4"/>
          </p:cNvCxnSpPr>
          <p:nvPr/>
        </p:nvCxnSpPr>
        <p:spPr>
          <a:xfrm flipH="1">
            <a:off x="590098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4" idx="4"/>
          </p:cNvCxnSpPr>
          <p:nvPr/>
        </p:nvCxnSpPr>
        <p:spPr>
          <a:xfrm>
            <a:off x="6395154" y="2724440"/>
            <a:ext cx="284171" cy="35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660225" y="306609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634078" y="38781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892250" y="3556844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860700" y="434028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480412" y="307886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446779" y="387762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40430" y="4639004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6715029" y="3526302"/>
            <a:ext cx="21500" cy="351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4" idx="4"/>
          </p:cNvCxnSpPr>
          <p:nvPr/>
        </p:nvCxnSpPr>
        <p:spPr>
          <a:xfrm flipH="1">
            <a:off x="6693528" y="4348060"/>
            <a:ext cx="21501" cy="297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257</Words>
  <Application>Microsoft Office PowerPoint</Application>
  <PresentationFormat>宽屏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51</cp:revision>
  <dcterms:created xsi:type="dcterms:W3CDTF">2015-05-29T02:22:03Z</dcterms:created>
  <dcterms:modified xsi:type="dcterms:W3CDTF">2015-10-10T08:36:48Z</dcterms:modified>
</cp:coreProperties>
</file>