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Geographic locations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3" y="188150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Africa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19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Americas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888576"/>
            <a:ext cx="5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Asia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0114" y="3112196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Africa, Northern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6218" y="4283715"/>
            <a:ext cx="9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Algeria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12525" y="3112196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Caribbean Region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52280" y="424168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West Indies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28149" y="422920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46620" y="4201804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2220" y="3086833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Asia, Central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270822" y="4201804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26688" y="2922096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842307" y="401084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9066" y="2984160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2" y="1188199"/>
            <a:ext cx="3186753" cy="600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50491" y="1188199"/>
            <a:ext cx="354274" cy="664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704765" y="1188199"/>
            <a:ext cx="2163444" cy="637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68" y="2222200"/>
            <a:ext cx="692623" cy="761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50491" y="2222200"/>
            <a:ext cx="1121959" cy="73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431256" y="3481528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5031474" y="34815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2" y="2257908"/>
            <a:ext cx="214097" cy="646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704765" y="1188199"/>
            <a:ext cx="3505474" cy="5865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850694" y="148789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66218" y="4658257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467843" y="4616223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66340" y="4643180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677486" y="155753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23164" y="464198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16154" y="4601532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4853" y="199727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331" y="4574062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597113" y="459219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Geographic locations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3" y="1868150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Africa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19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Americas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888576"/>
            <a:ext cx="5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Asia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0114" y="3112196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Algeria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60146" y="4334953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California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Michigan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36674" y="5158228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Seoul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2220" y="3086833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South Korea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63119" y="4341860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9066" y="2984160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2" y="1188199"/>
            <a:ext cx="3186753" cy="600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50491" y="1188199"/>
            <a:ext cx="354274" cy="664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704765" y="1188199"/>
            <a:ext cx="2163444" cy="637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68" y="2222200"/>
            <a:ext cx="692623" cy="761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50491" y="2222200"/>
            <a:ext cx="1121959" cy="73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2" y="2257908"/>
            <a:ext cx="214097" cy="646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74474" y="3512056"/>
            <a:ext cx="281778" cy="6818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704765" y="1188199"/>
            <a:ext cx="3505474" cy="5865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850694" y="148789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03266" y="2181937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677486" y="155753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651054" y="4677006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040162" y="4680687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4853" y="199727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72396" y="5634566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066180" y="3097396"/>
            <a:ext cx="5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U.S.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9063" y="3112195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Egypt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Shenzhen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8595968" y="3048845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China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18267" y="3569184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444101" y="4404863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yeonggi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7151153" y="4759494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31397" y="430767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583493" y="430767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20723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06813"/>
              </p:ext>
            </p:extLst>
          </p:nvPr>
        </p:nvGraphicFramePr>
        <p:xfrm>
          <a:off x="2074460" y="3001117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16920" y="2554407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192</Words>
  <Application>Microsoft Office PowerPoint</Application>
  <PresentationFormat>宽屏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29</cp:revision>
  <dcterms:created xsi:type="dcterms:W3CDTF">2015-05-29T02:22:03Z</dcterms:created>
  <dcterms:modified xsi:type="dcterms:W3CDTF">2015-07-15T03:33:12Z</dcterms:modified>
</cp:coreProperties>
</file>