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5BE89-D7D9-46DA-844D-6941724E15AE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58376-8DE2-4090-B8EA-EB486D5AC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4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9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59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5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8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0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4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80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1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AFEE-2C2F-4B0D-A59D-72CFE7C0C765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4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17410" y="818867"/>
            <a:ext cx="237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Geographic locations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12393" y="1881501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Africa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50558" y="1852868"/>
            <a:ext cx="119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Americas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755623" y="1888576"/>
            <a:ext cx="59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Asia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80114" y="3112196"/>
            <a:ext cx="18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Africa, Northern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6218" y="4283715"/>
            <a:ext cx="94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Algeria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506942" y="4270487"/>
            <a:ext cx="94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Egypt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518012" y="4268805"/>
            <a:ext cx="94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Libya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12525" y="3112196"/>
            <a:ext cx="18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Caribbean Region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752280" y="4241681"/>
            <a:ext cx="135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West Indies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128149" y="4229201"/>
            <a:ext cx="135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Bahamas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846620" y="4201804"/>
            <a:ext cx="18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Kazakhstan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282220" y="3086833"/>
            <a:ext cx="18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Asia, Central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270822" y="4201804"/>
            <a:ext cx="18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Kyrgyzstan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826688" y="2922096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9842307" y="4010848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210239" y="1787278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679512" y="295651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229066" y="2984160"/>
            <a:ext cx="52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25" name="直接连接符 24"/>
          <p:cNvCxnSpPr>
            <a:stCxn id="5" idx="2"/>
          </p:cNvCxnSpPr>
          <p:nvPr/>
        </p:nvCxnSpPr>
        <p:spPr>
          <a:xfrm flipH="1">
            <a:off x="2518012" y="1188199"/>
            <a:ext cx="3186753" cy="6009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2"/>
            <a:endCxn id="7" idx="0"/>
          </p:cNvCxnSpPr>
          <p:nvPr/>
        </p:nvCxnSpPr>
        <p:spPr>
          <a:xfrm flipH="1">
            <a:off x="5350491" y="1188199"/>
            <a:ext cx="354274" cy="6646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2"/>
          </p:cNvCxnSpPr>
          <p:nvPr/>
        </p:nvCxnSpPr>
        <p:spPr>
          <a:xfrm>
            <a:off x="5704765" y="1188199"/>
            <a:ext cx="2163444" cy="6370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599063" y="2250833"/>
            <a:ext cx="626661" cy="744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83526" y="3434380"/>
            <a:ext cx="626661" cy="744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311327" y="3457954"/>
            <a:ext cx="601066" cy="721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311327" y="3466728"/>
            <a:ext cx="1593373" cy="7359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225724" y="2267107"/>
            <a:ext cx="579887" cy="6894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7" idx="2"/>
          </p:cNvCxnSpPr>
          <p:nvPr/>
        </p:nvCxnSpPr>
        <p:spPr>
          <a:xfrm flipH="1">
            <a:off x="4657868" y="2222200"/>
            <a:ext cx="692623" cy="7619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7" idx="2"/>
          </p:cNvCxnSpPr>
          <p:nvPr/>
        </p:nvCxnSpPr>
        <p:spPr>
          <a:xfrm>
            <a:off x="5350491" y="2222200"/>
            <a:ext cx="1121959" cy="734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2"/>
            <a:endCxn id="14" idx="0"/>
          </p:cNvCxnSpPr>
          <p:nvPr/>
        </p:nvCxnSpPr>
        <p:spPr>
          <a:xfrm flipH="1">
            <a:off x="4431256" y="3481528"/>
            <a:ext cx="600218" cy="760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3" idx="2"/>
            <a:endCxn id="15" idx="0"/>
          </p:cNvCxnSpPr>
          <p:nvPr/>
        </p:nvCxnSpPr>
        <p:spPr>
          <a:xfrm>
            <a:off x="5031474" y="3481528"/>
            <a:ext cx="775651" cy="747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8" idx="2"/>
          </p:cNvCxnSpPr>
          <p:nvPr/>
        </p:nvCxnSpPr>
        <p:spPr>
          <a:xfrm flipH="1">
            <a:off x="7841492" y="2257908"/>
            <a:ext cx="214097" cy="6460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8085453" y="2260812"/>
            <a:ext cx="908436" cy="666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7353297" y="3456165"/>
            <a:ext cx="600218" cy="760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953515" y="3481528"/>
            <a:ext cx="879141" cy="697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" idx="2"/>
          </p:cNvCxnSpPr>
          <p:nvPr/>
        </p:nvCxnSpPr>
        <p:spPr>
          <a:xfrm>
            <a:off x="5704765" y="1188199"/>
            <a:ext cx="3505474" cy="5865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850694" y="1487894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856545" y="2675034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66218" y="4658257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1.1.1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1467843" y="4616223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1.1.2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2566340" y="4643180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1.1.3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677486" y="1557531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7103523" y="2771846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4092625" y="2708495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923164" y="4641984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2.1.1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216154" y="4601532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2.1.2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7444853" y="1997271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7024331" y="4574062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3.1.1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8597113" y="4592198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7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63419" y="1746913"/>
            <a:ext cx="6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374709" y="2759122"/>
            <a:ext cx="7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1.1.1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374709" y="3771331"/>
            <a:ext cx="9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3.1.1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74709" y="4783540"/>
            <a:ext cx="8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3.1.2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5036020" y="1746913"/>
            <a:ext cx="6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036020" y="2741345"/>
            <a:ext cx="8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357346" y="812041"/>
            <a:ext cx="137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Hypernym</a:t>
            </a:r>
            <a:endParaRPr lang="en-US" altLang="zh-CN" dirty="0" smtClean="0"/>
          </a:p>
        </p:txBody>
      </p:sp>
      <p:cxnSp>
        <p:nvCxnSpPr>
          <p:cNvPr id="24" name="直接连接符 23"/>
          <p:cNvCxnSpPr/>
          <p:nvPr/>
        </p:nvCxnSpPr>
        <p:spPr>
          <a:xfrm>
            <a:off x="3357349" y="1931579"/>
            <a:ext cx="1473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3446060" y="1931580"/>
            <a:ext cx="1385246" cy="99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3457431" y="3128453"/>
            <a:ext cx="1373875" cy="183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3"/>
          </p:cNvCxnSpPr>
          <p:nvPr/>
        </p:nvCxnSpPr>
        <p:spPr>
          <a:xfrm flipV="1">
            <a:off x="3357346" y="3110677"/>
            <a:ext cx="1473960" cy="84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2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60859" y="887105"/>
            <a:ext cx="192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T1.Country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223381" y="2281437"/>
            <a:ext cx="133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T2.Area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360349" y="2281437"/>
            <a:ext cx="191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T3.Address</a:t>
            </a:r>
            <a:endParaRPr lang="zh-CN" altLang="en-US" sz="2800" dirty="0"/>
          </a:p>
        </p:txBody>
      </p:sp>
      <p:cxnSp>
        <p:nvCxnSpPr>
          <p:cNvPr id="7" name="直接连接符 6"/>
          <p:cNvCxnSpPr>
            <a:stCxn id="5" idx="0"/>
            <a:endCxn id="4" idx="2"/>
          </p:cNvCxnSpPr>
          <p:nvPr/>
        </p:nvCxnSpPr>
        <p:spPr>
          <a:xfrm flipV="1">
            <a:off x="6892120" y="1410325"/>
            <a:ext cx="1630906" cy="87111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0"/>
            <a:endCxn id="4" idx="2"/>
          </p:cNvCxnSpPr>
          <p:nvPr/>
        </p:nvCxnSpPr>
        <p:spPr>
          <a:xfrm flipH="1" flipV="1">
            <a:off x="8523026" y="1410325"/>
            <a:ext cx="1793673" cy="87111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1"/>
            <a:endCxn id="5" idx="3"/>
          </p:cNvCxnSpPr>
          <p:nvPr/>
        </p:nvCxnSpPr>
        <p:spPr>
          <a:xfrm flipH="1">
            <a:off x="7560859" y="2543047"/>
            <a:ext cx="1799490" cy="0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7574416" y="2660788"/>
            <a:ext cx="1785933" cy="19606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91574" y="1289589"/>
            <a:ext cx="4763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Select * from T1, T2, T3</a:t>
            </a:r>
          </a:p>
          <a:p>
            <a:r>
              <a:rPr lang="en-US" altLang="zh-CN" sz="2400" dirty="0" smtClean="0"/>
              <a:t>where 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T2.area and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T3.address and T2.area </a:t>
            </a:r>
            <a:r>
              <a:rPr lang="en-US" altLang="zh-CN" sz="2400" dirty="0" err="1" smtClean="0"/>
              <a:t>is_mixIsA</a:t>
            </a:r>
            <a:r>
              <a:rPr lang="en-US" altLang="zh-CN" sz="2400" dirty="0" smtClean="0"/>
              <a:t> T3.address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744601" y="3471592"/>
            <a:ext cx="25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(b) Graph pattern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8153" y="3471592"/>
            <a:ext cx="25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(b) An SQL example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51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14444" y="1492670"/>
            <a:ext cx="192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T1.country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223381" y="2683921"/>
            <a:ext cx="133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T2.area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360349" y="2683921"/>
            <a:ext cx="191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T3.address</a:t>
            </a:r>
            <a:endParaRPr lang="zh-CN" altLang="en-US" sz="2800" dirty="0"/>
          </a:p>
        </p:txBody>
      </p:sp>
      <p:cxnSp>
        <p:nvCxnSpPr>
          <p:cNvPr id="7" name="直接连接符 6"/>
          <p:cNvCxnSpPr>
            <a:stCxn id="5" idx="0"/>
          </p:cNvCxnSpPr>
          <p:nvPr/>
        </p:nvCxnSpPr>
        <p:spPr>
          <a:xfrm flipV="1">
            <a:off x="6892120" y="2133630"/>
            <a:ext cx="743615" cy="550291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0"/>
          </p:cNvCxnSpPr>
          <p:nvPr/>
        </p:nvCxnSpPr>
        <p:spPr>
          <a:xfrm flipH="1" flipV="1">
            <a:off x="9538778" y="2256179"/>
            <a:ext cx="777921" cy="42774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1"/>
            <a:endCxn id="5" idx="3"/>
          </p:cNvCxnSpPr>
          <p:nvPr/>
        </p:nvCxnSpPr>
        <p:spPr>
          <a:xfrm flipH="1">
            <a:off x="7560859" y="2945531"/>
            <a:ext cx="1799490" cy="0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574416" y="3063272"/>
            <a:ext cx="1785933" cy="19606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91574" y="1289589"/>
            <a:ext cx="4763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Select * from T1, T2, T3</a:t>
            </a:r>
          </a:p>
          <a:p>
            <a:r>
              <a:rPr lang="en-US" altLang="zh-CN" sz="2400" dirty="0" smtClean="0"/>
              <a:t>where 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T2.area with similarity 0.9  and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T3.address</a:t>
            </a:r>
            <a:r>
              <a:rPr lang="en-US" altLang="zh-CN" sz="2400" dirty="0"/>
              <a:t> with similarity </a:t>
            </a:r>
            <a:r>
              <a:rPr lang="en-US" altLang="zh-CN" sz="2400" dirty="0" smtClean="0"/>
              <a:t>0.9  and T2.area </a:t>
            </a:r>
            <a:r>
              <a:rPr lang="en-US" altLang="zh-CN" sz="2400" dirty="0" err="1" smtClean="0"/>
              <a:t>is_mixIsA</a:t>
            </a:r>
            <a:r>
              <a:rPr lang="en-US" altLang="zh-CN" sz="2400" dirty="0" smtClean="0"/>
              <a:t> T3.address </a:t>
            </a:r>
            <a:r>
              <a:rPr lang="en-US" altLang="zh-CN" sz="2400" dirty="0"/>
              <a:t>with similarity </a:t>
            </a:r>
            <a:r>
              <a:rPr lang="en-US" altLang="zh-CN" sz="2400" dirty="0" smtClean="0"/>
              <a:t>0.8 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560859" y="3847420"/>
            <a:ext cx="25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(b) Graph pattern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656184" y="3847420"/>
            <a:ext cx="303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(b) An SQL example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892120" y="1960646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0.9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9742723" y="2004406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0.9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08072" y="2453088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72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20723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U.S.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Samsung 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South Korea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394.0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Huawei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China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499.0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74460" y="272956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T1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06813"/>
              </p:ext>
            </p:extLst>
          </p:nvPr>
        </p:nvGraphicFramePr>
        <p:xfrm>
          <a:off x="2074460" y="3001117"/>
          <a:ext cx="81279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Apple 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California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Galaxy</a:t>
                      </a:r>
                      <a:r>
                        <a:rPr lang="en-US" altLang="zh-CN" baseline="0" dirty="0" smtClean="0"/>
                        <a:t> S6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Seoul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Huawei P8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Shenzhen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284.0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116920" y="2554407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T2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44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160</Words>
  <Application>Microsoft Office PowerPoint</Application>
  <PresentationFormat>宽屏</PresentationFormat>
  <Paragraphs>82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RUC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Jiaheng Lu</dc:creator>
  <cp:lastModifiedBy>Jiaheng Lu</cp:lastModifiedBy>
  <cp:revision>26</cp:revision>
  <dcterms:created xsi:type="dcterms:W3CDTF">2015-05-29T02:22:03Z</dcterms:created>
  <dcterms:modified xsi:type="dcterms:W3CDTF">2015-06-29T09:13:54Z</dcterms:modified>
</cp:coreProperties>
</file>