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2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5BE89-D7D9-46DA-844D-6941724E15AE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58376-8DE2-4090-B8EA-EB486D5AC5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64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9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59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2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4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25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48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80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44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80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31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AFEE-2C2F-4B0D-A59D-72CFE7C0C765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4AFEE-2C2F-4B0D-A59D-72CFE7C0C765}" type="datetimeFigureOut">
              <a:rPr lang="zh-CN" altLang="en-US" smtClean="0"/>
              <a:t>2015/10/10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CCDED-B380-40B5-9214-064757EE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44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517409" y="818867"/>
            <a:ext cx="3320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Geographic locations 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912392" y="1881501"/>
            <a:ext cx="1091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Africa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4750558" y="1852868"/>
            <a:ext cx="1516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Americas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7755622" y="1888576"/>
            <a:ext cx="928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Asia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289144" y="3010735"/>
            <a:ext cx="2318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Africa, Northern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90562" y="4214256"/>
            <a:ext cx="1186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Algeria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506942" y="4270487"/>
            <a:ext cx="94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Egypt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518012" y="4268805"/>
            <a:ext cx="94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Libya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502920" y="3058603"/>
            <a:ext cx="2413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Caribbean Region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605941" y="4299582"/>
            <a:ext cx="1499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West Indies</a:t>
            </a:r>
            <a:endParaRPr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229370" y="4301187"/>
            <a:ext cx="135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Bahamas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4580" y="4284870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Kazakhstan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812623" y="3001152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Asia, Central</a:t>
            </a:r>
            <a:endParaRPr lang="zh-CN" altLang="en-US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8283491" y="4246200"/>
            <a:ext cx="1557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Kyrgyzstan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896626" y="2927213"/>
            <a:ext cx="536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9210239" y="1787278"/>
            <a:ext cx="253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679512" y="2956512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6228944" y="2971901"/>
            <a:ext cx="52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cxnSp>
        <p:nvCxnSpPr>
          <p:cNvPr id="25" name="直接连接符 24"/>
          <p:cNvCxnSpPr>
            <a:stCxn id="5" idx="2"/>
          </p:cNvCxnSpPr>
          <p:nvPr/>
        </p:nvCxnSpPr>
        <p:spPr>
          <a:xfrm flipH="1">
            <a:off x="2518014" y="1280532"/>
            <a:ext cx="3659804" cy="5086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2"/>
            <a:endCxn id="7" idx="0"/>
          </p:cNvCxnSpPr>
          <p:nvPr/>
        </p:nvCxnSpPr>
        <p:spPr>
          <a:xfrm flipH="1">
            <a:off x="5508716" y="1280532"/>
            <a:ext cx="669102" cy="5723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5" idx="2"/>
          </p:cNvCxnSpPr>
          <p:nvPr/>
        </p:nvCxnSpPr>
        <p:spPr>
          <a:xfrm>
            <a:off x="6177818" y="1280532"/>
            <a:ext cx="1690391" cy="5446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1599063" y="2250833"/>
            <a:ext cx="626661" cy="7447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683526" y="3434380"/>
            <a:ext cx="626661" cy="7447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311327" y="3457954"/>
            <a:ext cx="601066" cy="7211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311327" y="3466728"/>
            <a:ext cx="1593373" cy="7359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2225724" y="2267107"/>
            <a:ext cx="579887" cy="6894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7" idx="2"/>
          </p:cNvCxnSpPr>
          <p:nvPr/>
        </p:nvCxnSpPr>
        <p:spPr>
          <a:xfrm flipH="1">
            <a:off x="4657870" y="2314533"/>
            <a:ext cx="850846" cy="6696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7" idx="2"/>
          </p:cNvCxnSpPr>
          <p:nvPr/>
        </p:nvCxnSpPr>
        <p:spPr>
          <a:xfrm>
            <a:off x="5508716" y="2314533"/>
            <a:ext cx="963734" cy="641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13" idx="2"/>
            <a:endCxn id="14" idx="0"/>
          </p:cNvCxnSpPr>
          <p:nvPr/>
        </p:nvCxnSpPr>
        <p:spPr>
          <a:xfrm flipH="1">
            <a:off x="4355858" y="3520268"/>
            <a:ext cx="354046" cy="7793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13" idx="2"/>
            <a:endCxn id="15" idx="0"/>
          </p:cNvCxnSpPr>
          <p:nvPr/>
        </p:nvCxnSpPr>
        <p:spPr>
          <a:xfrm>
            <a:off x="4709904" y="3520268"/>
            <a:ext cx="1198442" cy="7809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8" idx="2"/>
          </p:cNvCxnSpPr>
          <p:nvPr/>
        </p:nvCxnSpPr>
        <p:spPr>
          <a:xfrm flipH="1">
            <a:off x="7841494" y="2350241"/>
            <a:ext cx="378576" cy="5536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 flipV="1">
            <a:off x="8085453" y="2260812"/>
            <a:ext cx="908436" cy="6666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7353297" y="3456165"/>
            <a:ext cx="600218" cy="7601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7953515" y="3481528"/>
            <a:ext cx="879141" cy="6975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5" idx="2"/>
          </p:cNvCxnSpPr>
          <p:nvPr/>
        </p:nvCxnSpPr>
        <p:spPr>
          <a:xfrm>
            <a:off x="6177818" y="1280532"/>
            <a:ext cx="3032421" cy="4942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1591249" y="1735574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856545" y="2675034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1.1</a:t>
            </a:r>
            <a:endParaRPr lang="zh-CN" altLang="en-US" sz="2000" dirty="0"/>
          </a:p>
        </p:txBody>
      </p:sp>
      <p:sp>
        <p:nvSpPr>
          <p:cNvPr id="76" name="文本框 75"/>
          <p:cNvSpPr txBox="1"/>
          <p:nvPr/>
        </p:nvSpPr>
        <p:spPr>
          <a:xfrm>
            <a:off x="369346" y="4758728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1.1.1</a:t>
            </a:r>
            <a:endParaRPr lang="zh-CN" altLang="en-US" sz="2000" dirty="0"/>
          </a:p>
        </p:txBody>
      </p:sp>
      <p:sp>
        <p:nvSpPr>
          <p:cNvPr id="77" name="文本框 76"/>
          <p:cNvSpPr txBox="1"/>
          <p:nvPr/>
        </p:nvSpPr>
        <p:spPr>
          <a:xfrm>
            <a:off x="1545040" y="4758728"/>
            <a:ext cx="73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1.1.2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2583247" y="4758728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1.1.3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4517409" y="1801483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80" name="文本框 79"/>
          <p:cNvSpPr txBox="1"/>
          <p:nvPr/>
        </p:nvSpPr>
        <p:spPr>
          <a:xfrm>
            <a:off x="7103523" y="2771846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3.1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4092625" y="2708495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3939343" y="4746535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2.1.1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5295439" y="4763370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2.1.2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7446250" y="1923904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7024470" y="4758728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3.1.1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8624949" y="4737683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3.1.2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476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517410" y="818867"/>
            <a:ext cx="285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Geographic locations 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617832" y="1868150"/>
            <a:ext cx="106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Africa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4620306" y="1751629"/>
            <a:ext cx="141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Americas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7755623" y="1787278"/>
            <a:ext cx="797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Asia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479415" y="3110918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Algeria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230227" y="4306135"/>
            <a:ext cx="1446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California</a:t>
            </a:r>
            <a:endParaRPr lang="zh-CN" alt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743442" y="4307674"/>
            <a:ext cx="135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Michigan</a:t>
            </a:r>
            <a:endParaRPr lang="zh-CN" altLang="en-US" sz="2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000329" y="5158228"/>
            <a:ext cx="89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Seoul</a:t>
            </a:r>
            <a:endParaRPr lang="zh-CN" altLang="en-US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715782" y="3027952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South Korea</a:t>
            </a:r>
            <a:endParaRPr lang="zh-CN" altLang="en-US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7917119" y="4325984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Guangdong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9210239" y="1787278"/>
            <a:ext cx="46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679512" y="2956512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811434" y="2986576"/>
            <a:ext cx="52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cxnSp>
        <p:nvCxnSpPr>
          <p:cNvPr id="25" name="直接连接符 24"/>
          <p:cNvCxnSpPr>
            <a:stCxn id="5" idx="2"/>
            <a:endCxn id="6" idx="0"/>
          </p:cNvCxnSpPr>
          <p:nvPr/>
        </p:nvCxnSpPr>
        <p:spPr>
          <a:xfrm flipH="1">
            <a:off x="2148672" y="1280532"/>
            <a:ext cx="3797270" cy="587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2"/>
            <a:endCxn id="7" idx="0"/>
          </p:cNvCxnSpPr>
          <p:nvPr/>
        </p:nvCxnSpPr>
        <p:spPr>
          <a:xfrm flipH="1">
            <a:off x="5326059" y="1280532"/>
            <a:ext cx="619883" cy="4710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5" idx="2"/>
          </p:cNvCxnSpPr>
          <p:nvPr/>
        </p:nvCxnSpPr>
        <p:spPr>
          <a:xfrm>
            <a:off x="5945942" y="1280532"/>
            <a:ext cx="1922267" cy="5446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1108203" y="2302487"/>
            <a:ext cx="669310" cy="8066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1842906" y="2275730"/>
            <a:ext cx="96244" cy="8020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7" idx="2"/>
          </p:cNvCxnSpPr>
          <p:nvPr/>
        </p:nvCxnSpPr>
        <p:spPr>
          <a:xfrm flipH="1">
            <a:off x="4527617" y="2213294"/>
            <a:ext cx="798442" cy="6696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7" idx="2"/>
          </p:cNvCxnSpPr>
          <p:nvPr/>
        </p:nvCxnSpPr>
        <p:spPr>
          <a:xfrm>
            <a:off x="5326059" y="2213294"/>
            <a:ext cx="705753" cy="6972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3818389" y="3481527"/>
            <a:ext cx="600218" cy="7601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4403535" y="3466728"/>
            <a:ext cx="775651" cy="747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8" idx="2"/>
          </p:cNvCxnSpPr>
          <p:nvPr/>
        </p:nvCxnSpPr>
        <p:spPr>
          <a:xfrm flipH="1">
            <a:off x="7841493" y="2248943"/>
            <a:ext cx="312904" cy="5536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 flipV="1">
            <a:off x="8085453" y="2260812"/>
            <a:ext cx="908436" cy="6666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65" idx="0"/>
          </p:cNvCxnSpPr>
          <p:nvPr/>
        </p:nvCxnSpPr>
        <p:spPr>
          <a:xfrm flipH="1">
            <a:off x="6869488" y="3397615"/>
            <a:ext cx="310874" cy="6132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5" idx="2"/>
          </p:cNvCxnSpPr>
          <p:nvPr/>
        </p:nvCxnSpPr>
        <p:spPr>
          <a:xfrm>
            <a:off x="5945942" y="1280532"/>
            <a:ext cx="3264297" cy="4942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1373787" y="1783694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75" name="文本框 74"/>
          <p:cNvSpPr txBox="1"/>
          <p:nvPr/>
        </p:nvSpPr>
        <p:spPr>
          <a:xfrm>
            <a:off x="757663" y="3510647"/>
            <a:ext cx="514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1.1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4368788" y="1673810"/>
            <a:ext cx="47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80" name="文本框 79"/>
          <p:cNvSpPr txBox="1"/>
          <p:nvPr/>
        </p:nvSpPr>
        <p:spPr>
          <a:xfrm>
            <a:off x="7103523" y="2771846"/>
            <a:ext cx="664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3.1</a:t>
            </a:r>
            <a:endParaRPr lang="zh-CN" altLang="en-US" sz="2000" dirty="0"/>
          </a:p>
        </p:txBody>
      </p:sp>
      <p:sp>
        <p:nvSpPr>
          <p:cNvPr id="82" name="文本框 81"/>
          <p:cNvSpPr txBox="1"/>
          <p:nvPr/>
        </p:nvSpPr>
        <p:spPr>
          <a:xfrm>
            <a:off x="3755647" y="3169218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3453267" y="4728910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2.1.1</a:t>
            </a:r>
            <a:endParaRPr lang="zh-CN" altLang="en-US" sz="2000" dirty="0"/>
          </a:p>
        </p:txBody>
      </p:sp>
      <p:sp>
        <p:nvSpPr>
          <p:cNvPr id="84" name="文本框 83"/>
          <p:cNvSpPr txBox="1"/>
          <p:nvPr/>
        </p:nvSpPr>
        <p:spPr>
          <a:xfrm>
            <a:off x="4955606" y="4724664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2.1.2</a:t>
            </a:r>
            <a:endParaRPr lang="zh-CN" altLang="en-US" sz="2000" dirty="0"/>
          </a:p>
        </p:txBody>
      </p:sp>
      <p:sp>
        <p:nvSpPr>
          <p:cNvPr id="85" name="文本框 84"/>
          <p:cNvSpPr txBox="1"/>
          <p:nvPr/>
        </p:nvSpPr>
        <p:spPr>
          <a:xfrm>
            <a:off x="7483534" y="1778845"/>
            <a:ext cx="266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86" name="文本框 85"/>
          <p:cNvSpPr txBox="1"/>
          <p:nvPr/>
        </p:nvSpPr>
        <p:spPr>
          <a:xfrm>
            <a:off x="5945942" y="5599498"/>
            <a:ext cx="911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3.1.1.1</a:t>
            </a:r>
            <a:endParaRPr lang="zh-CN" altLang="en-US" sz="2000" dirty="0"/>
          </a:p>
        </p:txBody>
      </p:sp>
      <p:sp>
        <p:nvSpPr>
          <p:cNvPr id="52" name="文本框 51"/>
          <p:cNvSpPr txBox="1"/>
          <p:nvPr/>
        </p:nvSpPr>
        <p:spPr>
          <a:xfrm>
            <a:off x="4175488" y="3069988"/>
            <a:ext cx="704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U.S.</a:t>
            </a:r>
            <a:endParaRPr lang="zh-CN" altLang="en-US" sz="2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1598871" y="3084438"/>
            <a:ext cx="893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Egypt</a:t>
            </a:r>
            <a:endParaRPr lang="zh-CN" altLang="en-US" sz="2400" dirty="0"/>
          </a:p>
        </p:txBody>
      </p:sp>
      <p:cxnSp>
        <p:nvCxnSpPr>
          <p:cNvPr id="57" name="直接连接符 56"/>
          <p:cNvCxnSpPr/>
          <p:nvPr/>
        </p:nvCxnSpPr>
        <p:spPr>
          <a:xfrm>
            <a:off x="1913640" y="2337941"/>
            <a:ext cx="904085" cy="7447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8553171" y="4759493"/>
            <a:ext cx="0" cy="4406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8091815" y="5200114"/>
            <a:ext cx="143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Shenzhen</a:t>
            </a:r>
            <a:endParaRPr lang="zh-CN" altLang="en-US" sz="2000" dirty="0"/>
          </a:p>
        </p:txBody>
      </p:sp>
      <p:sp>
        <p:nvSpPr>
          <p:cNvPr id="62" name="文本框 61"/>
          <p:cNvSpPr txBox="1"/>
          <p:nvPr/>
        </p:nvSpPr>
        <p:spPr>
          <a:xfrm>
            <a:off x="8495998" y="3020495"/>
            <a:ext cx="912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China</a:t>
            </a:r>
            <a:endParaRPr lang="zh-CN" altLang="en-US" sz="2000" dirty="0"/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8680747" y="3440767"/>
            <a:ext cx="254337" cy="56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6047226" y="4303687"/>
            <a:ext cx="183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G</a:t>
            </a:r>
            <a:r>
              <a:rPr lang="en-US" altLang="zh-CN" sz="2400" dirty="0" err="1" smtClean="0"/>
              <a:t>yeonggi</a:t>
            </a:r>
            <a:endParaRPr lang="zh-CN" altLang="en-US" sz="2000" dirty="0"/>
          </a:p>
        </p:txBody>
      </p:sp>
      <p:cxnSp>
        <p:nvCxnSpPr>
          <p:cNvPr id="67" name="直接连接符 66"/>
          <p:cNvCxnSpPr/>
          <p:nvPr/>
        </p:nvCxnSpPr>
        <p:spPr>
          <a:xfrm flipH="1">
            <a:off x="6472450" y="4730433"/>
            <a:ext cx="285470" cy="4277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9568031" y="4279820"/>
            <a:ext cx="347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72" name="文本框 71"/>
          <p:cNvSpPr txBox="1"/>
          <p:nvPr/>
        </p:nvSpPr>
        <p:spPr>
          <a:xfrm>
            <a:off x="7367847" y="4248558"/>
            <a:ext cx="471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cxnSp>
        <p:nvCxnSpPr>
          <p:cNvPr id="50" name="直接连接符 49"/>
          <p:cNvCxnSpPr/>
          <p:nvPr/>
        </p:nvCxnSpPr>
        <p:spPr>
          <a:xfrm>
            <a:off x="6757920" y="4749674"/>
            <a:ext cx="367574" cy="3500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6943984" y="5182499"/>
            <a:ext cx="1112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Suwon</a:t>
            </a:r>
            <a:endParaRPr lang="zh-CN" altLang="en-US" sz="2000" dirty="0"/>
          </a:p>
        </p:txBody>
      </p:sp>
      <p:sp>
        <p:nvSpPr>
          <p:cNvPr id="56" name="文本框 55"/>
          <p:cNvSpPr txBox="1"/>
          <p:nvPr/>
        </p:nvSpPr>
        <p:spPr>
          <a:xfrm>
            <a:off x="1877119" y="3510647"/>
            <a:ext cx="514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1.2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9205987" y="2769108"/>
            <a:ext cx="695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3.2</a:t>
            </a:r>
            <a:endParaRPr lang="zh-CN" altLang="en-US" sz="2000" dirty="0"/>
          </a:p>
        </p:txBody>
      </p:sp>
      <p:sp>
        <p:nvSpPr>
          <p:cNvPr id="65" name="文本框 64"/>
          <p:cNvSpPr txBox="1"/>
          <p:nvPr/>
        </p:nvSpPr>
        <p:spPr>
          <a:xfrm>
            <a:off x="6410447" y="4010847"/>
            <a:ext cx="918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3.1</a:t>
            </a:r>
            <a:r>
              <a:rPr lang="en-US" altLang="zh-CN" sz="2400" dirty="0"/>
              <a:t>.</a:t>
            </a:r>
            <a:r>
              <a:rPr lang="en-US" altLang="zh-CN" sz="2400" dirty="0" smtClean="0"/>
              <a:t>1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8318091" y="3995379"/>
            <a:ext cx="1088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3.2.1</a:t>
            </a:r>
            <a:endParaRPr lang="zh-CN" altLang="en-US" sz="2000" dirty="0"/>
          </a:p>
        </p:txBody>
      </p:sp>
      <p:sp>
        <p:nvSpPr>
          <p:cNvPr id="69" name="文本框 68"/>
          <p:cNvSpPr txBox="1"/>
          <p:nvPr/>
        </p:nvSpPr>
        <p:spPr>
          <a:xfrm>
            <a:off x="7027759" y="5580177"/>
            <a:ext cx="911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3.1.1.2</a:t>
            </a:r>
            <a:endParaRPr lang="zh-CN" altLang="en-US" sz="2000" dirty="0"/>
          </a:p>
        </p:txBody>
      </p:sp>
      <p:sp>
        <p:nvSpPr>
          <p:cNvPr id="73" name="文本框 72"/>
          <p:cNvSpPr txBox="1"/>
          <p:nvPr/>
        </p:nvSpPr>
        <p:spPr>
          <a:xfrm>
            <a:off x="8429094" y="5599498"/>
            <a:ext cx="892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3.2.1.1</a:t>
            </a:r>
            <a:endParaRPr lang="zh-CN" altLang="en-US" sz="2000" dirty="0"/>
          </a:p>
        </p:txBody>
      </p:sp>
      <p:sp>
        <p:nvSpPr>
          <p:cNvPr id="76" name="文本框 75"/>
          <p:cNvSpPr txBox="1"/>
          <p:nvPr/>
        </p:nvSpPr>
        <p:spPr>
          <a:xfrm>
            <a:off x="2391754" y="5599498"/>
            <a:ext cx="156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Los Angels</a:t>
            </a:r>
            <a:endParaRPr lang="zh-CN" altLang="en-US" sz="2000" dirty="0"/>
          </a:p>
        </p:txBody>
      </p:sp>
      <p:cxnSp>
        <p:nvCxnSpPr>
          <p:cNvPr id="77" name="直接连接符 76"/>
          <p:cNvCxnSpPr>
            <a:stCxn id="83" idx="2"/>
            <a:endCxn id="76" idx="0"/>
          </p:cNvCxnSpPr>
          <p:nvPr/>
        </p:nvCxnSpPr>
        <p:spPr>
          <a:xfrm flipH="1">
            <a:off x="3173941" y="5129020"/>
            <a:ext cx="646678" cy="4704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3884961" y="5599498"/>
            <a:ext cx="1441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Cupertino</a:t>
            </a:r>
            <a:endParaRPr lang="zh-CN" altLang="en-US" sz="2400" dirty="0"/>
          </a:p>
        </p:txBody>
      </p:sp>
      <p:cxnSp>
        <p:nvCxnSpPr>
          <p:cNvPr id="81" name="直接连接符 80"/>
          <p:cNvCxnSpPr>
            <a:stCxn id="83" idx="2"/>
            <a:endCxn id="78" idx="0"/>
          </p:cNvCxnSpPr>
          <p:nvPr/>
        </p:nvCxnSpPr>
        <p:spPr>
          <a:xfrm>
            <a:off x="3820619" y="5129020"/>
            <a:ext cx="784891" cy="4704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2566639" y="6056431"/>
            <a:ext cx="911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2.1.1.1</a:t>
            </a:r>
            <a:endParaRPr lang="zh-CN" altLang="en-US" sz="2000" dirty="0"/>
          </a:p>
        </p:txBody>
      </p:sp>
      <p:sp>
        <p:nvSpPr>
          <p:cNvPr id="88" name="文本框 87"/>
          <p:cNvSpPr txBox="1"/>
          <p:nvPr/>
        </p:nvSpPr>
        <p:spPr>
          <a:xfrm>
            <a:off x="4071763" y="6050424"/>
            <a:ext cx="911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2.1.1.2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4973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63419" y="1746913"/>
            <a:ext cx="600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1.1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2374709" y="2759122"/>
            <a:ext cx="7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1.1.1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2374709" y="3771331"/>
            <a:ext cx="98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3.1.1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74709" y="4783540"/>
            <a:ext cx="89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3.1.2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5036020" y="1746913"/>
            <a:ext cx="600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036020" y="2741345"/>
            <a:ext cx="89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3.1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3357346" y="812041"/>
            <a:ext cx="137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Hypernym</a:t>
            </a:r>
            <a:endParaRPr lang="en-US" altLang="zh-CN" dirty="0" smtClean="0"/>
          </a:p>
        </p:txBody>
      </p:sp>
      <p:cxnSp>
        <p:nvCxnSpPr>
          <p:cNvPr id="24" name="直接连接符 23"/>
          <p:cNvCxnSpPr/>
          <p:nvPr/>
        </p:nvCxnSpPr>
        <p:spPr>
          <a:xfrm>
            <a:off x="3357349" y="1931579"/>
            <a:ext cx="1473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3446060" y="1931580"/>
            <a:ext cx="1385246" cy="994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3457431" y="3128453"/>
            <a:ext cx="1373875" cy="1839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53" idx="3"/>
          </p:cNvCxnSpPr>
          <p:nvPr/>
        </p:nvCxnSpPr>
        <p:spPr>
          <a:xfrm flipV="1">
            <a:off x="3357346" y="3110677"/>
            <a:ext cx="1473960" cy="845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23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60859" y="887105"/>
            <a:ext cx="1924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T1.Country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6223381" y="2281437"/>
            <a:ext cx="1337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T2.Area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9360349" y="2281437"/>
            <a:ext cx="191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T3.Address</a:t>
            </a:r>
            <a:endParaRPr lang="zh-CN" altLang="en-US" sz="2800" dirty="0"/>
          </a:p>
        </p:txBody>
      </p:sp>
      <p:cxnSp>
        <p:nvCxnSpPr>
          <p:cNvPr id="7" name="直接连接符 6"/>
          <p:cNvCxnSpPr>
            <a:stCxn id="5" idx="0"/>
            <a:endCxn id="4" idx="2"/>
          </p:cNvCxnSpPr>
          <p:nvPr/>
        </p:nvCxnSpPr>
        <p:spPr>
          <a:xfrm flipV="1">
            <a:off x="6892120" y="1410325"/>
            <a:ext cx="1630906" cy="871112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0"/>
            <a:endCxn id="4" idx="2"/>
          </p:cNvCxnSpPr>
          <p:nvPr/>
        </p:nvCxnSpPr>
        <p:spPr>
          <a:xfrm flipH="1" flipV="1">
            <a:off x="8523026" y="1410325"/>
            <a:ext cx="1793673" cy="871112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6" idx="1"/>
            <a:endCxn id="5" idx="3"/>
          </p:cNvCxnSpPr>
          <p:nvPr/>
        </p:nvCxnSpPr>
        <p:spPr>
          <a:xfrm flipH="1">
            <a:off x="7560859" y="2543047"/>
            <a:ext cx="1799490" cy="0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7574416" y="2660788"/>
            <a:ext cx="1785933" cy="19606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91574" y="1289589"/>
            <a:ext cx="47630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Select * from T1, T2, T3</a:t>
            </a:r>
          </a:p>
          <a:p>
            <a:r>
              <a:rPr lang="en-US" altLang="zh-CN" sz="2400" dirty="0" smtClean="0"/>
              <a:t>where  T1.country </a:t>
            </a:r>
            <a:r>
              <a:rPr lang="en-US" altLang="zh-CN" sz="2400" dirty="0" err="1" smtClean="0"/>
              <a:t>is_hyper</a:t>
            </a:r>
            <a:r>
              <a:rPr lang="en-US" altLang="zh-CN" sz="2400" dirty="0" smtClean="0"/>
              <a:t> T2.area and T1.country </a:t>
            </a:r>
            <a:r>
              <a:rPr lang="en-US" altLang="zh-CN" sz="2400" dirty="0" err="1" smtClean="0"/>
              <a:t>is_hyper</a:t>
            </a:r>
            <a:r>
              <a:rPr lang="en-US" altLang="zh-CN" sz="2400" dirty="0" smtClean="0"/>
              <a:t> T3.address and T2.area </a:t>
            </a:r>
            <a:r>
              <a:rPr lang="en-US" altLang="zh-CN" sz="2400" dirty="0" err="1" smtClean="0"/>
              <a:t>is_mixIsA</a:t>
            </a:r>
            <a:r>
              <a:rPr lang="en-US" altLang="zh-CN" sz="2400" dirty="0" smtClean="0"/>
              <a:t> T3.address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7744601" y="3471592"/>
            <a:ext cx="25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(b) Graph pattern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538153" y="3471592"/>
            <a:ext cx="25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(b) An SQL example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6513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14444" y="1492670"/>
            <a:ext cx="1924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T1.country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6223381" y="2683921"/>
            <a:ext cx="1337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T2.area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9360349" y="2683921"/>
            <a:ext cx="191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T3.address</a:t>
            </a:r>
            <a:endParaRPr lang="zh-CN" altLang="en-US" sz="2800" dirty="0"/>
          </a:p>
        </p:txBody>
      </p:sp>
      <p:cxnSp>
        <p:nvCxnSpPr>
          <p:cNvPr id="7" name="直接连接符 6"/>
          <p:cNvCxnSpPr>
            <a:stCxn id="5" idx="0"/>
          </p:cNvCxnSpPr>
          <p:nvPr/>
        </p:nvCxnSpPr>
        <p:spPr>
          <a:xfrm flipV="1">
            <a:off x="6892120" y="2133630"/>
            <a:ext cx="743615" cy="550291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6" idx="0"/>
          </p:cNvCxnSpPr>
          <p:nvPr/>
        </p:nvCxnSpPr>
        <p:spPr>
          <a:xfrm flipH="1" flipV="1">
            <a:off x="9538778" y="2256179"/>
            <a:ext cx="777921" cy="427742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6" idx="1"/>
            <a:endCxn id="5" idx="3"/>
          </p:cNvCxnSpPr>
          <p:nvPr/>
        </p:nvCxnSpPr>
        <p:spPr>
          <a:xfrm flipH="1">
            <a:off x="7560859" y="2945531"/>
            <a:ext cx="1799490" cy="0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7574416" y="3063272"/>
            <a:ext cx="1785933" cy="19606"/>
          </a:xfrm>
          <a:prstGeom prst="line">
            <a:avLst/>
          </a:prstGeom>
          <a:ln>
            <a:head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91574" y="1289589"/>
            <a:ext cx="47630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Select * from T1, T2, T3</a:t>
            </a:r>
          </a:p>
          <a:p>
            <a:r>
              <a:rPr lang="en-US" altLang="zh-CN" sz="2400" dirty="0" smtClean="0"/>
              <a:t>where  T1.country </a:t>
            </a:r>
            <a:r>
              <a:rPr lang="en-US" altLang="zh-CN" sz="2400" dirty="0" err="1" smtClean="0"/>
              <a:t>is_hyper</a:t>
            </a:r>
            <a:r>
              <a:rPr lang="en-US" altLang="zh-CN" sz="2400" dirty="0" smtClean="0"/>
              <a:t> T2.area with similarity 0.9  and T1.country </a:t>
            </a:r>
            <a:r>
              <a:rPr lang="en-US" altLang="zh-CN" sz="2400" dirty="0" err="1" smtClean="0"/>
              <a:t>is_hyper</a:t>
            </a:r>
            <a:r>
              <a:rPr lang="en-US" altLang="zh-CN" sz="2400" dirty="0" smtClean="0"/>
              <a:t> T3.address</a:t>
            </a:r>
            <a:r>
              <a:rPr lang="en-US" altLang="zh-CN" sz="2400" dirty="0"/>
              <a:t> with similarity </a:t>
            </a:r>
            <a:r>
              <a:rPr lang="en-US" altLang="zh-CN" sz="2400" dirty="0" smtClean="0"/>
              <a:t>0.9  and T2.area </a:t>
            </a:r>
            <a:r>
              <a:rPr lang="en-US" altLang="zh-CN" sz="2400" dirty="0" err="1" smtClean="0"/>
              <a:t>is_mixIsA</a:t>
            </a:r>
            <a:r>
              <a:rPr lang="en-US" altLang="zh-CN" sz="2400" dirty="0" smtClean="0"/>
              <a:t> T3.address </a:t>
            </a:r>
            <a:r>
              <a:rPr lang="en-US" altLang="zh-CN" sz="2400" dirty="0"/>
              <a:t>with similarity </a:t>
            </a:r>
            <a:r>
              <a:rPr lang="en-US" altLang="zh-CN" sz="2400" dirty="0" smtClean="0"/>
              <a:t>0.8 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560859" y="3847420"/>
            <a:ext cx="257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(b) Graph pattern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656184" y="3847420"/>
            <a:ext cx="3033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(b) An SQL example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6892120" y="1960646"/>
            <a:ext cx="914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0.9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9742723" y="2004406"/>
            <a:ext cx="914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0.9</a:t>
            </a:r>
            <a:endParaRPr lang="zh-CN" altLang="en-US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8208072" y="2453088"/>
            <a:ext cx="914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0.8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6723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441141"/>
              </p:ext>
            </p:extLst>
          </p:nvPr>
        </p:nvGraphicFramePr>
        <p:xfrm>
          <a:off x="2032000" y="719666"/>
          <a:ext cx="8127999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Product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Area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Price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iPhone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U.S.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599.0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Galaxy</a:t>
                      </a:r>
                      <a:r>
                        <a:rPr lang="en-US" altLang="zh-CN" baseline="0" dirty="0" smtClean="0"/>
                        <a:t> S6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South Korea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394.0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Huawei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China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499.0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iPhone 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Los Angles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399.0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74460" y="272956"/>
            <a:ext cx="207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Product Table T1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235117"/>
              </p:ext>
            </p:extLst>
          </p:nvPr>
        </p:nvGraphicFramePr>
        <p:xfrm>
          <a:off x="2032001" y="3205834"/>
          <a:ext cx="8127999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Product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Area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Price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Apple 6S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California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699.0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Samsung phone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Seoul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579.0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Huawei P8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Shenzhen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284.0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iPhone 6 Plus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Cupertino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599.0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074460" y="2759124"/>
            <a:ext cx="180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Product Table T2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44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 flipH="1">
            <a:off x="2285709" y="1855777"/>
            <a:ext cx="587144" cy="4093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916669" y="1855777"/>
            <a:ext cx="4767" cy="4432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845635" y="2344068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268837" y="2344068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627431" y="2359026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3.1</a:t>
            </a:r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2994783" y="1855777"/>
            <a:ext cx="585029" cy="4507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2033516" y="2804187"/>
            <a:ext cx="76755" cy="321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742918" y="3133911"/>
            <a:ext cx="972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2.1.1.1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031184" y="2336259"/>
            <a:ext cx="73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2.1.1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6793531" y="2336259"/>
            <a:ext cx="1012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3.2.1.1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729982" y="2332927"/>
            <a:ext cx="93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3.1.1.1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5229367" y="2736369"/>
            <a:ext cx="76755" cy="321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938769" y="3066093"/>
            <a:ext cx="972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2.1.1.2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1877839" y="3794085"/>
            <a:ext cx="208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Areas in Table T1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5552290" y="3762135"/>
            <a:ext cx="208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Areas in Table T2</a:t>
            </a:r>
            <a:endParaRPr lang="zh-CN" altLang="en-US" dirty="0"/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5306122" y="1774511"/>
            <a:ext cx="834185" cy="4432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6184123" y="1774511"/>
            <a:ext cx="4767" cy="4432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6262237" y="1774511"/>
            <a:ext cx="943781" cy="4905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57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 flipH="1">
            <a:off x="2285709" y="1855777"/>
            <a:ext cx="587144" cy="4093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916669" y="1855777"/>
            <a:ext cx="576541" cy="3982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2222695" y="2744943"/>
            <a:ext cx="17460" cy="2936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742918" y="5341531"/>
            <a:ext cx="208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Areas in Table T1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4823342" y="5356489"/>
            <a:ext cx="208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Areas in Table T2</a:t>
            </a:r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1998518" y="2273743"/>
            <a:ext cx="536499" cy="470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81714" y="3057519"/>
            <a:ext cx="370106" cy="450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00656" y="4652947"/>
            <a:ext cx="370106" cy="450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986055" y="3815116"/>
            <a:ext cx="536499" cy="470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2236845" y="3529032"/>
            <a:ext cx="17460" cy="2936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2236844" y="4330610"/>
            <a:ext cx="17460" cy="2936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3176634" y="2254005"/>
            <a:ext cx="536499" cy="470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765657" y="3096006"/>
            <a:ext cx="370106" cy="450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接连接符 37"/>
          <p:cNvCxnSpPr>
            <a:stCxn id="36" idx="4"/>
          </p:cNvCxnSpPr>
          <p:nvPr/>
        </p:nvCxnSpPr>
        <p:spPr>
          <a:xfrm flipH="1">
            <a:off x="2950710" y="2724440"/>
            <a:ext cx="494174" cy="3683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630316" y="3066093"/>
            <a:ext cx="370106" cy="450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接连接符 40"/>
          <p:cNvCxnSpPr>
            <a:stCxn id="36" idx="4"/>
            <a:endCxn id="40" idx="0"/>
          </p:cNvCxnSpPr>
          <p:nvPr/>
        </p:nvCxnSpPr>
        <p:spPr>
          <a:xfrm>
            <a:off x="3444884" y="2724440"/>
            <a:ext cx="370485" cy="3416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4967729" y="1855777"/>
            <a:ext cx="692496" cy="4093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5743421" y="1855777"/>
            <a:ext cx="700059" cy="3982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4924511" y="2744943"/>
            <a:ext cx="17460" cy="2936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4699480" y="2260441"/>
            <a:ext cx="536499" cy="470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372051" y="4652947"/>
            <a:ext cx="370106" cy="450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019521" y="4652947"/>
            <a:ext cx="370106" cy="450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4631574" y="3092781"/>
            <a:ext cx="536499" cy="470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接连接符 51"/>
          <p:cNvCxnSpPr/>
          <p:nvPr/>
        </p:nvCxnSpPr>
        <p:spPr>
          <a:xfrm flipH="1">
            <a:off x="4860202" y="3546172"/>
            <a:ext cx="17460" cy="2936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44" idx="4"/>
          </p:cNvCxnSpPr>
          <p:nvPr/>
        </p:nvCxnSpPr>
        <p:spPr>
          <a:xfrm>
            <a:off x="4825354" y="4228905"/>
            <a:ext cx="361760" cy="3953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6126904" y="2254005"/>
            <a:ext cx="536499" cy="470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743421" y="4641233"/>
            <a:ext cx="370106" cy="450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6" name="直接连接符 55"/>
          <p:cNvCxnSpPr>
            <a:stCxn id="54" idx="4"/>
          </p:cNvCxnSpPr>
          <p:nvPr/>
        </p:nvCxnSpPr>
        <p:spPr>
          <a:xfrm flipH="1">
            <a:off x="5900980" y="2724440"/>
            <a:ext cx="494174" cy="3683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4" idx="4"/>
          </p:cNvCxnSpPr>
          <p:nvPr/>
        </p:nvCxnSpPr>
        <p:spPr>
          <a:xfrm>
            <a:off x="6395154" y="2724440"/>
            <a:ext cx="284171" cy="354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5660225" y="3066093"/>
            <a:ext cx="536499" cy="470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5634078" y="3878181"/>
            <a:ext cx="536499" cy="470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1" name="直接连接符 60"/>
          <p:cNvCxnSpPr/>
          <p:nvPr/>
        </p:nvCxnSpPr>
        <p:spPr>
          <a:xfrm flipH="1">
            <a:off x="5892250" y="3556844"/>
            <a:ext cx="17460" cy="2936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5860700" y="4340283"/>
            <a:ext cx="17460" cy="2936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6480412" y="3078866"/>
            <a:ext cx="536499" cy="470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6446779" y="3877625"/>
            <a:ext cx="536499" cy="470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540430" y="4639004"/>
            <a:ext cx="370106" cy="450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接连接符 65"/>
          <p:cNvCxnSpPr>
            <a:endCxn id="64" idx="0"/>
          </p:cNvCxnSpPr>
          <p:nvPr/>
        </p:nvCxnSpPr>
        <p:spPr>
          <a:xfrm flipH="1">
            <a:off x="6715029" y="3526302"/>
            <a:ext cx="21500" cy="3513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64" idx="4"/>
          </p:cNvCxnSpPr>
          <p:nvPr/>
        </p:nvCxnSpPr>
        <p:spPr>
          <a:xfrm flipH="1">
            <a:off x="6693528" y="4348060"/>
            <a:ext cx="21501" cy="2975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4557104" y="3758470"/>
            <a:ext cx="536499" cy="4704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接连接符 44"/>
          <p:cNvCxnSpPr>
            <a:endCxn id="49" idx="0"/>
          </p:cNvCxnSpPr>
          <p:nvPr/>
        </p:nvCxnSpPr>
        <p:spPr>
          <a:xfrm flipH="1">
            <a:off x="4557104" y="4228905"/>
            <a:ext cx="255938" cy="4240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51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258</Words>
  <Application>Microsoft Office PowerPoint</Application>
  <PresentationFormat>宽屏</PresentationFormat>
  <Paragraphs>158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RUC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Jiaheng Lu</dc:creator>
  <cp:lastModifiedBy>Jiaheng Lu</cp:lastModifiedBy>
  <cp:revision>52</cp:revision>
  <dcterms:created xsi:type="dcterms:W3CDTF">2015-05-29T02:22:03Z</dcterms:created>
  <dcterms:modified xsi:type="dcterms:W3CDTF">2015-10-10T14:01:25Z</dcterms:modified>
</cp:coreProperties>
</file>