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4394" y="313898"/>
            <a:ext cx="382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summary for taxonomy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457" y="1640005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Similarity functions: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25670" y="1870837"/>
            <a:ext cx="35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Jaccard_similarityFunction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995081" y="1178340"/>
            <a:ext cx="433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Abstract class: </a:t>
            </a:r>
            <a:r>
              <a:rPr lang="en-US" altLang="zh-CN" sz="2400" dirty="0" err="1" smtClean="0"/>
              <a:t>similarityFunction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498373" y="2504446"/>
            <a:ext cx="40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Taxonomy_similarityFunction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65075" y="2101669"/>
            <a:ext cx="504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ExtendedTaxonomy_similarityFunction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3220872"/>
            <a:ext cx="121920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297" y="3947742"/>
            <a:ext cx="271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Join algorithms: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275462" y="364395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Nested loop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462" y="4777811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Sorted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5461" y="5911670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Prefix_tree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03826" y="3698672"/>
            <a:ext cx="3125337" cy="44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Prefix_filter</a:t>
            </a:r>
            <a:r>
              <a:rPr lang="en-US" altLang="zh-CN" dirty="0" smtClean="0">
                <a:solidFill>
                  <a:schemeClr val="tx1"/>
                </a:solidFill>
              </a:rPr>
              <a:t> join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4333" y="612126"/>
            <a:ext cx="20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(1.5.6, 1.5.7, 2.4.8)</a:t>
            </a:r>
          </a:p>
          <a:p>
            <a:r>
              <a:rPr lang="en-US" altLang="zh-CN" dirty="0" smtClean="0"/>
              <a:t>(1.5.6, 1.5.8, 1.6.2)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593075" y="1554774"/>
            <a:ext cx="1467707" cy="8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46633" y="181347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43093" y="1554774"/>
            <a:ext cx="27295" cy="6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5518" y="178326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889667" y="1517382"/>
            <a:ext cx="1448431" cy="57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26495" y="190386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p=3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7" y="826018"/>
                <a:ext cx="9236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960" r="-596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18895"/>
              </p:ext>
            </p:extLst>
          </p:nvPr>
        </p:nvGraphicFramePr>
        <p:xfrm>
          <a:off x="371111" y="2643273"/>
          <a:ext cx="329062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125"/>
                <a:gridCol w="658125"/>
                <a:gridCol w="658125"/>
                <a:gridCol w="658125"/>
                <a:gridCol w="658125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53326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20504" y="306435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99952" y="361500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31" name="下箭头 30"/>
          <p:cNvSpPr/>
          <p:nvPr/>
        </p:nvSpPr>
        <p:spPr>
          <a:xfrm>
            <a:off x="1243817" y="310616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22583" y="3105770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543906" y="3104959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183771" y="3113391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214441" y="307881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4784728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355015" y="3092487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811540" y="5630859"/>
            <a:ext cx="6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4361"/>
              </p:ext>
            </p:extLst>
          </p:nvPr>
        </p:nvGraphicFramePr>
        <p:xfrm>
          <a:off x="421442" y="4384885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85436"/>
              </p:ext>
            </p:extLst>
          </p:nvPr>
        </p:nvGraphicFramePr>
        <p:xfrm>
          <a:off x="1153158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68715"/>
              </p:ext>
            </p:extLst>
          </p:nvPr>
        </p:nvGraphicFramePr>
        <p:xfrm>
          <a:off x="1831924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54672"/>
              </p:ext>
            </p:extLst>
          </p:nvPr>
        </p:nvGraphicFramePr>
        <p:xfrm>
          <a:off x="2510690" y="4420541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85021"/>
              </p:ext>
            </p:extLst>
          </p:nvPr>
        </p:nvGraphicFramePr>
        <p:xfrm>
          <a:off x="3139276" y="4434016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50260"/>
              </p:ext>
            </p:extLst>
          </p:nvPr>
        </p:nvGraphicFramePr>
        <p:xfrm>
          <a:off x="4188052" y="444811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91097"/>
              </p:ext>
            </p:extLst>
          </p:nvPr>
        </p:nvGraphicFramePr>
        <p:xfrm>
          <a:off x="4091960" y="2643497"/>
          <a:ext cx="221330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574"/>
                <a:gridCol w="600502"/>
                <a:gridCol w="491319"/>
                <a:gridCol w="54591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203955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2531241" y="3634245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3104050" y="361456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195291" y="3588377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下箭头 64"/>
          <p:cNvSpPr/>
          <p:nvPr/>
        </p:nvSpPr>
        <p:spPr>
          <a:xfrm>
            <a:off x="5924082" y="3082646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748385" y="3615004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30147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5861609" y="3630131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3962"/>
              </p:ext>
            </p:extLst>
          </p:nvPr>
        </p:nvGraphicFramePr>
        <p:xfrm>
          <a:off x="6735490" y="2631629"/>
          <a:ext cx="210825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256"/>
                <a:gridCol w="572001"/>
                <a:gridCol w="468000"/>
                <a:gridCol w="520001"/>
              </a:tblGrid>
              <a:tr h="190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1’’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下箭头 77"/>
          <p:cNvSpPr/>
          <p:nvPr/>
        </p:nvSpPr>
        <p:spPr>
          <a:xfrm>
            <a:off x="6775462" y="3122132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7345749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7916036" y="3135805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756312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8485103" y="3125964"/>
            <a:ext cx="211016" cy="452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86250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8422630" y="3673449"/>
            <a:ext cx="2907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314240" y="3631695"/>
            <a:ext cx="28370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58320"/>
              </p:ext>
            </p:extLst>
          </p:nvPr>
        </p:nvGraphicFramePr>
        <p:xfrm>
          <a:off x="4694068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1380"/>
              </p:ext>
            </p:extLst>
          </p:nvPr>
        </p:nvGraphicFramePr>
        <p:xfrm>
          <a:off x="5295069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02330"/>
              </p:ext>
            </p:extLst>
          </p:nvPr>
        </p:nvGraphicFramePr>
        <p:xfrm>
          <a:off x="5925040" y="44765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21887"/>
              </p:ext>
            </p:extLst>
          </p:nvPr>
        </p:nvGraphicFramePr>
        <p:xfrm>
          <a:off x="6755483" y="447994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00395"/>
              </p:ext>
            </p:extLst>
          </p:nvPr>
        </p:nvGraphicFramePr>
        <p:xfrm>
          <a:off x="7261499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24124"/>
              </p:ext>
            </p:extLst>
          </p:nvPr>
        </p:nvGraphicFramePr>
        <p:xfrm>
          <a:off x="7862500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1090"/>
              </p:ext>
            </p:extLst>
          </p:nvPr>
        </p:nvGraphicFramePr>
        <p:xfrm>
          <a:off x="8492471" y="450841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25119" cy="1325563"/>
          </a:xfrm>
        </p:spPr>
        <p:txBody>
          <a:bodyPr/>
          <a:lstStyle/>
          <a:p>
            <a:r>
              <a:rPr lang="en-US" altLang="zh-CN" dirty="0" smtClean="0"/>
              <a:t>Count-min sketch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160"/>
              </p:ext>
            </p:extLst>
          </p:nvPr>
        </p:nvGraphicFramePr>
        <p:xfrm>
          <a:off x="838200" y="1690688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8389"/>
              </p:ext>
            </p:extLst>
          </p:nvPr>
        </p:nvGraphicFramePr>
        <p:xfrm>
          <a:off x="1569916" y="1726344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29302" y="1813319"/>
            <a:ext cx="152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vectors maps to the same bucket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094328" y="2115403"/>
            <a:ext cx="368490" cy="159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5995"/>
              </p:ext>
            </p:extLst>
          </p:nvPr>
        </p:nvGraphicFramePr>
        <p:xfrm>
          <a:off x="4802259" y="177766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3724"/>
              </p:ext>
            </p:extLst>
          </p:nvPr>
        </p:nvGraphicFramePr>
        <p:xfrm>
          <a:off x="1697586" y="3453524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12187"/>
              </p:ext>
            </p:extLst>
          </p:nvPr>
        </p:nvGraphicFramePr>
        <p:xfrm>
          <a:off x="1697586" y="526767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3193576" y="4694830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53238" y="418147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6258" y="3676319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6258" y="5384563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89779"/>
              </p:ext>
            </p:extLst>
          </p:nvPr>
        </p:nvGraphicFramePr>
        <p:xfrm>
          <a:off x="4468794" y="3444947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4789"/>
              </p:ext>
            </p:extLst>
          </p:nvPr>
        </p:nvGraphicFramePr>
        <p:xfrm>
          <a:off x="4468794" y="5287329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6096000" y="4809884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76736" y="3993587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94228"/>
              </p:ext>
            </p:extLst>
          </p:nvPr>
        </p:nvGraphicFramePr>
        <p:xfrm>
          <a:off x="7278044" y="3444947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6852"/>
              </p:ext>
            </p:extLst>
          </p:nvPr>
        </p:nvGraphicFramePr>
        <p:xfrm>
          <a:off x="7282976" y="526767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8054317" y="482448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04627" y="404849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9824"/>
              </p:ext>
            </p:extLst>
          </p:nvPr>
        </p:nvGraphicFramePr>
        <p:xfrm>
          <a:off x="9255274" y="418147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224" y="-27870"/>
            <a:ext cx="5685430" cy="1325563"/>
          </a:xfrm>
        </p:spPr>
        <p:txBody>
          <a:bodyPr/>
          <a:lstStyle/>
          <a:p>
            <a:r>
              <a:rPr lang="en-US" altLang="zh-CN" dirty="0" smtClean="0"/>
              <a:t>Bit-matrix bloom filter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68731"/>
              </p:ext>
            </p:extLst>
          </p:nvPr>
        </p:nvGraphicFramePr>
        <p:xfrm>
          <a:off x="951799" y="2531105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00405"/>
              </p:ext>
            </p:extLst>
          </p:nvPr>
        </p:nvGraphicFramePr>
        <p:xfrm>
          <a:off x="952258" y="3895941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2156346" y="3714801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35151" y="3320620"/>
            <a:ext cx="6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4121415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2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1746"/>
              </p:ext>
            </p:extLst>
          </p:nvPr>
        </p:nvGraphicFramePr>
        <p:xfrm>
          <a:off x="3057073" y="2592672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29324"/>
              </p:ext>
            </p:extLst>
          </p:nvPr>
        </p:nvGraphicFramePr>
        <p:xfrm>
          <a:off x="3070251" y="3972208"/>
          <a:ext cx="1059261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  <a:gridCol w="353087"/>
                <a:gridCol w="35308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右箭头 18"/>
          <p:cNvSpPr/>
          <p:nvPr/>
        </p:nvSpPr>
        <p:spPr>
          <a:xfrm>
            <a:off x="4325437" y="3711945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92405" y="2941699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Filtering </a:t>
            </a:r>
          </a:p>
          <a:p>
            <a:r>
              <a:rPr lang="en-US" altLang="zh-CN" dirty="0" smtClean="0"/>
              <a:t>with p=4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72458"/>
              </p:ext>
            </p:extLst>
          </p:nvPr>
        </p:nvGraphicFramePr>
        <p:xfrm>
          <a:off x="5365143" y="2592672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01497"/>
              </p:ext>
            </p:extLst>
          </p:nvPr>
        </p:nvGraphicFramePr>
        <p:xfrm>
          <a:off x="5365143" y="3929911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5946715" y="3606463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97025" y="2830479"/>
            <a:ext cx="12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Generating 2DFM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3423"/>
              </p:ext>
            </p:extLst>
          </p:nvPr>
        </p:nvGraphicFramePr>
        <p:xfrm>
          <a:off x="7147672" y="29634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0490"/>
              </p:ext>
            </p:extLst>
          </p:nvPr>
        </p:nvGraphicFramePr>
        <p:xfrm>
          <a:off x="432841" y="11662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26477"/>
              </p:ext>
            </p:extLst>
          </p:nvPr>
        </p:nvGraphicFramePr>
        <p:xfrm>
          <a:off x="1128342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09185"/>
              </p:ext>
            </p:extLst>
          </p:nvPr>
        </p:nvGraphicFramePr>
        <p:xfrm>
          <a:off x="1886918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4497"/>
              </p:ext>
            </p:extLst>
          </p:nvPr>
        </p:nvGraphicFramePr>
        <p:xfrm>
          <a:off x="2568740" y="1159069"/>
          <a:ext cx="353087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3087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2388" y="2263549"/>
            <a:ext cx="445954" cy="26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78424" y="2256349"/>
            <a:ext cx="508494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886918" y="2263549"/>
            <a:ext cx="124142" cy="1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886918" y="2256349"/>
            <a:ext cx="869930" cy="2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337" y="2618534"/>
            <a:ext cx="9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1</a:t>
            </a:r>
          </a:p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5911150" y="597906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554393" y="5332736"/>
            <a:ext cx="15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hash functions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4681"/>
              </p:ext>
            </p:extLst>
          </p:nvPr>
        </p:nvGraphicFramePr>
        <p:xfrm>
          <a:off x="7147672" y="492438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9" name="右箭头 38"/>
          <p:cNvSpPr/>
          <p:nvPr/>
        </p:nvSpPr>
        <p:spPr>
          <a:xfrm>
            <a:off x="8514768" y="4474977"/>
            <a:ext cx="600502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49594" y="3936749"/>
            <a:ext cx="122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Bit-AND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200"/>
              </p:ext>
            </p:extLst>
          </p:nvPr>
        </p:nvGraphicFramePr>
        <p:xfrm>
          <a:off x="9748356" y="3689952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右大括号 41"/>
          <p:cNvSpPr/>
          <p:nvPr/>
        </p:nvSpPr>
        <p:spPr>
          <a:xfrm rot="5400000">
            <a:off x="1348583" y="4796753"/>
            <a:ext cx="265691" cy="928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445847" y="4336182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0800000">
            <a:off x="6854301" y="3914582"/>
            <a:ext cx="206263" cy="1287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57285" y="5680733"/>
            <a:ext cx="44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4611" y="284314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1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2194" y="87736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2194" y="219681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3990" y="13067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1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98075"/>
              </p:ext>
            </p:extLst>
          </p:nvPr>
        </p:nvGraphicFramePr>
        <p:xfrm>
          <a:off x="2854611" y="107997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940"/>
              </p:ext>
            </p:extLst>
          </p:nvPr>
        </p:nvGraphicFramePr>
        <p:xfrm>
          <a:off x="1392124" y="65189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8070"/>
              </p:ext>
            </p:extLst>
          </p:nvPr>
        </p:nvGraphicFramePr>
        <p:xfrm>
          <a:off x="1392124" y="199437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043730" y="174917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54611" y="6049332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CFM matrix 2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2194" y="4083558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table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2194" y="5403001"/>
            <a:ext cx="8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table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183990" y="3336861"/>
            <a:ext cx="12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 2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86221"/>
              </p:ext>
            </p:extLst>
          </p:nvPr>
        </p:nvGraphicFramePr>
        <p:xfrm>
          <a:off x="2854611" y="4286167"/>
          <a:ext cx="1177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1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4128"/>
              </p:ext>
            </p:extLst>
          </p:nvPr>
        </p:nvGraphicFramePr>
        <p:xfrm>
          <a:off x="1392124" y="3858083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72833"/>
              </p:ext>
            </p:extLst>
          </p:nvPr>
        </p:nvGraphicFramePr>
        <p:xfrm>
          <a:off x="1392124" y="5200567"/>
          <a:ext cx="392333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333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2043730" y="4955363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46917" y="3336861"/>
            <a:ext cx="47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6792"/>
              </p:ext>
            </p:extLst>
          </p:nvPr>
        </p:nvGraphicFramePr>
        <p:xfrm>
          <a:off x="5131910" y="2605341"/>
          <a:ext cx="88275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250"/>
                <a:gridCol w="294250"/>
                <a:gridCol w="294250"/>
              </a:tblGrid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37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935112" y="3440287"/>
            <a:ext cx="1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Hit twice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7132" y="2070259"/>
            <a:ext cx="19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p-threshold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29020"/>
            <a:ext cx="646678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20619" y="5129020"/>
            <a:ext cx="784891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1141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 Angles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35117"/>
              </p:ext>
            </p:extLst>
          </p:nvPr>
        </p:nvGraphicFramePr>
        <p:xfrm>
          <a:off x="2032001" y="3205834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6 Plus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Cupertino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16669" y="1855777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45635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8837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431" y="235902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994783" y="1855777"/>
            <a:ext cx="585029" cy="450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033516" y="2804187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2918" y="3133911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1184" y="233625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3531" y="2336259"/>
            <a:ext cx="10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29982" y="2332927"/>
            <a:ext cx="9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229367" y="2736369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38769" y="3066093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7839" y="379408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52290" y="376213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5306122" y="1774511"/>
            <a:ext cx="834185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184123" y="1774511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62237" y="1774511"/>
            <a:ext cx="943781" cy="49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665001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666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2269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42918" y="5341531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3342" y="5356489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9851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714" y="30575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0656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6055" y="381511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23684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23684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17663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5657" y="3096006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 flipH="1">
            <a:off x="295071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30316" y="306609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4"/>
            <a:endCxn id="40" idx="0"/>
          </p:cNvCxnSpPr>
          <p:nvPr/>
        </p:nvCxnSpPr>
        <p:spPr>
          <a:xfrm>
            <a:off x="3444884" y="2724440"/>
            <a:ext cx="370485" cy="341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967729" y="1918788"/>
            <a:ext cx="573176" cy="346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40905" y="1918788"/>
            <a:ext cx="700059" cy="362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4924511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99480" y="226044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97623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31574" y="30927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4860202" y="354617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28758" y="4281712"/>
            <a:ext cx="1" cy="37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924388" y="228149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40905" y="46687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4" idx="4"/>
          </p:cNvCxnSpPr>
          <p:nvPr/>
        </p:nvCxnSpPr>
        <p:spPr>
          <a:xfrm flipH="1">
            <a:off x="5698464" y="2751926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4"/>
          </p:cNvCxnSpPr>
          <p:nvPr/>
        </p:nvCxnSpPr>
        <p:spPr>
          <a:xfrm>
            <a:off x="6192638" y="2751926"/>
            <a:ext cx="284171" cy="35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457709" y="3093579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431562" y="3905667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689734" y="358433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658184" y="4367769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277896" y="3106352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244263" y="390511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37914" y="4666490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6512513" y="3553788"/>
            <a:ext cx="21500" cy="35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4" idx="4"/>
          </p:cNvCxnSpPr>
          <p:nvPr/>
        </p:nvCxnSpPr>
        <p:spPr>
          <a:xfrm flipH="1">
            <a:off x="6491012" y="4375546"/>
            <a:ext cx="21501" cy="297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55420" y="379684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1675147" y="5007467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58262" y="5042590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Compact </a:t>
            </a:r>
            <a:r>
              <a:rPr lang="en-US" altLang="zh-CN" sz="2000" dirty="0" err="1" smtClean="0"/>
              <a:t>Trie</a:t>
            </a:r>
            <a:r>
              <a:rPr lang="en-US" altLang="zh-CN" sz="2000" dirty="0" smtClean="0"/>
              <a:t> 2 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406509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5729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57290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42918" y="443406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917839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98449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47035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9" idx="4"/>
            <a:endCxn id="46" idx="0"/>
          </p:cNvCxnSpPr>
          <p:nvPr/>
        </p:nvCxnSpPr>
        <p:spPr>
          <a:xfrm flipH="1">
            <a:off x="1828029" y="3073134"/>
            <a:ext cx="16770" cy="5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2"/>
            <a:endCxn id="68" idx="0"/>
          </p:cNvCxnSpPr>
          <p:nvPr/>
        </p:nvCxnSpPr>
        <p:spPr>
          <a:xfrm flipH="1">
            <a:off x="1813657" y="3757317"/>
            <a:ext cx="14372" cy="67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5" idx="4"/>
            <a:endCxn id="49" idx="7"/>
          </p:cNvCxnSpPr>
          <p:nvPr/>
        </p:nvCxnSpPr>
        <p:spPr>
          <a:xfrm flipH="1">
            <a:off x="1906677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5" idx="4"/>
            <a:endCxn id="69" idx="1"/>
          </p:cNvCxnSpPr>
          <p:nvPr/>
        </p:nvCxnSpPr>
        <p:spPr>
          <a:xfrm>
            <a:off x="2494018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9" idx="5"/>
            <a:endCxn id="71" idx="0"/>
          </p:cNvCxnSpPr>
          <p:nvPr/>
        </p:nvCxnSpPr>
        <p:spPr>
          <a:xfrm>
            <a:off x="3067226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9" idx="3"/>
            <a:endCxn id="70" idx="0"/>
          </p:cNvCxnSpPr>
          <p:nvPr/>
        </p:nvCxnSpPr>
        <p:spPr>
          <a:xfrm flipH="1">
            <a:off x="2569188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84396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965010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420624" y="3157217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420107" y="3955662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335494" y="3140294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388630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12520" y="226044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96841" y="3929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863301" y="289178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06401" y="4474996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23850" y="2889021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04460" y="3576787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53046" y="3589295"/>
            <a:ext cx="141478" cy="1805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/>
          <p:cNvCxnSpPr>
            <a:stCxn id="79" idx="2"/>
            <a:endCxn id="81" idx="0"/>
          </p:cNvCxnSpPr>
          <p:nvPr/>
        </p:nvCxnSpPr>
        <p:spPr>
          <a:xfrm>
            <a:off x="4967580" y="4110526"/>
            <a:ext cx="9560" cy="36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8" idx="4"/>
            <a:endCxn id="80" idx="7"/>
          </p:cNvCxnSpPr>
          <p:nvPr/>
        </p:nvCxnSpPr>
        <p:spPr>
          <a:xfrm flipH="1">
            <a:off x="5012688" y="2441793"/>
            <a:ext cx="587341" cy="4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8" idx="4"/>
            <a:endCxn id="82" idx="1"/>
          </p:cNvCxnSpPr>
          <p:nvPr/>
        </p:nvCxnSpPr>
        <p:spPr>
          <a:xfrm>
            <a:off x="5600029" y="2441793"/>
            <a:ext cx="449452" cy="4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5"/>
            <a:endCxn id="84" idx="0"/>
          </p:cNvCxnSpPr>
          <p:nvPr/>
        </p:nvCxnSpPr>
        <p:spPr>
          <a:xfrm>
            <a:off x="6173237" y="3043815"/>
            <a:ext cx="350548" cy="54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2" idx="3"/>
            <a:endCxn id="83" idx="0"/>
          </p:cNvCxnSpPr>
          <p:nvPr/>
        </p:nvCxnSpPr>
        <p:spPr>
          <a:xfrm flipH="1">
            <a:off x="5675199" y="3043815"/>
            <a:ext cx="374282" cy="5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990407" y="237257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6071021" y="2370099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607619" y="3104145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580885" y="4105664"/>
            <a:ext cx="4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5366087" y="3096931"/>
            <a:ext cx="65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494641" y="3104145"/>
            <a:ext cx="6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211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4874946" y="3456312"/>
            <a:ext cx="175018" cy="181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80" idx="4"/>
            <a:endCxn id="97" idx="0"/>
          </p:cNvCxnSpPr>
          <p:nvPr/>
        </p:nvCxnSpPr>
        <p:spPr>
          <a:xfrm>
            <a:off x="4950810" y="3073134"/>
            <a:ext cx="11645" cy="3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7" idx="4"/>
            <a:endCxn id="79" idx="0"/>
          </p:cNvCxnSpPr>
          <p:nvPr/>
        </p:nvCxnSpPr>
        <p:spPr>
          <a:xfrm>
            <a:off x="4962455" y="3637664"/>
            <a:ext cx="5125" cy="2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571060" y="3591798"/>
            <a:ext cx="3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420107" y="3674573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1442" y="3933821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13492" y="4025073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420106" y="4523339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549005" y="3776464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40733" y="4434067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414796" y="3736972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406339" y="4042392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0733" y="359332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4589670" y="4031237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559658" y="4567820"/>
            <a:ext cx="337183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34135" y="4474996"/>
            <a:ext cx="454694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669221" y="3752156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422492" y="4027520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2383" y="4003347"/>
            <a:ext cx="311458" cy="22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518260" y="3768770"/>
            <a:ext cx="2686" cy="2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689</Words>
  <Application>Microsoft Office PowerPoint</Application>
  <PresentationFormat>宽屏</PresentationFormat>
  <Paragraphs>517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Count-min sketch</vt:lpstr>
      <vt:lpstr>Bit-matrix bloom filter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87</cp:revision>
  <dcterms:created xsi:type="dcterms:W3CDTF">2015-05-29T02:22:03Z</dcterms:created>
  <dcterms:modified xsi:type="dcterms:W3CDTF">2015-10-31T15:51:07Z</dcterms:modified>
</cp:coreProperties>
</file>