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5BE89-D7D9-46DA-844D-6941724E15AE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8376-8DE2-4090-B8EA-EB486D5AC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AFEE-2C2F-4B0D-A59D-72CFE7C0C765}" type="datetimeFigureOut">
              <a:rPr lang="zh-CN" altLang="en-US" smtClean="0"/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09" y="818867"/>
            <a:ext cx="332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12392" y="1881501"/>
            <a:ext cx="109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50558" y="1852868"/>
            <a:ext cx="151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2" y="1888576"/>
            <a:ext cx="92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89144" y="3010735"/>
            <a:ext cx="231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Africa, Northern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562" y="4214256"/>
            <a:ext cx="118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Algeria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06942" y="4270487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012" y="4268805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Libya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02920" y="3058603"/>
            <a:ext cx="241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Caribbean Region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605941" y="4299582"/>
            <a:ext cx="14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West Indies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229370" y="4301187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Bahamas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580" y="4284870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Kazakhstan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12623" y="30011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Asia, Central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83491" y="4246200"/>
            <a:ext cx="155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Kyrgyzstan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96626" y="2927213"/>
            <a:ext cx="53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25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28944" y="2971901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18014" y="1280532"/>
            <a:ext cx="3659804" cy="508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508716" y="1280532"/>
            <a:ext cx="669102" cy="572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6177818" y="1280532"/>
            <a:ext cx="1690391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599063" y="2250833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3526" y="3434380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11327" y="3457954"/>
            <a:ext cx="601066" cy="721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11327" y="3466728"/>
            <a:ext cx="1593373" cy="73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25724" y="2267107"/>
            <a:ext cx="579887" cy="689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657870" y="2314533"/>
            <a:ext cx="850846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508716" y="2314533"/>
            <a:ext cx="963734" cy="641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2"/>
            <a:endCxn id="14" idx="0"/>
          </p:cNvCxnSpPr>
          <p:nvPr/>
        </p:nvCxnSpPr>
        <p:spPr>
          <a:xfrm flipH="1">
            <a:off x="4355858" y="3520268"/>
            <a:ext cx="354046" cy="779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3" idx="2"/>
            <a:endCxn id="15" idx="0"/>
          </p:cNvCxnSpPr>
          <p:nvPr/>
        </p:nvCxnSpPr>
        <p:spPr>
          <a:xfrm>
            <a:off x="4709904" y="3520268"/>
            <a:ext cx="1198442" cy="780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4" y="2350241"/>
            <a:ext cx="378576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353297" y="3456165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53515" y="3481528"/>
            <a:ext cx="879141" cy="69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6177818" y="1280532"/>
            <a:ext cx="3032421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591249" y="173557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856545" y="267503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69346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1.1.1</a:t>
            </a:r>
            <a:endParaRPr lang="zh-CN" altLang="en-US" sz="20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545040" y="4758728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583247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1.1.3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517409" y="18014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092625" y="270849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939343" y="474653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295439" y="476337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6250" y="192390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24470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624949" y="47376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17832" y="1868150"/>
            <a:ext cx="106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620306" y="1751629"/>
            <a:ext cx="14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3" y="1787278"/>
            <a:ext cx="7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415" y="311091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Algeria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230227" y="4306135"/>
            <a:ext cx="144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California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43442" y="4307674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Michigan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0329" y="5158228"/>
            <a:ext cx="89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Seoul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15782" y="30279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South Korea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917119" y="4325984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4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811434" y="2986576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  <a:endCxn id="6" idx="0"/>
          </p:cNvCxnSpPr>
          <p:nvPr/>
        </p:nvCxnSpPr>
        <p:spPr>
          <a:xfrm flipH="1">
            <a:off x="2148672" y="1280532"/>
            <a:ext cx="3797270" cy="587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326059" y="1280532"/>
            <a:ext cx="619883" cy="471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945942" y="1280532"/>
            <a:ext cx="1922267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08203" y="2302487"/>
            <a:ext cx="669310" cy="806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42906" y="2275730"/>
            <a:ext cx="96244" cy="802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527617" y="2213294"/>
            <a:ext cx="798442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326059" y="2213294"/>
            <a:ext cx="705753" cy="69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818389" y="3481527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403535" y="3466728"/>
            <a:ext cx="775651" cy="74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3" y="2248943"/>
            <a:ext cx="312904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65" idx="0"/>
          </p:cNvCxnSpPr>
          <p:nvPr/>
        </p:nvCxnSpPr>
        <p:spPr>
          <a:xfrm flipH="1">
            <a:off x="6869488" y="3397615"/>
            <a:ext cx="310874" cy="613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945942" y="1280532"/>
            <a:ext cx="3264297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73787" y="178369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757663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368788" y="1673810"/>
            <a:ext cx="47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6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sz="2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755647" y="316921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3267" y="472891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955606" y="472466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83534" y="1778845"/>
            <a:ext cx="26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5945942" y="5599498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75488" y="3069988"/>
            <a:ext cx="7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U.S.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598871" y="3084438"/>
            <a:ext cx="8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sz="2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913640" y="2337941"/>
            <a:ext cx="904085" cy="744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553171" y="4759493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91815" y="5200114"/>
            <a:ext cx="143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Shenzhen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495998" y="3020495"/>
            <a:ext cx="9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</a:t>
            </a:r>
            <a:endParaRPr lang="zh-CN" altLang="en-US" sz="20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680747" y="3440767"/>
            <a:ext cx="254337" cy="56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047226" y="4303687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yeonggi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6472450" y="4730433"/>
            <a:ext cx="285470" cy="42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568031" y="4279820"/>
            <a:ext cx="34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7367847" y="4248558"/>
            <a:ext cx="4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757920" y="4749674"/>
            <a:ext cx="367574" cy="3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943984" y="5182499"/>
            <a:ext cx="111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Suwon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877119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205987" y="2769108"/>
            <a:ext cx="69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410447" y="4010847"/>
            <a:ext cx="91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318091" y="3995379"/>
            <a:ext cx="10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3.2.1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027759" y="5580177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3.1.1.2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429094" y="5599498"/>
            <a:ext cx="89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7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3419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74709" y="275912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74709" y="3771331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74709" y="4783540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036020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36020" y="2741345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57346" y="812041"/>
            <a:ext cx="13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Hypernym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3357349" y="1931579"/>
            <a:ext cx="147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446060" y="1931580"/>
            <a:ext cx="1385246" cy="99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457431" y="3128453"/>
            <a:ext cx="1373875" cy="18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3"/>
          </p:cNvCxnSpPr>
          <p:nvPr/>
        </p:nvCxnSpPr>
        <p:spPr>
          <a:xfrm flipV="1">
            <a:off x="3357346" y="3110677"/>
            <a:ext cx="1473960" cy="84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0859" y="887105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281437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281437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  <a:endCxn id="4" idx="2"/>
          </p:cNvCxnSpPr>
          <p:nvPr/>
        </p:nvCxnSpPr>
        <p:spPr>
          <a:xfrm flipV="1">
            <a:off x="6892120" y="1410325"/>
            <a:ext cx="1630906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8523026" y="1410325"/>
            <a:ext cx="1793673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5" idx="3"/>
          </p:cNvCxnSpPr>
          <p:nvPr/>
        </p:nvCxnSpPr>
        <p:spPr>
          <a:xfrm flipH="1">
            <a:off x="7560859" y="2543047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574416" y="2660788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574" y="1289589"/>
            <a:ext cx="476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4601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Graph pattern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8153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An SQL example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4444" y="1492670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683921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683921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 flipV="1">
            <a:off x="6892120" y="2133630"/>
            <a:ext cx="743615" cy="550291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0"/>
          </p:cNvCxnSpPr>
          <p:nvPr/>
        </p:nvCxnSpPr>
        <p:spPr>
          <a:xfrm flipH="1" flipV="1">
            <a:off x="9538778" y="2256179"/>
            <a:ext cx="777921" cy="42774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1"/>
            <a:endCxn id="5" idx="3"/>
          </p:cNvCxnSpPr>
          <p:nvPr/>
        </p:nvCxnSpPr>
        <p:spPr>
          <a:xfrm flipH="1">
            <a:off x="7560859" y="2945531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16" y="3063272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1574" y="1289589"/>
            <a:ext cx="4763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with similarity 0.9 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</a:t>
            </a:r>
            <a:r>
              <a:rPr lang="en-US" altLang="zh-CN" sz="2400" dirty="0"/>
              <a:t> with similarity </a:t>
            </a:r>
            <a:r>
              <a:rPr lang="en-US" altLang="zh-CN" sz="2400" dirty="0" smtClean="0"/>
              <a:t>0.9 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 </a:t>
            </a:r>
            <a:r>
              <a:rPr lang="en-US" altLang="zh-CN" sz="2400" dirty="0"/>
              <a:t>with similarity </a:t>
            </a:r>
            <a:r>
              <a:rPr lang="en-US" altLang="zh-CN" sz="2400" dirty="0" smtClean="0"/>
              <a:t>0.8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0859" y="3847420"/>
            <a:ext cx="25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Graph pattern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56184" y="3847420"/>
            <a:ext cx="303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An SQL example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892120" y="196064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42723" y="200440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8072" y="2453088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20723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U.S.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 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South Korea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60" y="272956"/>
            <a:ext cx="20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</a:t>
            </a:r>
            <a:r>
              <a:rPr lang="en-US" altLang="zh-CN" dirty="0" smtClean="0"/>
              <a:t>Table </a:t>
            </a:r>
            <a:r>
              <a:rPr lang="en-US" altLang="zh-CN" dirty="0" smtClean="0"/>
              <a:t>T1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06813"/>
              </p:ext>
            </p:extLst>
          </p:nvPr>
        </p:nvGraphicFramePr>
        <p:xfrm>
          <a:off x="2074460" y="3001117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California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Galaxy</a:t>
                      </a:r>
                      <a:r>
                        <a:rPr lang="en-US" altLang="zh-CN" baseline="0" dirty="0" smtClean="0"/>
                        <a:t> 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Seoul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 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Shenzhen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16919" y="2554407"/>
            <a:ext cx="18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</a:t>
            </a:r>
            <a:r>
              <a:rPr lang="en-US" altLang="zh-CN" dirty="0" smtClean="0"/>
              <a:t>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437263" cy="59021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Inverted lists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5759" y="1827711"/>
            <a:ext cx="2437263" cy="59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L </a:t>
            </a:r>
            <a:r>
              <a:rPr lang="en-US" altLang="zh-CN" sz="3200" baseline="-25000" dirty="0" smtClean="0"/>
              <a:t>I</a:t>
            </a:r>
            <a:endParaRPr lang="zh-CN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0465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205</Words>
  <Application>Microsoft Office PowerPoint</Application>
  <PresentationFormat>宽屏</PresentationFormat>
  <Paragraphs>119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Inverted lists：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Jiaheng Lu</dc:creator>
  <cp:lastModifiedBy>Jiaheng Lu</cp:lastModifiedBy>
  <cp:revision>42</cp:revision>
  <dcterms:created xsi:type="dcterms:W3CDTF">2015-05-29T02:22:03Z</dcterms:created>
  <dcterms:modified xsi:type="dcterms:W3CDTF">2015-08-08T14:16:03Z</dcterms:modified>
</cp:coreProperties>
</file>