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5E17-0805-4C43-810E-1B9F0AF10650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E734-9E2F-4EC6-B96E-721CC4EF1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99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5E17-0805-4C43-810E-1B9F0AF10650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E734-9E2F-4EC6-B96E-721CC4EF1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55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5E17-0805-4C43-810E-1B9F0AF10650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E734-9E2F-4EC6-B96E-721CC4EF1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53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5E17-0805-4C43-810E-1B9F0AF10650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E734-9E2F-4EC6-B96E-721CC4EF1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14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5E17-0805-4C43-810E-1B9F0AF10650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E734-9E2F-4EC6-B96E-721CC4EF1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78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5E17-0805-4C43-810E-1B9F0AF10650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E734-9E2F-4EC6-B96E-721CC4EF1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7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5E17-0805-4C43-810E-1B9F0AF10650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E734-9E2F-4EC6-B96E-721CC4EF1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19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5E17-0805-4C43-810E-1B9F0AF10650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E734-9E2F-4EC6-B96E-721CC4EF1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50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5E17-0805-4C43-810E-1B9F0AF10650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E734-9E2F-4EC6-B96E-721CC4EF1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31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5E17-0805-4C43-810E-1B9F0AF10650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E734-9E2F-4EC6-B96E-721CC4EF1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43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5E17-0805-4C43-810E-1B9F0AF10650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E734-9E2F-4EC6-B96E-721CC4EF1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31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85E17-0805-4C43-810E-1B9F0AF10650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5E734-9E2F-4EC6-B96E-721CC4EF1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9383" y="490451"/>
            <a:ext cx="2452253" cy="193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/>
              <a:t>게시판 목록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상세</a:t>
            </a:r>
            <a:endParaRPr lang="en-US" altLang="ko-KR" sz="1400" dirty="0" smtClean="0"/>
          </a:p>
          <a:p>
            <a:r>
              <a:rPr lang="en-US" altLang="ko-KR" sz="1400" dirty="0" smtClean="0"/>
              <a:t>- number auto / </a:t>
            </a:r>
            <a:r>
              <a:rPr lang="en-US" altLang="ko-KR" sz="1400" dirty="0" err="1" smtClean="0"/>
              <a:t>pk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번호    </a:t>
            </a:r>
            <a:r>
              <a:rPr lang="en-US" altLang="ko-KR" sz="1400" dirty="0" smtClean="0"/>
              <a:t>- writer not null  </a:t>
            </a:r>
            <a:r>
              <a:rPr lang="ko-KR" altLang="en-US" sz="1400" dirty="0" smtClean="0"/>
              <a:t>작성자</a:t>
            </a:r>
            <a:endParaRPr lang="en-US" altLang="ko-KR" sz="1400" dirty="0"/>
          </a:p>
          <a:p>
            <a:r>
              <a:rPr lang="en-US" altLang="ko-KR" sz="1400" dirty="0" smtClean="0"/>
              <a:t>- subject not null </a:t>
            </a:r>
            <a:r>
              <a:rPr lang="ko-KR" altLang="en-US" sz="1400" dirty="0" smtClean="0"/>
              <a:t>내용       </a:t>
            </a:r>
            <a:r>
              <a:rPr lang="en-US" altLang="ko-KR" sz="1400" dirty="0" smtClean="0"/>
              <a:t>- contents null  </a:t>
            </a:r>
            <a:r>
              <a:rPr lang="ko-KR" altLang="en-US" sz="1400" dirty="0" err="1" smtClean="0"/>
              <a:t>작성시간</a:t>
            </a:r>
            <a:r>
              <a:rPr lang="ko-KR" altLang="en-US" sz="1400" dirty="0" smtClean="0"/>
              <a:t>   </a:t>
            </a:r>
            <a:r>
              <a:rPr lang="en-US" altLang="ko-KR" sz="1400" dirty="0" smtClean="0"/>
              <a:t>- created date </a:t>
            </a:r>
            <a:r>
              <a:rPr lang="ko-KR" altLang="en-US" sz="1400" dirty="0" err="1" smtClean="0"/>
              <a:t>작성시간</a:t>
            </a:r>
            <a:endParaRPr lang="en-US" altLang="ko-KR" sz="1400" dirty="0" smtClean="0"/>
          </a:p>
          <a:p>
            <a:r>
              <a:rPr lang="en-US" altLang="ko-KR" sz="1400" dirty="0" smtClean="0"/>
              <a:t>- password </a:t>
            </a:r>
            <a:r>
              <a:rPr lang="ko-KR" altLang="en-US" sz="1400" dirty="0" smtClean="0"/>
              <a:t>비밀번호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3020291" y="490451"/>
            <a:ext cx="1679171" cy="2884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/>
              <a:t>사용자 정보</a:t>
            </a:r>
            <a:endParaRPr lang="en-US" altLang="ko-KR" sz="1000" dirty="0" smtClean="0"/>
          </a:p>
          <a:p>
            <a:r>
              <a:rPr lang="en-US" altLang="ko-KR" sz="1000" dirty="0" smtClean="0"/>
              <a:t>- id </a:t>
            </a:r>
            <a:r>
              <a:rPr lang="en-US" altLang="ko-KR" sz="1000" dirty="0" err="1" smtClean="0"/>
              <a:t>pk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사용자 아이디</a:t>
            </a:r>
            <a:endParaRPr lang="en-US" altLang="ko-KR" sz="1000" dirty="0" smtClean="0"/>
          </a:p>
          <a:p>
            <a:r>
              <a:rPr lang="en-US" altLang="ko-KR" sz="1000" dirty="0" smtClean="0"/>
              <a:t>- password </a:t>
            </a:r>
            <a:r>
              <a:rPr lang="ko-KR" altLang="en-US" sz="1000" dirty="0" smtClean="0"/>
              <a:t>비밀번호</a:t>
            </a:r>
            <a:endParaRPr lang="en-US" altLang="ko-KR" sz="1000" dirty="0" smtClean="0"/>
          </a:p>
          <a:p>
            <a:r>
              <a:rPr lang="en-US" altLang="ko-KR" sz="1000" dirty="0"/>
              <a:t>-</a:t>
            </a:r>
            <a:r>
              <a:rPr lang="en-US" altLang="ko-KR" sz="1000" dirty="0" smtClean="0"/>
              <a:t> writer </a:t>
            </a:r>
            <a:r>
              <a:rPr lang="ko-KR" altLang="en-US" sz="1000" dirty="0" smtClean="0"/>
              <a:t>닉네임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find_code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질문</a:t>
            </a:r>
            <a:r>
              <a:rPr lang="en-US" altLang="ko-KR" sz="1000" dirty="0" smtClean="0"/>
              <a:t>_</a:t>
            </a:r>
            <a:r>
              <a:rPr lang="ko-KR" altLang="en-US" sz="1000" dirty="0" smtClean="0"/>
              <a:t>코드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find_nm</a:t>
            </a:r>
            <a:r>
              <a:rPr lang="en-US" altLang="ko-KR" sz="1000" dirty="0" smtClean="0"/>
              <a:t>                 </a:t>
            </a:r>
            <a:r>
              <a:rPr lang="ko-KR" altLang="en-US" sz="1000" dirty="0" smtClean="0"/>
              <a:t>질문 답변</a:t>
            </a:r>
            <a:endParaRPr lang="en-US" altLang="ko-KR" sz="1000" dirty="0" smtClean="0"/>
          </a:p>
          <a:p>
            <a:r>
              <a:rPr lang="en-US" altLang="ko-KR" sz="1000" dirty="0" smtClean="0"/>
              <a:t>- create date </a:t>
            </a:r>
            <a:r>
              <a:rPr lang="ko-KR" altLang="en-US" sz="1000" dirty="0" err="1" smtClean="0"/>
              <a:t>가입날짜</a:t>
            </a:r>
            <a:endParaRPr lang="en-US" altLang="ko-KR" sz="1000" dirty="0" smtClean="0"/>
          </a:p>
          <a:p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5018117" y="1138844"/>
            <a:ext cx="1679171" cy="2884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/>
              <a:t>댓글 정보</a:t>
            </a:r>
            <a:endParaRPr lang="en-US" altLang="ko-KR" sz="1000" dirty="0" smtClean="0"/>
          </a:p>
          <a:p>
            <a:r>
              <a:rPr lang="en-US" altLang="ko-KR" sz="1000" dirty="0" smtClean="0"/>
              <a:t>- Id </a:t>
            </a:r>
            <a:r>
              <a:rPr lang="en-US" altLang="ko-KR" sz="1000" dirty="0" err="1" smtClean="0"/>
              <a:t>pk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사용자 아이디</a:t>
            </a:r>
            <a:endParaRPr lang="en-US" altLang="ko-KR" sz="1000" dirty="0" smtClean="0"/>
          </a:p>
          <a:p>
            <a:r>
              <a:rPr lang="en-US" altLang="ko-KR" sz="1000" dirty="0" smtClean="0"/>
              <a:t>- writer </a:t>
            </a:r>
            <a:r>
              <a:rPr lang="ko-KR" altLang="en-US" sz="1000" dirty="0" smtClean="0"/>
              <a:t>닉네임</a:t>
            </a:r>
            <a:endParaRPr lang="en-US" altLang="ko-KR" sz="1000" dirty="0"/>
          </a:p>
          <a:p>
            <a:r>
              <a:rPr lang="en-US" altLang="ko-KR" sz="1000" dirty="0" smtClean="0"/>
              <a:t>- number </a:t>
            </a:r>
            <a:r>
              <a:rPr lang="en-US" altLang="ko-KR" sz="1000" dirty="0" err="1" smtClean="0"/>
              <a:t>pk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글번호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number_sub</a:t>
            </a:r>
            <a:r>
              <a:rPr lang="en-US" altLang="ko-KR" sz="1000" dirty="0" smtClean="0"/>
              <a:t> auto </a:t>
            </a:r>
            <a:r>
              <a:rPr lang="en-US" altLang="ko-KR" sz="1000" dirty="0" err="1" smtClean="0"/>
              <a:t>pk</a:t>
            </a:r>
            <a:r>
              <a:rPr lang="en-US" altLang="ko-KR" sz="1000" dirty="0" smtClean="0"/>
              <a:t>        </a:t>
            </a:r>
          </a:p>
          <a:p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관련글</a:t>
            </a:r>
            <a:r>
              <a:rPr lang="ko-KR" altLang="en-US" sz="1000" dirty="0" smtClean="0"/>
              <a:t> 번호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number_sub_no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관련글</a:t>
            </a:r>
            <a:r>
              <a:rPr lang="ko-KR" altLang="en-US" sz="1000" dirty="0" smtClean="0"/>
              <a:t> 번호 댓글 넘버</a:t>
            </a:r>
            <a:endParaRPr lang="en-US" altLang="ko-KR" sz="1000" dirty="0" smtClean="0"/>
          </a:p>
          <a:p>
            <a:r>
              <a:rPr lang="en-US" altLang="ko-KR" sz="1000" dirty="0" smtClean="0"/>
              <a:t>- comment </a:t>
            </a:r>
            <a:r>
              <a:rPr lang="ko-KR" altLang="en-US" sz="1000" dirty="0" err="1" smtClean="0"/>
              <a:t>댓글내용</a:t>
            </a:r>
            <a:endParaRPr lang="en-US" altLang="ko-KR" sz="1000" dirty="0" smtClean="0"/>
          </a:p>
          <a:p>
            <a:r>
              <a:rPr lang="en-US" altLang="ko-KR" sz="1000" dirty="0" smtClean="0"/>
              <a:t>- created </a:t>
            </a:r>
            <a:r>
              <a:rPr lang="ko-KR" altLang="en-US" sz="1000" dirty="0" err="1" smtClean="0"/>
              <a:t>작성시간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create_up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수정시간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249383" y="2654531"/>
            <a:ext cx="2452253" cy="3555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/>
              <a:t>게시판 목록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상세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신규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- number auto / </a:t>
            </a:r>
            <a:r>
              <a:rPr lang="en-US" altLang="ko-KR" sz="1400" dirty="0" err="1" smtClean="0"/>
              <a:t>pk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번호 </a:t>
            </a:r>
            <a:endParaRPr lang="en-US" altLang="ko-KR" sz="1400" dirty="0" smtClean="0"/>
          </a:p>
          <a:p>
            <a:r>
              <a:rPr lang="en-US" altLang="ko-KR" sz="1400" dirty="0" smtClean="0"/>
              <a:t>- writer not null  </a:t>
            </a:r>
            <a:r>
              <a:rPr lang="ko-KR" altLang="en-US" sz="1400" dirty="0" smtClean="0"/>
              <a:t>닉네임</a:t>
            </a:r>
            <a:endParaRPr lang="en-US" altLang="ko-KR" sz="1400" dirty="0"/>
          </a:p>
          <a:p>
            <a:r>
              <a:rPr lang="en-US" altLang="ko-KR" sz="1400" dirty="0" smtClean="0"/>
              <a:t>- subject not null </a:t>
            </a:r>
            <a:r>
              <a:rPr lang="ko-KR" altLang="en-US" sz="1400" dirty="0" smtClean="0"/>
              <a:t>주제       </a:t>
            </a:r>
            <a:r>
              <a:rPr lang="en-US" altLang="ko-KR" sz="1400" dirty="0" smtClean="0"/>
              <a:t>- contents null  </a:t>
            </a:r>
            <a:r>
              <a:rPr lang="ko-KR" altLang="en-US" sz="1400" dirty="0" smtClean="0"/>
              <a:t>내용         </a:t>
            </a:r>
            <a:r>
              <a:rPr lang="en-US" altLang="ko-KR" sz="1400" dirty="0" smtClean="0"/>
              <a:t>- created date </a:t>
            </a:r>
            <a:r>
              <a:rPr lang="ko-KR" altLang="en-US" sz="1400" dirty="0" err="1" smtClean="0"/>
              <a:t>작성시간</a:t>
            </a:r>
            <a:r>
              <a:rPr lang="ko-KR" altLang="en-US" sz="1400" dirty="0" smtClean="0"/>
              <a:t>     </a:t>
            </a: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created_up</a:t>
            </a:r>
            <a:r>
              <a:rPr lang="en-US" altLang="ko-KR" sz="1400" dirty="0" smtClean="0"/>
              <a:t> date </a:t>
            </a:r>
            <a:r>
              <a:rPr lang="ko-KR" altLang="en-US" sz="1400" dirty="0" err="1" smtClean="0"/>
              <a:t>수정시간</a:t>
            </a:r>
            <a:r>
              <a:rPr lang="ko-KR" altLang="en-US" sz="1400" dirty="0" smtClean="0"/>
              <a:t>   </a:t>
            </a:r>
            <a:r>
              <a:rPr lang="en-US" altLang="ko-KR" sz="1400" dirty="0" smtClean="0"/>
              <a:t>- id </a:t>
            </a:r>
            <a:r>
              <a:rPr lang="ko-KR" altLang="en-US" sz="1400" dirty="0" smtClean="0"/>
              <a:t>사용자아이디</a:t>
            </a:r>
            <a:endParaRPr lang="en-US" altLang="ko-KR" sz="14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3020291" y="3531524"/>
            <a:ext cx="1679171" cy="1323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/>
              <a:t>비밀번호 찾기 질문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find_code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pk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질문코드</a:t>
            </a:r>
            <a:r>
              <a:rPr lang="ko-KR" altLang="en-US" sz="1000" dirty="0" smtClean="0"/>
              <a:t>   </a:t>
            </a:r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find_code_nm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질문내용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1577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140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김현창 김현창</dc:creator>
  <cp:lastModifiedBy>김현창 김현창</cp:lastModifiedBy>
  <cp:revision>7</cp:revision>
  <dcterms:created xsi:type="dcterms:W3CDTF">2021-12-03T15:45:38Z</dcterms:created>
  <dcterms:modified xsi:type="dcterms:W3CDTF">2021-12-04T09:47:21Z</dcterms:modified>
</cp:coreProperties>
</file>