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51B"/>
    <a:srgbClr val="60093C"/>
    <a:srgbClr val="E9EC80"/>
    <a:srgbClr val="CCCE5C"/>
    <a:srgbClr val="E63339"/>
    <a:srgbClr val="D4E8F3"/>
    <a:srgbClr val="0B0300"/>
    <a:srgbClr val="FF8207"/>
    <a:srgbClr val="090100"/>
    <a:srgbClr val="000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F1E1C1-749F-4104-92F3-B4EE9AA368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33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" name="Picture 4" descr="A picture containing text, child, vector graphics&#10;&#10;Description automatically generated">
            <a:extLst>
              <a:ext uri="{FF2B5EF4-FFF2-40B4-BE49-F238E27FC236}">
                <a16:creationId xmlns:a16="http://schemas.microsoft.com/office/drawing/2014/main" id="{E03078E4-AEE3-4704-B3F2-E508A2EAE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5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3654E3-6012-4B53-9FD7-04E36C52B46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B0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 descr="A picture containing light, outdoor, traffic, blurry&#10;&#10;Description automatically generated">
            <a:extLst>
              <a:ext uri="{FF2B5EF4-FFF2-40B4-BE49-F238E27FC236}">
                <a16:creationId xmlns:a16="http://schemas.microsoft.com/office/drawing/2014/main" id="{019382E3-C652-4107-94F5-7D3D5DAD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4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DE30B0-E3D4-4065-8B1C-5D4F9A5AFB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B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" name="Picture 4" descr="A picture containing text, vector graphics, clipart&#10;&#10;Description automatically generated">
            <a:extLst>
              <a:ext uri="{FF2B5EF4-FFF2-40B4-BE49-F238E27FC236}">
                <a16:creationId xmlns:a16="http://schemas.microsoft.com/office/drawing/2014/main" id="{106A3AFF-FCB0-4BC3-BCEB-95EFA1A8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1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FA6F73-E67E-4977-941A-5FA15D2D6AC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E9EC8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96C92-05D3-4514-85BA-29411E8E9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B583B-9EFA-4AF1-9365-301532CAEF9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6009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 descr="A picture containing candle&#10;&#10;Description automatically generated">
            <a:extLst>
              <a:ext uri="{FF2B5EF4-FFF2-40B4-BE49-F238E27FC236}">
                <a16:creationId xmlns:a16="http://schemas.microsoft.com/office/drawing/2014/main" id="{08FD79DB-0AE8-41F2-8A2E-E77CC3FEC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0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93E36-64FE-42F4-87EE-8E3D71E02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9" t="12424" r="55256" b="8485"/>
          <a:stretch/>
        </p:blipFill>
        <p:spPr>
          <a:xfrm>
            <a:off x="4488873" y="301337"/>
            <a:ext cx="6848008" cy="62494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3E3050-0157-4FB5-BDAE-988EA1E0CFFD}"/>
              </a:ext>
            </a:extLst>
          </p:cNvPr>
          <p:cNvSpPr/>
          <p:nvPr/>
        </p:nvSpPr>
        <p:spPr>
          <a:xfrm>
            <a:off x="408709" y="1878157"/>
            <a:ext cx="3366655" cy="14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Choose safe as png or</a:t>
            </a:r>
          </a:p>
          <a:p>
            <a:pPr algn="ctr"/>
            <a:r>
              <a:rPr lang="en-MY" dirty="0"/>
              <a:t> jpeg format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A37B2-CD24-4E22-B71D-4E6BCF3E26ED}"/>
              </a:ext>
            </a:extLst>
          </p:cNvPr>
          <p:cNvSpPr/>
          <p:nvPr/>
        </p:nvSpPr>
        <p:spPr>
          <a:xfrm>
            <a:off x="4581525" y="5067300"/>
            <a:ext cx="4181475" cy="971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D81CA8-1A68-4FD4-BC6A-7514BFF81CB6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2092037" y="3352800"/>
            <a:ext cx="2460913" cy="2247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8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Cheong Loong Lee</dc:creator>
  <cp:lastModifiedBy>Cheong Loong Lee</cp:lastModifiedBy>
  <cp:revision>3</cp:revision>
  <dcterms:created xsi:type="dcterms:W3CDTF">2020-12-25T08:33:51Z</dcterms:created>
  <dcterms:modified xsi:type="dcterms:W3CDTF">2021-03-31T11:27:43Z</dcterms:modified>
</cp:coreProperties>
</file>