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60337"/>
            <a:ext cx="7262813" cy="548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5867400" y="1752600"/>
            <a:ext cx="457200" cy="2286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24600" y="1295400"/>
            <a:ext cx="24384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Various health related indicators can be selected here 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2286000"/>
            <a:ext cx="533400" cy="2286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1981200"/>
            <a:ext cx="2057400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Specific year can be selected here using slider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86600" y="2209800"/>
            <a:ext cx="19050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Year-by-year trend can be animated here 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858000" y="2590800"/>
            <a:ext cx="228600" cy="1524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4876800"/>
            <a:ext cx="19050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Regional summary table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705600" y="4419600"/>
            <a:ext cx="76200" cy="4572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5000" y="4267200"/>
            <a:ext cx="1905000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Bubble Chart (</a:t>
            </a:r>
            <a:r>
              <a:rPr lang="en-US" sz="1400" dirty="0" err="1" smtClean="0"/>
              <a:t>googleChart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Lo</dc:creator>
  <cp:lastModifiedBy>jlo</cp:lastModifiedBy>
  <cp:revision>3</cp:revision>
  <dcterms:created xsi:type="dcterms:W3CDTF">2006-08-16T00:00:00Z</dcterms:created>
  <dcterms:modified xsi:type="dcterms:W3CDTF">2015-10-22T20:25:08Z</dcterms:modified>
</cp:coreProperties>
</file>