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FE74-817D-4570-B4DB-ED651837CB4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C813-0732-458F-8C55-ED87DAA8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8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FE74-817D-4570-B4DB-ED651837CB4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C813-0732-458F-8C55-ED87DAA8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7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FE74-817D-4570-B4DB-ED651837CB4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C813-0732-458F-8C55-ED87DAA8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8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FE74-817D-4570-B4DB-ED651837CB4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C813-0732-458F-8C55-ED87DAA8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5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FE74-817D-4570-B4DB-ED651837CB4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C813-0732-458F-8C55-ED87DAA8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4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FE74-817D-4570-B4DB-ED651837CB4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C813-0732-458F-8C55-ED87DAA8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2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FE74-817D-4570-B4DB-ED651837CB4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C813-0732-458F-8C55-ED87DAA8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9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FE74-817D-4570-B4DB-ED651837CB4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C813-0732-458F-8C55-ED87DAA8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8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FE74-817D-4570-B4DB-ED651837CB4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C813-0732-458F-8C55-ED87DAA8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FE74-817D-4570-B4DB-ED651837CB4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C813-0732-458F-8C55-ED87DAA8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FE74-817D-4570-B4DB-ED651837CB4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C813-0732-458F-8C55-ED87DAA8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7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8FE74-817D-4570-B4DB-ED651837CB4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8C813-0732-458F-8C55-ED87DAA8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4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15762"/>
              </p:ext>
            </p:extLst>
          </p:nvPr>
        </p:nvGraphicFramePr>
        <p:xfrm>
          <a:off x="2032000" y="387626"/>
          <a:ext cx="6495776" cy="5993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972">
                  <a:extLst>
                    <a:ext uri="{9D8B030D-6E8A-4147-A177-3AD203B41FA5}">
                      <a16:colId xmlns:a16="http://schemas.microsoft.com/office/drawing/2014/main" val="4039220822"/>
                    </a:ext>
                  </a:extLst>
                </a:gridCol>
                <a:gridCol w="811972">
                  <a:extLst>
                    <a:ext uri="{9D8B030D-6E8A-4147-A177-3AD203B41FA5}">
                      <a16:colId xmlns:a16="http://schemas.microsoft.com/office/drawing/2014/main" val="3751322844"/>
                    </a:ext>
                  </a:extLst>
                </a:gridCol>
                <a:gridCol w="811972">
                  <a:extLst>
                    <a:ext uri="{9D8B030D-6E8A-4147-A177-3AD203B41FA5}">
                      <a16:colId xmlns:a16="http://schemas.microsoft.com/office/drawing/2014/main" val="819039495"/>
                    </a:ext>
                  </a:extLst>
                </a:gridCol>
                <a:gridCol w="811972">
                  <a:extLst>
                    <a:ext uri="{9D8B030D-6E8A-4147-A177-3AD203B41FA5}">
                      <a16:colId xmlns:a16="http://schemas.microsoft.com/office/drawing/2014/main" val="2419337456"/>
                    </a:ext>
                  </a:extLst>
                </a:gridCol>
                <a:gridCol w="811972">
                  <a:extLst>
                    <a:ext uri="{9D8B030D-6E8A-4147-A177-3AD203B41FA5}">
                      <a16:colId xmlns:a16="http://schemas.microsoft.com/office/drawing/2014/main" val="2950565534"/>
                    </a:ext>
                  </a:extLst>
                </a:gridCol>
                <a:gridCol w="811972">
                  <a:extLst>
                    <a:ext uri="{9D8B030D-6E8A-4147-A177-3AD203B41FA5}">
                      <a16:colId xmlns:a16="http://schemas.microsoft.com/office/drawing/2014/main" val="2746897322"/>
                    </a:ext>
                  </a:extLst>
                </a:gridCol>
                <a:gridCol w="811972">
                  <a:extLst>
                    <a:ext uri="{9D8B030D-6E8A-4147-A177-3AD203B41FA5}">
                      <a16:colId xmlns:a16="http://schemas.microsoft.com/office/drawing/2014/main" val="2085878902"/>
                    </a:ext>
                  </a:extLst>
                </a:gridCol>
                <a:gridCol w="811972">
                  <a:extLst>
                    <a:ext uri="{9D8B030D-6E8A-4147-A177-3AD203B41FA5}">
                      <a16:colId xmlns:a16="http://schemas.microsoft.com/office/drawing/2014/main" val="2037102638"/>
                    </a:ext>
                  </a:extLst>
                </a:gridCol>
              </a:tblGrid>
              <a:tr h="7491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51438"/>
                  </a:ext>
                </a:extLst>
              </a:tr>
              <a:tr h="7491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30819"/>
                  </a:ext>
                </a:extLst>
              </a:tr>
              <a:tr h="7491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895169"/>
                  </a:ext>
                </a:extLst>
              </a:tr>
              <a:tr h="7491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17523"/>
                  </a:ext>
                </a:extLst>
              </a:tr>
              <a:tr h="7491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245725"/>
                  </a:ext>
                </a:extLst>
              </a:tr>
              <a:tr h="7491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220006"/>
                  </a:ext>
                </a:extLst>
              </a:tr>
              <a:tr h="7491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591214"/>
                  </a:ext>
                </a:extLst>
              </a:tr>
              <a:tr h="7491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95073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4601817" y="3518452"/>
            <a:ext cx="506896" cy="40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30078" y="2060713"/>
            <a:ext cx="506896" cy="40750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71591" y="4293702"/>
            <a:ext cx="506896" cy="40750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601817" y="549965"/>
            <a:ext cx="506896" cy="4075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79973" y="1298712"/>
            <a:ext cx="506896" cy="4075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95643" y="1298712"/>
            <a:ext cx="506896" cy="4075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875104" y="5080550"/>
            <a:ext cx="506896" cy="4075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95643" y="2809460"/>
            <a:ext cx="506896" cy="4075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031935" y="5799481"/>
            <a:ext cx="506896" cy="4075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82040" y="5799481"/>
            <a:ext cx="506896" cy="4075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223553" y="3518452"/>
            <a:ext cx="506896" cy="4075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01817" y="5092147"/>
            <a:ext cx="506896" cy="4075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6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Lo, Jia-Hsuan (164)</dc:creator>
  <cp:lastModifiedBy>Lo, Jia-Hsuan (164)</cp:lastModifiedBy>
  <cp:revision>3</cp:revision>
  <dcterms:created xsi:type="dcterms:W3CDTF">2019-01-08T04:44:20Z</dcterms:created>
  <dcterms:modified xsi:type="dcterms:W3CDTF">2019-01-08T16:21:27Z</dcterms:modified>
</cp:coreProperties>
</file>