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0" r:id="rId8"/>
    <p:sldId id="262" r:id="rId9"/>
    <p:sldId id="270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mpetitions/store-sales-time-series-forecasting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26/9/2022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Store Sales in Ecuador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Hyperparameter tuning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0CE-0287-4E2F-9F4A-31695C5E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6C5B-8938-4456-8EA7-FE7F179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more detailed EDA:</a:t>
            </a:r>
          </a:p>
          <a:p>
            <a:pPr lvl="1"/>
            <a:r>
              <a:rPr lang="en-US" dirty="0"/>
              <a:t>E.g. sales performance</a:t>
            </a:r>
            <a:r>
              <a:rPr lang="en-SG" dirty="0"/>
              <a:t>, customer preferences</a:t>
            </a:r>
            <a:r>
              <a:rPr lang="en-SG"/>
              <a:t>,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KPI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https://www.kaggle.com/competitions/store-sales-time-series-forecasting/data</a:t>
            </a:r>
            <a:endParaRPr lang="en-SG" sz="2000" dirty="0"/>
          </a:p>
          <a:p>
            <a:r>
              <a:rPr lang="en-SG" sz="2000" dirty="0"/>
              <a:t>Predict </a:t>
            </a:r>
            <a:r>
              <a:rPr lang="en-SG" sz="2000" b="1" dirty="0"/>
              <a:t>sales </a:t>
            </a:r>
            <a:r>
              <a:rPr lang="en-SG" sz="2000" dirty="0"/>
              <a:t>for </a:t>
            </a:r>
            <a:r>
              <a:rPr lang="en-SG" sz="2000" b="1" dirty="0"/>
              <a:t>each</a:t>
            </a:r>
            <a:r>
              <a:rPr lang="en-SG" sz="2000" dirty="0"/>
              <a:t> of the thousands of product families sold at </a:t>
            </a:r>
            <a:r>
              <a:rPr lang="en-SG" sz="2000" dirty="0" err="1"/>
              <a:t>Favorita</a:t>
            </a:r>
            <a:r>
              <a:rPr lang="en-SG" sz="2000" dirty="0"/>
              <a:t> stores in Ecuador across time</a:t>
            </a:r>
          </a:p>
          <a:p>
            <a:r>
              <a:rPr lang="en-SG" sz="2000" dirty="0"/>
              <a:t>Accuracy measurement:</a:t>
            </a:r>
          </a:p>
          <a:p>
            <a:pPr lvl="1"/>
            <a:endParaRPr lang="en-SG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4EBC-A5EE-FF85-4A92-773707A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63" y="2899053"/>
            <a:ext cx="7471410" cy="2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About the data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9915159" cy="4719492"/>
          </a:xfrm>
        </p:spPr>
        <p:txBody>
          <a:bodyPr>
            <a:normAutofit/>
          </a:bodyPr>
          <a:lstStyle/>
          <a:p>
            <a:r>
              <a:rPr lang="en-US" sz="2000" dirty="0"/>
              <a:t>Holidays_events.csv </a:t>
            </a:r>
            <a:r>
              <a:rPr lang="en-US" sz="2000" dirty="0">
                <a:sym typeface="Wingdings" panose="05000000000000000000" pitchFamily="2" charset="2"/>
              </a:rPr>
              <a:t> holidays and events </a:t>
            </a:r>
            <a:endParaRPr lang="en-US" sz="2000" dirty="0"/>
          </a:p>
          <a:p>
            <a:pPr lvl="1"/>
            <a:r>
              <a:rPr lang="en-US" sz="1600" dirty="0"/>
              <a:t>350 rows, 6 cols</a:t>
            </a:r>
          </a:p>
          <a:p>
            <a:pPr lvl="1"/>
            <a:r>
              <a:rPr lang="en-US" sz="1600" dirty="0"/>
              <a:t>Transferred column means that the holiday is celebrated on another date (moved by the govt)</a:t>
            </a:r>
          </a:p>
          <a:p>
            <a:r>
              <a:rPr lang="en-US" sz="2000" dirty="0"/>
              <a:t>Oil.csv </a:t>
            </a:r>
            <a:r>
              <a:rPr lang="en-US" sz="2000" dirty="0">
                <a:sym typeface="Wingdings" panose="05000000000000000000" pitchFamily="2" charset="2"/>
              </a:rPr>
              <a:t> daily oil prices (Ecuador is oil-dependent country and economical health is vulnerable to shocks in oil prices)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1218 rows, 2 cols</a:t>
            </a:r>
            <a:endParaRPr lang="en-US" sz="1600" dirty="0"/>
          </a:p>
          <a:p>
            <a:r>
              <a:rPr lang="en-US" sz="2000" dirty="0"/>
              <a:t>Stores.csv </a:t>
            </a:r>
            <a:r>
              <a:rPr lang="en-US" sz="2000" dirty="0">
                <a:sym typeface="Wingdings" panose="05000000000000000000" pitchFamily="2" charset="2"/>
              </a:rPr>
              <a:t> store metadata of city, state, type, and cluster (grouping of similar stores)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54 rows, 5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Transactions.csv  all transactions across date per store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83488 rows, 3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Train.csv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3000888 rows, 6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Test.csv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28512 rows, 5 cols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exploration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Check for duplicates, typos, NULL values, distributions…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and manipulation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Change data type?</a:t>
            </a:r>
          </a:p>
          <a:p>
            <a:r>
              <a:rPr lang="en-US" sz="2000" dirty="0"/>
              <a:t>Change all words to lowercase</a:t>
            </a:r>
          </a:p>
          <a:p>
            <a:r>
              <a:rPr lang="en-US" sz="2000" strike="sngStrike" dirty="0"/>
              <a:t>Fill in NULL?</a:t>
            </a:r>
          </a:p>
          <a:p>
            <a:r>
              <a:rPr lang="en-US" sz="2000" strike="sngStrike" dirty="0"/>
              <a:t>Remove duplicates </a:t>
            </a:r>
            <a:r>
              <a:rPr lang="en-US" sz="2000" dirty="0"/>
              <a:t>(</a:t>
            </a:r>
            <a:r>
              <a:rPr lang="en-US" sz="2000" b="1" dirty="0"/>
              <a:t>not necessary anymore, checked that each </a:t>
            </a:r>
            <a:r>
              <a:rPr lang="en-US" sz="2000" b="1" dirty="0" err="1"/>
              <a:t>article_id</a:t>
            </a:r>
            <a:r>
              <a:rPr lang="en-US" sz="2000" b="1" dirty="0"/>
              <a:t> is indeed a different item although described similarly to others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Check if the naming have any typo and not picked up from duplicated() method</a:t>
            </a:r>
          </a:p>
          <a:p>
            <a:pPr lvl="2"/>
            <a:r>
              <a:rPr lang="en-US" sz="1200" dirty="0"/>
              <a:t>Same product code/product categories but product name is slightly different?</a:t>
            </a:r>
          </a:p>
          <a:p>
            <a:r>
              <a:rPr lang="en-US" sz="2000" strike="sngStrike" dirty="0"/>
              <a:t>Same address = same customer?</a:t>
            </a:r>
          </a:p>
          <a:p>
            <a:r>
              <a:rPr lang="en-US" sz="2000" strike="sngStrike" dirty="0"/>
              <a:t>Same product code = same item?</a:t>
            </a:r>
            <a:endParaRPr lang="en-SG" sz="2000" strike="sngStrik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D3E2-5832-4CD7-A281-13A233B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Merging all into one dataframe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73D-CCFB-4C88-9D44-6B5868D7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Encoding</a:t>
            </a:r>
          </a:p>
          <a:p>
            <a:r>
              <a:rPr lang="en-US" sz="2000" dirty="0"/>
              <a:t>Selection?</a:t>
            </a:r>
          </a:p>
          <a:p>
            <a:r>
              <a:rPr lang="en-US" sz="2000" dirty="0"/>
              <a:t>Cross-featuring</a:t>
            </a:r>
          </a:p>
          <a:p>
            <a:r>
              <a:rPr lang="en-US" sz="2000" dirty="0"/>
              <a:t>Extracting dates</a:t>
            </a:r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Design (Time-series)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Baseline Model: Regression</a:t>
            </a:r>
          </a:p>
          <a:p>
            <a:r>
              <a:rPr lang="en-US" sz="2000" dirty="0"/>
              <a:t>Statistical: ARIMA, Holt-Winter’s</a:t>
            </a:r>
          </a:p>
          <a:p>
            <a:r>
              <a:rPr lang="en-US" sz="2000" dirty="0"/>
              <a:t>Ensembled: Random Forest, </a:t>
            </a:r>
            <a:r>
              <a:rPr lang="en-US" sz="2000" dirty="0" err="1"/>
              <a:t>XGBoost</a:t>
            </a:r>
            <a:r>
              <a:rPr lang="en-US" sz="2000" dirty="0"/>
              <a:t>?</a:t>
            </a:r>
          </a:p>
          <a:p>
            <a:r>
              <a:rPr lang="en-US" sz="2000" dirty="0"/>
              <a:t>Deep-learning: LSTM</a:t>
            </a:r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324</Words>
  <Application>Microsoft Office PowerPoint</Application>
  <PresentationFormat>Widescreen</PresentationFormat>
  <Paragraphs>51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Store Sales in Ecuador</vt:lpstr>
      <vt:lpstr>KPI</vt:lpstr>
      <vt:lpstr>About the data</vt:lpstr>
      <vt:lpstr>Data exploration</vt:lpstr>
      <vt:lpstr>Data cleaning and manipulation</vt:lpstr>
      <vt:lpstr>Merging all into one dataframe</vt:lpstr>
      <vt:lpstr>Feature engineering</vt:lpstr>
      <vt:lpstr>Modelling Preparation</vt:lpstr>
      <vt:lpstr>Model Design (Time-series)</vt:lpstr>
      <vt:lpstr>Hyperparameter tuning</vt:lpstr>
      <vt:lpstr>Evaluation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LIM Jiahui</cp:lastModifiedBy>
  <cp:revision>59</cp:revision>
  <dcterms:created xsi:type="dcterms:W3CDTF">2022-02-24T07:07:11Z</dcterms:created>
  <dcterms:modified xsi:type="dcterms:W3CDTF">2022-09-26T08:26:33Z</dcterms:modified>
</cp:coreProperties>
</file>