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6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3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8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47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5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46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8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3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B76F-9842-4F19-94BF-E6444CACAAFC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F228-846F-4311-A21C-F21BF4029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1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68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427850"/>
            <a:ext cx="9904959" cy="20860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37295" y="1744980"/>
            <a:ext cx="2019300" cy="1676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36355" y="2545625"/>
            <a:ext cx="220980" cy="1366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923295" y="182880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875795" y="16903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</a:rPr>
              <a:t>輸入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Datapath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995" y="1977661"/>
            <a:ext cx="8481060" cy="1864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861055" y="1912620"/>
            <a:ext cx="1374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Datapath</a:t>
            </a:r>
            <a:r>
              <a:rPr lang="zh-TW" altLang="en-US" sz="1200" dirty="0">
                <a:solidFill>
                  <a:schemeClr val="bg1"/>
                </a:solidFill>
              </a:rPr>
              <a:t>內</a:t>
            </a:r>
            <a:r>
              <a:rPr lang="zh-TW" altLang="en-US" sz="1200" dirty="0" smtClean="0">
                <a:solidFill>
                  <a:schemeClr val="bg1"/>
                </a:solidFill>
              </a:rPr>
              <a:t>的資料</a:t>
            </a: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0905" y="2323652"/>
            <a:ext cx="220980" cy="1366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144275" y="2383618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169501" y="2238988"/>
            <a:ext cx="4083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</a:rPr>
              <a:t>輸入受試者編號</a:t>
            </a:r>
            <a:r>
              <a:rPr lang="en-US" altLang="zh-TW" sz="1200" dirty="0" smtClean="0">
                <a:solidFill>
                  <a:schemeClr val="bg1"/>
                </a:solidFill>
              </a:rPr>
              <a:t>(</a:t>
            </a:r>
            <a:r>
              <a:rPr lang="zh-TW" altLang="en-US" sz="1200" dirty="0" smtClean="0">
                <a:solidFill>
                  <a:schemeClr val="bg1"/>
                </a:solidFill>
              </a:rPr>
              <a:t>預期會跟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Datapath</a:t>
            </a:r>
            <a:r>
              <a:rPr lang="zh-TW" altLang="en-US" sz="1200" dirty="0" smtClean="0">
                <a:solidFill>
                  <a:schemeClr val="bg1"/>
                </a:solidFill>
              </a:rPr>
              <a:t>的某個資料夾名稱相同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030061" y="2613062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055287" y="2468432"/>
            <a:ext cx="1906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</a:rPr>
              <a:t>輸入</a:t>
            </a:r>
            <a:r>
              <a:rPr lang="en-US" altLang="zh-TW" sz="1200" dirty="0" smtClean="0">
                <a:solidFill>
                  <a:schemeClr val="bg1"/>
                </a:solidFill>
              </a:rPr>
              <a:t>trigger</a:t>
            </a:r>
            <a:r>
              <a:rPr lang="zh-TW" altLang="en-US" sz="1200" dirty="0" smtClean="0">
                <a:solidFill>
                  <a:schemeClr val="bg1"/>
                </a:solidFill>
              </a:rPr>
              <a:t>的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channelname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3840" y="274320"/>
            <a:ext cx="31480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/>
              <a:t>SEEGexp_checkfile.m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1400" dirty="0" smtClean="0"/>
              <a:t>1. </a:t>
            </a:r>
            <a:r>
              <a:rPr lang="zh-TW" altLang="en-US" sz="1400" dirty="0" smtClean="0"/>
              <a:t>先在</a:t>
            </a:r>
            <a:r>
              <a:rPr lang="en-US" altLang="zh-TW" sz="1400" dirty="0" smtClean="0"/>
              <a:t>command window</a:t>
            </a:r>
            <a:r>
              <a:rPr lang="zh-TW" altLang="en-US" sz="1400" dirty="0" smtClean="0"/>
              <a:t>輸入必要資訊</a:t>
            </a:r>
            <a:endParaRPr lang="zh-TW" altLang="en-US" sz="1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51904" y="5411450"/>
            <a:ext cx="7140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可能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的輸入錯誤</a:t>
            </a:r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100" dirty="0" err="1" smtClean="0">
                <a:solidFill>
                  <a:schemeClr val="bg1">
                    <a:lumMod val="50000"/>
                  </a:schemeClr>
                </a:solidFill>
              </a:rPr>
              <a:t>Datapath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輸入錯誤的話就在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command window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按下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ctrl + c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終止程序，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再跑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一次</a:t>
            </a:r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Subject id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 有一個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sz="1100" dirty="0" err="1" smtClean="0">
                <a:solidFill>
                  <a:schemeClr val="bg1">
                    <a:lumMod val="50000"/>
                  </a:schemeClr>
                </a:solidFill>
              </a:rPr>
              <a:t>Datapath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的資料夾名稱不同的話就會讓你重新輸入一次</a:t>
            </a:r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Channel name : 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打錯的話 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1. ctrl + c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終止程序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重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來 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在讀完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EEG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檔案時會檢查，找不到相同的就會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讓你重新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輸入一次</a:t>
            </a:r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Process : 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只能輸入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0 1 -1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，其他數字只會讓你重新輸入，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0 1 -1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輸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錯的話</a:t>
            </a:r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會出錯就暫停程序了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092066" y="46533"/>
            <a:ext cx="209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2023a</a:t>
            </a:r>
          </a:p>
          <a:p>
            <a:r>
              <a:rPr lang="en-US" altLang="zh-TW" dirty="0" smtClean="0"/>
              <a:t>need </a:t>
            </a:r>
            <a:r>
              <a:rPr lang="en-US" altLang="zh-TW" dirty="0" err="1" smtClean="0"/>
              <a:t>eeglab</a:t>
            </a:r>
            <a:r>
              <a:rPr lang="en-US" altLang="zh-TW" dirty="0" smtClean="0"/>
              <a:t> toolbox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7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55723" y="0"/>
            <a:ext cx="799338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/>
              <a:t>method 0 : </a:t>
            </a:r>
            <a:r>
              <a:rPr lang="zh-TW" altLang="en-US" sz="1050" dirty="0" smtClean="0"/>
              <a:t>把資料切好分成</a:t>
            </a:r>
            <a:r>
              <a:rPr lang="en-US" altLang="zh-TW" sz="1050" dirty="0" smtClean="0"/>
              <a:t>n</a:t>
            </a:r>
            <a:r>
              <a:rPr lang="zh-TW" altLang="en-US" sz="1050" dirty="0" smtClean="0"/>
              <a:t>份，沒有放在每個</a:t>
            </a:r>
            <a:r>
              <a:rPr lang="en-US" altLang="zh-TW" sz="1050" dirty="0" smtClean="0"/>
              <a:t>session</a:t>
            </a:r>
            <a:r>
              <a:rPr lang="zh-TW" altLang="en-US" sz="1050" dirty="0" smtClean="0"/>
              <a:t>的資料夾中，需要整理</a:t>
            </a:r>
            <a:r>
              <a:rPr lang="en-US" altLang="zh-TW" sz="1050" dirty="0" smtClean="0"/>
              <a:t>(1hz</a:t>
            </a:r>
            <a:r>
              <a:rPr lang="zh-TW" altLang="en-US" sz="1050" dirty="0" smtClean="0"/>
              <a:t>跟</a:t>
            </a:r>
            <a:r>
              <a:rPr lang="en-US" altLang="zh-TW" sz="1050" dirty="0" smtClean="0"/>
              <a:t>50hz mapping</a:t>
            </a:r>
            <a:r>
              <a:rPr lang="zh-TW" altLang="en-US" sz="1050" dirty="0" smtClean="0"/>
              <a:t>的資料檔預期會跟</a:t>
            </a:r>
            <a:r>
              <a:rPr lang="en-US" altLang="zh-TW" sz="1050" dirty="0" smtClean="0"/>
              <a:t>EEG</a:t>
            </a:r>
            <a:r>
              <a:rPr lang="zh-TW" altLang="en-US" sz="1050" dirty="0" smtClean="0"/>
              <a:t>的資料放一起</a:t>
            </a:r>
            <a:r>
              <a:rPr lang="en-US" altLang="zh-TW" sz="1050" dirty="0" smtClean="0"/>
              <a:t>)</a:t>
            </a:r>
            <a:r>
              <a:rPr lang="zh-TW" altLang="en-US" sz="1050" dirty="0" smtClean="0"/>
              <a:t>。</a:t>
            </a:r>
            <a:endParaRPr lang="en-US" altLang="zh-TW" sz="1050" dirty="0" smtClean="0"/>
          </a:p>
          <a:p>
            <a:r>
              <a:rPr lang="zh-TW" altLang="en-US" sz="1050" dirty="0" smtClean="0"/>
              <a:t>                     選擇</a:t>
            </a:r>
            <a:r>
              <a:rPr lang="en-US" altLang="zh-TW" sz="1050" dirty="0" err="1" smtClean="0"/>
              <a:t>edf</a:t>
            </a:r>
            <a:r>
              <a:rPr lang="en-US" altLang="zh-TW" sz="1050" dirty="0" smtClean="0"/>
              <a:t>/logging</a:t>
            </a:r>
            <a:r>
              <a:rPr lang="zh-TW" altLang="en-US" sz="1050" dirty="0" smtClean="0"/>
              <a:t>的資料夾</a:t>
            </a:r>
          </a:p>
        </p:txBody>
      </p:sp>
      <p:sp>
        <p:nvSpPr>
          <p:cNvPr id="3" name="矩形 2"/>
          <p:cNvSpPr/>
          <p:nvPr/>
        </p:nvSpPr>
        <p:spPr>
          <a:xfrm>
            <a:off x="2255723" y="5411632"/>
            <a:ext cx="5193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method -1 : </a:t>
            </a:r>
            <a:r>
              <a:rPr lang="zh-TW" altLang="en-US" sz="1200" dirty="0"/>
              <a:t>資料都整理好了，只需要做檢驗資料的完整性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         command window </a:t>
            </a:r>
            <a:r>
              <a:rPr lang="zh-TW" altLang="en-US" sz="1200" dirty="0" smtClean="0"/>
              <a:t>輸入有哪些</a:t>
            </a:r>
            <a:r>
              <a:rPr lang="en-US" altLang="zh-TW" sz="1200" dirty="0" smtClean="0"/>
              <a:t>session</a:t>
            </a:r>
            <a:r>
              <a:rPr lang="zh-TW" altLang="en-US" sz="1200" dirty="0" smtClean="0"/>
              <a:t>，不分大小寫，用空格分開</a:t>
            </a:r>
            <a:endParaRPr lang="zh-TW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276246" y="2955516"/>
            <a:ext cx="860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method 1 : </a:t>
            </a:r>
            <a:r>
              <a:rPr lang="zh-TW" altLang="en-US" sz="1200" dirty="0"/>
              <a:t>有整段的資料，需要把資料切成不同段 </a:t>
            </a:r>
            <a:r>
              <a:rPr lang="en-US" altLang="zh-TW" sz="1200" dirty="0"/>
              <a:t>(</a:t>
            </a:r>
            <a:r>
              <a:rPr lang="zh-TW" altLang="en-US" sz="1200" dirty="0"/>
              <a:t>切好分別放在各自的資料夾內，順序從</a:t>
            </a:r>
            <a:r>
              <a:rPr lang="en-US" altLang="zh-TW" sz="1200" dirty="0"/>
              <a:t>logging file</a:t>
            </a:r>
            <a:r>
              <a:rPr lang="zh-TW" altLang="en-US" sz="1200" dirty="0"/>
              <a:t>的時間先後去看</a:t>
            </a:r>
            <a:r>
              <a:rPr lang="en-US" altLang="zh-TW" sz="1200" dirty="0"/>
              <a:t>)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                    選擇整段資料檔案</a:t>
            </a:r>
            <a:r>
              <a:rPr lang="en-US" altLang="zh-TW" sz="1200" dirty="0" smtClean="0"/>
              <a:t>(.</a:t>
            </a:r>
            <a:r>
              <a:rPr lang="en-US" altLang="zh-TW" sz="1200" dirty="0" err="1" smtClean="0"/>
              <a:t>edf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logging</a:t>
            </a:r>
            <a:r>
              <a:rPr lang="zh-TW" altLang="en-US" sz="1200" dirty="0" smtClean="0"/>
              <a:t>的資料夾</a:t>
            </a:r>
            <a:endParaRPr lang="zh-TW" altLang="en-US" sz="12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255723" y="362190"/>
            <a:ext cx="6540465" cy="2241498"/>
            <a:chOff x="4046014" y="806974"/>
            <a:chExt cx="6540465" cy="22414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014" y="806974"/>
              <a:ext cx="3741697" cy="223113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4780" y="817336"/>
              <a:ext cx="3741699" cy="2231136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2255723" y="3407775"/>
            <a:ext cx="5718924" cy="1606209"/>
            <a:chOff x="698758" y="5228931"/>
            <a:chExt cx="5718924" cy="160620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4"/>
            <a:srcRect r="525" b="59015"/>
            <a:stretch/>
          </p:blipFill>
          <p:spPr>
            <a:xfrm>
              <a:off x="698758" y="5228931"/>
              <a:ext cx="2884923" cy="708762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/>
            <a:srcRect b="28473"/>
            <a:stretch/>
          </p:blipFill>
          <p:spPr>
            <a:xfrm>
              <a:off x="2675983" y="5239293"/>
              <a:ext cx="3741699" cy="1595847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723" y="5957199"/>
            <a:ext cx="4082762" cy="7889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89961" y="6624959"/>
            <a:ext cx="1913661" cy="838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523" y="60593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選擇要做的過程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8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7373102" cy="439650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87593"/>
            <a:ext cx="7373102" cy="43965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9972" y="1446688"/>
            <a:ext cx="3157227" cy="16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09972" y="2010568"/>
            <a:ext cx="3157227" cy="16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1391" y="5202843"/>
            <a:ext cx="3777109" cy="15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52550" y="4703078"/>
            <a:ext cx="34659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/>
              <a:t>把</a:t>
            </a:r>
            <a:r>
              <a:rPr lang="zh-TW" altLang="en-US" sz="1200" dirty="0" smtClean="0"/>
              <a:t>所有</a:t>
            </a:r>
            <a:r>
              <a:rPr lang="en-US" altLang="zh-TW" sz="1200" dirty="0" smtClean="0"/>
              <a:t>session</a:t>
            </a:r>
            <a:r>
              <a:rPr lang="zh-TW" altLang="en-US" sz="1200" dirty="0" smtClean="0"/>
              <a:t>的檢測出來的結果放一起，有附每個</a:t>
            </a:r>
            <a:r>
              <a:rPr lang="en-US" altLang="zh-TW" sz="1200" dirty="0" smtClean="0"/>
              <a:t>session</a:t>
            </a:r>
            <a:r>
              <a:rPr lang="zh-TW" altLang="en-US" sz="1200" dirty="0" smtClean="0"/>
              <a:t>輸出檔案的超連接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29218" y="4339651"/>
            <a:ext cx="3862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DurTrig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edatTrig</a:t>
            </a:r>
            <a:r>
              <a:rPr lang="en-US" altLang="zh-TW" sz="1200" dirty="0" smtClean="0"/>
              <a:t> : music/</a:t>
            </a:r>
            <a:r>
              <a:rPr lang="en-US" altLang="zh-TW" sz="1200" dirty="0" err="1" smtClean="0"/>
              <a:t>eor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ecr</a:t>
            </a:r>
            <a:r>
              <a:rPr lang="zh-TW" altLang="en-US" sz="1200" dirty="0"/>
              <a:t>顯示</a:t>
            </a:r>
            <a:r>
              <a:rPr lang="zh-TW" altLang="en-US" sz="1200" dirty="0" smtClean="0"/>
              <a:t>的是實驗持續的秒數</a:t>
            </a:r>
            <a:endParaRPr lang="zh-TW" altLang="en-US" sz="12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968" y="4616650"/>
            <a:ext cx="7274032" cy="22623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1391" y="5393110"/>
            <a:ext cx="3777110" cy="15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352550" y="5583377"/>
            <a:ext cx="34659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/>
              <a:t>把過程中有問題的檔案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可能是缺少檔案或是訊號找到的</a:t>
            </a:r>
            <a:r>
              <a:rPr lang="en-US" altLang="zh-TW" sz="1200" dirty="0" smtClean="0"/>
              <a:t>trigger</a:t>
            </a:r>
            <a:r>
              <a:rPr lang="zh-TW" altLang="en-US" sz="1200" dirty="0" smtClean="0"/>
              <a:t>數量跟</a:t>
            </a:r>
            <a:r>
              <a:rPr lang="en-US" altLang="zh-TW" sz="1200" dirty="0" smtClean="0"/>
              <a:t>.</a:t>
            </a:r>
            <a:r>
              <a:rPr lang="en-US" altLang="zh-TW" sz="1200" dirty="0" err="1" smtClean="0"/>
              <a:t>edat</a:t>
            </a:r>
            <a:r>
              <a:rPr lang="zh-TW" altLang="en-US" sz="1200" dirty="0" smtClean="0"/>
              <a:t>拿到的數量不一樣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60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34734" y="727147"/>
            <a:ext cx="27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Commend window </a:t>
            </a:r>
            <a:r>
              <a:rPr lang="zh-TW" altLang="en-US" sz="1400" dirty="0" smtClean="0"/>
              <a:t>最後輸出在跑的過程中有問題的檔案</a:t>
            </a:r>
            <a:r>
              <a:rPr lang="en-US" altLang="zh-TW" sz="1400" dirty="0" smtClean="0"/>
              <a:t>(session)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34" y="1291376"/>
            <a:ext cx="2606562" cy="16716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08" y="3466442"/>
            <a:ext cx="2597588" cy="11788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098" y="1261320"/>
            <a:ext cx="10896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 0</a:t>
            </a:r>
          </a:p>
          <a:p>
            <a:r>
              <a:rPr lang="zh-TW" altLang="en-US" sz="1100" dirty="0" smtClean="0"/>
              <a:t>移動已經剪好的每個</a:t>
            </a:r>
            <a:r>
              <a:rPr lang="en-US" altLang="zh-TW" sz="1100" dirty="0" smtClean="0"/>
              <a:t>session</a:t>
            </a:r>
            <a:r>
              <a:rPr lang="zh-TW" altLang="en-US" sz="1100" dirty="0" smtClean="0"/>
              <a:t>的檔案</a:t>
            </a:r>
            <a:endParaRPr lang="zh-TW" altLang="en-US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4072" y="3435073"/>
            <a:ext cx="117211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Process 1</a:t>
            </a:r>
          </a:p>
          <a:p>
            <a:r>
              <a:rPr lang="zh-TW" altLang="en-US" sz="1100" dirty="0" smtClean="0"/>
              <a:t>把整段資料拆分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32323" y="939000"/>
            <a:ext cx="190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存在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report.txt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中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89472" y="1546012"/>
            <a:ext cx="196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在移動</a:t>
            </a:r>
            <a:r>
              <a:rPr lang="en-US" altLang="zh-TW" sz="1050" dirty="0" err="1" smtClean="0">
                <a:solidFill>
                  <a:schemeClr val="bg1">
                    <a:lumMod val="50000"/>
                  </a:schemeClr>
                </a:solidFill>
              </a:rPr>
              <a:t>edf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資料的過程中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找不到</a:t>
            </a:r>
            <a:r>
              <a:rPr lang="en-US" altLang="zh-TW" sz="1050" dirty="0" err="1" smtClean="0">
                <a:solidFill>
                  <a:schemeClr val="bg1">
                    <a:lumMod val="50000"/>
                  </a:schemeClr>
                </a:solidFill>
              </a:rPr>
              <a:t>wm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的資料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移動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的資料中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找</a:t>
            </a:r>
            <a:r>
              <a:rPr lang="zh-TW" altLang="en-US" sz="1050" dirty="0">
                <a:solidFill>
                  <a:schemeClr val="bg1">
                    <a:lumMod val="50000"/>
                  </a:schemeClr>
                </a:solidFill>
              </a:rPr>
              <a:t>不到</a:t>
            </a:r>
            <a:r>
              <a:rPr lang="en-US" altLang="zh-TW" sz="1050" dirty="0" err="1" smtClean="0">
                <a:solidFill>
                  <a:schemeClr val="bg1">
                    <a:lumMod val="50000"/>
                  </a:schemeClr>
                </a:solidFill>
              </a:rPr>
              <a:t>wm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blink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的資料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1">
                    <a:lumMod val="50000"/>
                  </a:schemeClr>
                </a:solidFill>
              </a:rPr>
              <a:t>跑全部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的資料的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trigger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數量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找不到</a:t>
            </a:r>
            <a:r>
              <a:rPr lang="en-US" altLang="zh-TW" sz="1050" dirty="0" err="1" smtClean="0">
                <a:solidFill>
                  <a:schemeClr val="bg1">
                    <a:lumMod val="50000"/>
                  </a:schemeClr>
                </a:solidFill>
              </a:rPr>
              <a:t>eeg_blink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41296" y="3435073"/>
            <a:ext cx="2367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>
                    <a:lumMod val="50000"/>
                  </a:schemeClr>
                </a:solidFill>
              </a:rPr>
              <a:t>在分資料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時找不到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blink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1">
                    <a:lumMod val="50000"/>
                  </a:schemeClr>
                </a:solidFill>
              </a:rPr>
              <a:t>跑全部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的資料的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trigger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數量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找不到</a:t>
            </a:r>
            <a:r>
              <a:rPr lang="en-US" altLang="zh-TW" sz="1050" dirty="0" err="1" smtClean="0">
                <a:solidFill>
                  <a:schemeClr val="bg1">
                    <a:lumMod val="50000"/>
                  </a:schemeClr>
                </a:solidFill>
              </a:rPr>
              <a:t>eeg_blink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TW" sz="1050" dirty="0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s109</a:t>
            </a:r>
            <a:r>
              <a:rPr lang="zh-TW" altLang="en-US" dirty="0" smtClean="0"/>
              <a:t>做測試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34" y="5147749"/>
            <a:ext cx="2621476" cy="67316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0" y="5107582"/>
            <a:ext cx="11347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Process -1</a:t>
            </a:r>
          </a:p>
          <a:p>
            <a:r>
              <a:rPr lang="zh-TW" altLang="en-US" sz="1100" dirty="0"/>
              <a:t>直接檢查資料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682607" y="2196641"/>
            <a:ext cx="568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 </a:t>
            </a:r>
            <a:r>
              <a:rPr lang="zh-TW" altLang="en-US" sz="1400" dirty="0" smtClean="0"/>
              <a:t>輸出訊號中讀到的</a:t>
            </a:r>
            <a:r>
              <a:rPr lang="en-US" altLang="zh-TW" sz="1400" dirty="0" smtClean="0"/>
              <a:t>trigger</a:t>
            </a:r>
            <a:r>
              <a:rPr lang="zh-TW" altLang="en-US" sz="1400" dirty="0" smtClean="0"/>
              <a:t>數量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持續時間跟</a:t>
            </a:r>
            <a:r>
              <a:rPr lang="en-US" altLang="zh-TW" sz="1400" dirty="0" err="1" smtClean="0"/>
              <a:t>edata</a:t>
            </a:r>
            <a:r>
              <a:rPr lang="zh-TW" altLang="en-US" sz="1400" dirty="0" smtClean="0"/>
              <a:t>內讀到的不一樣的</a:t>
            </a:r>
            <a:r>
              <a:rPr lang="en-US" altLang="zh-TW" sz="1400" dirty="0" smtClean="0"/>
              <a:t>file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606" y="2598483"/>
            <a:ext cx="4831366" cy="111615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682607" y="410221"/>
            <a:ext cx="2874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1. </a:t>
            </a:r>
            <a:r>
              <a:rPr lang="zh-TW" altLang="en-US" sz="1400" dirty="0"/>
              <a:t>在哪</a:t>
            </a:r>
            <a:r>
              <a:rPr lang="zh-TW" altLang="en-US" sz="1400" dirty="0" smtClean="0"/>
              <a:t>個過程中有那些檔案沒找到</a:t>
            </a:r>
            <a:endParaRPr lang="en-US" altLang="zh-TW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170606" y="371464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如果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有的話會像這樣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606" y="797464"/>
            <a:ext cx="2597588" cy="1178853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332876" y="-65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可能會有的</a:t>
            </a:r>
            <a:r>
              <a:rPr lang="en-US" altLang="zh-TW" dirty="0" smtClean="0"/>
              <a:t>log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682607" y="3973682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 </a:t>
            </a:r>
            <a:r>
              <a:rPr lang="zh-TW" altLang="en-US" sz="1400" dirty="0" smtClean="0"/>
              <a:t>沒有找到</a:t>
            </a:r>
            <a:r>
              <a:rPr lang="en-US" altLang="zh-TW" sz="1400" dirty="0" smtClean="0"/>
              <a:t>mapping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file 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/>
          <a:srcRect t="22467" b="60337"/>
          <a:stretch/>
        </p:blipFill>
        <p:spPr>
          <a:xfrm>
            <a:off x="7170607" y="4296699"/>
            <a:ext cx="4899474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59441" y="105595"/>
            <a:ext cx="1371600" cy="5931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Input :</a:t>
            </a:r>
          </a:p>
          <a:p>
            <a:pPr algn="ctr"/>
            <a:r>
              <a:rPr lang="en-US" altLang="zh-TW" sz="1000" dirty="0" err="1" smtClean="0"/>
              <a:t>Datapath</a:t>
            </a:r>
            <a:endParaRPr lang="en-US" altLang="zh-TW" sz="1000" dirty="0" smtClean="0"/>
          </a:p>
          <a:p>
            <a:pPr algn="ctr"/>
            <a:r>
              <a:rPr lang="en-US" altLang="zh-TW" sz="1000" dirty="0" smtClean="0"/>
              <a:t>Subject id</a:t>
            </a:r>
          </a:p>
          <a:p>
            <a:pPr algn="ctr"/>
            <a:r>
              <a:rPr lang="en-US" altLang="zh-TW" sz="1000" dirty="0" smtClean="0"/>
              <a:t>Event channel name </a:t>
            </a:r>
            <a:endParaRPr lang="zh-TW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5459438" y="818973"/>
            <a:ext cx="1371601" cy="2541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Select process</a:t>
            </a:r>
          </a:p>
        </p:txBody>
      </p:sp>
      <p:sp>
        <p:nvSpPr>
          <p:cNvPr id="5" name="矩形 4"/>
          <p:cNvSpPr/>
          <p:nvPr/>
        </p:nvSpPr>
        <p:spPr>
          <a:xfrm>
            <a:off x="865876" y="1291887"/>
            <a:ext cx="2642561" cy="2472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1 : </a:t>
            </a:r>
            <a:r>
              <a:rPr lang="zh-TW" altLang="en-US" sz="1100" dirty="0" smtClean="0"/>
              <a:t>整段實驗的資料需要剪成每個</a:t>
            </a:r>
            <a:r>
              <a:rPr lang="en-US" altLang="zh-TW" sz="1100" dirty="0" smtClean="0"/>
              <a:t>sessions</a:t>
            </a:r>
          </a:p>
        </p:txBody>
      </p:sp>
      <p:sp>
        <p:nvSpPr>
          <p:cNvPr id="6" name="矩形 5"/>
          <p:cNvSpPr/>
          <p:nvPr/>
        </p:nvSpPr>
        <p:spPr>
          <a:xfrm>
            <a:off x="7953197" y="1291887"/>
            <a:ext cx="4060167" cy="382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0 : </a:t>
            </a:r>
            <a:r>
              <a:rPr lang="zh-TW" altLang="en-US" sz="1100" dirty="0" smtClean="0"/>
              <a:t>已經有每個</a:t>
            </a:r>
            <a:r>
              <a:rPr lang="en-US" altLang="zh-TW" sz="1100" dirty="0" smtClean="0"/>
              <a:t>session</a:t>
            </a:r>
            <a:r>
              <a:rPr lang="zh-TW" altLang="en-US" sz="1100" dirty="0" smtClean="0"/>
              <a:t>的資料了需要整理到不同</a:t>
            </a:r>
            <a:r>
              <a:rPr lang="en-US" altLang="zh-TW" sz="1100" dirty="0" smtClean="0"/>
              <a:t>session</a:t>
            </a:r>
            <a:r>
              <a:rPr lang="zh-TW" altLang="en-US" sz="1100" dirty="0" smtClean="0"/>
              <a:t>的資料夾</a:t>
            </a:r>
            <a:endParaRPr lang="en-US" altLang="zh-TW" sz="1100" dirty="0" smtClean="0"/>
          </a:p>
          <a:p>
            <a:pPr algn="ctr"/>
            <a:r>
              <a:rPr lang="zh-TW" altLang="en-US" sz="1100" dirty="0" smtClean="0"/>
              <a:t>預計</a:t>
            </a:r>
            <a:r>
              <a:rPr lang="en-US" altLang="zh-TW" sz="1100" dirty="0" err="1" smtClean="0"/>
              <a:t>edf</a:t>
            </a:r>
            <a:r>
              <a:rPr lang="zh-TW" altLang="en-US" sz="1100" dirty="0" smtClean="0"/>
              <a:t>一個資料夾，</a:t>
            </a:r>
            <a:r>
              <a:rPr lang="en-US" altLang="zh-TW" sz="1100" dirty="0" smtClean="0"/>
              <a:t>logging</a:t>
            </a:r>
            <a:r>
              <a:rPr lang="zh-TW" altLang="en-US" sz="1100" dirty="0" smtClean="0"/>
              <a:t>一個資料夾</a:t>
            </a:r>
            <a:endParaRPr lang="en-US" altLang="zh-TW" sz="1100" dirty="0" smtClean="0"/>
          </a:p>
        </p:txBody>
      </p:sp>
      <p:sp>
        <p:nvSpPr>
          <p:cNvPr id="7" name="矩形 6"/>
          <p:cNvSpPr/>
          <p:nvPr/>
        </p:nvSpPr>
        <p:spPr>
          <a:xfrm>
            <a:off x="4703193" y="1687265"/>
            <a:ext cx="2884098" cy="2472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-1 : </a:t>
            </a:r>
            <a:r>
              <a:rPr lang="zh-TW" altLang="en-US" sz="1100" dirty="0" smtClean="0"/>
              <a:t>每筆資料都放在各自</a:t>
            </a:r>
            <a:r>
              <a:rPr lang="en-US" altLang="zh-TW" sz="1100" dirty="0" smtClean="0"/>
              <a:t>session</a:t>
            </a:r>
            <a:r>
              <a:rPr lang="zh-TW" altLang="en-US" sz="1100" dirty="0" smtClean="0"/>
              <a:t>的資料夾內</a:t>
            </a:r>
            <a:endParaRPr lang="en-US" altLang="zh-TW" sz="1100" dirty="0" smtClean="0"/>
          </a:p>
        </p:txBody>
      </p:sp>
      <p:sp>
        <p:nvSpPr>
          <p:cNvPr id="8" name="矩形 7"/>
          <p:cNvSpPr/>
          <p:nvPr/>
        </p:nvSpPr>
        <p:spPr>
          <a:xfrm>
            <a:off x="9297481" y="1819545"/>
            <a:ext cx="1371601" cy="606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Input : </a:t>
            </a:r>
          </a:p>
          <a:p>
            <a:pPr algn="ctr"/>
            <a:r>
              <a:rPr lang="en-US" altLang="zh-TW" sz="1100" dirty="0" err="1" smtClean="0"/>
              <a:t>edf</a:t>
            </a:r>
            <a:r>
              <a:rPr lang="en-US" altLang="zh-TW" sz="1100" dirty="0" smtClean="0"/>
              <a:t> file folder</a:t>
            </a:r>
          </a:p>
          <a:p>
            <a:pPr algn="ctr"/>
            <a:r>
              <a:rPr lang="en-US" altLang="zh-TW" sz="1100" dirty="0" smtClean="0"/>
              <a:t>logging file folder</a:t>
            </a:r>
          </a:p>
        </p:txBody>
      </p:sp>
      <p:sp>
        <p:nvSpPr>
          <p:cNvPr id="9" name="矩形 8"/>
          <p:cNvSpPr/>
          <p:nvPr/>
        </p:nvSpPr>
        <p:spPr>
          <a:xfrm>
            <a:off x="5459441" y="2214924"/>
            <a:ext cx="1371601" cy="7505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Input : </a:t>
            </a:r>
          </a:p>
          <a:p>
            <a:pPr algn="ctr"/>
            <a:r>
              <a:rPr lang="zh-TW" altLang="en-US" sz="1100" dirty="0"/>
              <a:t>有哪</a:t>
            </a:r>
            <a:r>
              <a:rPr lang="zh-TW" altLang="en-US" sz="1100" dirty="0" smtClean="0"/>
              <a:t>些</a:t>
            </a:r>
            <a:r>
              <a:rPr lang="en-US" altLang="zh-TW" sz="1100" dirty="0" smtClean="0"/>
              <a:t>session</a:t>
            </a:r>
            <a:r>
              <a:rPr lang="zh-TW" altLang="en-US" sz="1100" dirty="0" smtClean="0"/>
              <a:t>需要被檢查</a:t>
            </a:r>
            <a:endParaRPr lang="en-US" altLang="zh-TW" sz="700" dirty="0"/>
          </a:p>
          <a:p>
            <a:pPr algn="ctr"/>
            <a:r>
              <a:rPr lang="zh-TW" altLang="en-US" sz="700" dirty="0" smtClean="0"/>
              <a:t>不需要重複，看資料夾的</a:t>
            </a:r>
            <a:endParaRPr lang="en-US" altLang="zh-TW" sz="700" dirty="0" smtClean="0"/>
          </a:p>
        </p:txBody>
      </p:sp>
      <p:sp>
        <p:nvSpPr>
          <p:cNvPr id="10" name="矩形 9"/>
          <p:cNvSpPr/>
          <p:nvPr/>
        </p:nvSpPr>
        <p:spPr>
          <a:xfrm>
            <a:off x="9109850" y="2571481"/>
            <a:ext cx="1749727" cy="4514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Move file to sessions folder</a:t>
            </a:r>
          </a:p>
        </p:txBody>
      </p:sp>
      <p:sp>
        <p:nvSpPr>
          <p:cNvPr id="11" name="矩形 10"/>
          <p:cNvSpPr/>
          <p:nvPr/>
        </p:nvSpPr>
        <p:spPr>
          <a:xfrm>
            <a:off x="401487" y="1779259"/>
            <a:ext cx="3571338" cy="6470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Input : </a:t>
            </a:r>
          </a:p>
          <a:p>
            <a:pPr algn="ctr"/>
            <a:r>
              <a:rPr lang="zh-TW" altLang="en-US" sz="1100" dirty="0" smtClean="0"/>
              <a:t>存放整段實驗的檔案</a:t>
            </a:r>
            <a:r>
              <a:rPr lang="en-US" altLang="zh-TW" sz="1100" dirty="0" smtClean="0"/>
              <a:t>(.</a:t>
            </a:r>
            <a:r>
              <a:rPr lang="en-US" altLang="zh-TW" sz="1100" dirty="0" err="1" smtClean="0"/>
              <a:t>edf</a:t>
            </a:r>
            <a:r>
              <a:rPr lang="en-US" altLang="zh-TW" sz="1100" dirty="0" smtClean="0"/>
              <a:t>)</a:t>
            </a:r>
            <a:r>
              <a:rPr lang="zh-TW" altLang="en-US" sz="1100" dirty="0" smtClean="0"/>
              <a:t>的路徑跟檔名</a:t>
            </a:r>
            <a:endParaRPr lang="en-US" altLang="zh-TW" sz="1100" dirty="0" smtClean="0"/>
          </a:p>
          <a:p>
            <a:pPr algn="ctr"/>
            <a:r>
              <a:rPr lang="zh-TW" altLang="en-US" sz="1100" dirty="0"/>
              <a:t>放</a:t>
            </a:r>
            <a:r>
              <a:rPr lang="en-US" altLang="zh-TW" sz="1100" dirty="0"/>
              <a:t>logging file</a:t>
            </a:r>
            <a:r>
              <a:rPr lang="zh-TW" altLang="en-US" sz="1100" dirty="0" smtClean="0"/>
              <a:t>的路徑</a:t>
            </a:r>
            <a:r>
              <a:rPr lang="en-US" altLang="zh-TW" sz="1100" dirty="0" smtClean="0"/>
              <a:t>(</a:t>
            </a:r>
            <a:r>
              <a:rPr lang="zh-TW" altLang="en-US" sz="1100" dirty="0" smtClean="0"/>
              <a:t>所有</a:t>
            </a:r>
            <a:r>
              <a:rPr lang="en-US" altLang="zh-TW" sz="1100" dirty="0" smtClean="0"/>
              <a:t>file</a:t>
            </a:r>
            <a:r>
              <a:rPr lang="zh-TW" altLang="en-US" sz="1100" dirty="0" smtClean="0"/>
              <a:t>放在同一層資料夾</a:t>
            </a:r>
            <a:r>
              <a:rPr lang="en-US" altLang="zh-TW" sz="1100" dirty="0" smtClean="0"/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5271810" y="3287494"/>
            <a:ext cx="1749727" cy="4514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Checkfile</a:t>
            </a:r>
            <a:endParaRPr lang="en-US" altLang="zh-TW" sz="11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312291" y="2571481"/>
            <a:ext cx="1749727" cy="4514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Split file(.set file)</a:t>
            </a:r>
          </a:p>
        </p:txBody>
      </p:sp>
      <p:cxnSp>
        <p:nvCxnSpPr>
          <p:cNvPr id="18" name="直線單箭頭接點 17"/>
          <p:cNvCxnSpPr>
            <a:stCxn id="5" idx="2"/>
            <a:endCxn id="11" idx="0"/>
          </p:cNvCxnSpPr>
          <p:nvPr/>
        </p:nvCxnSpPr>
        <p:spPr>
          <a:xfrm flipH="1">
            <a:off x="2187156" y="1539178"/>
            <a:ext cx="1" cy="2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3" idx="2"/>
            <a:endCxn id="4" idx="0"/>
          </p:cNvCxnSpPr>
          <p:nvPr/>
        </p:nvCxnSpPr>
        <p:spPr>
          <a:xfrm flipH="1">
            <a:off x="6145239" y="698741"/>
            <a:ext cx="2" cy="12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2"/>
            <a:endCxn id="16" idx="0"/>
          </p:cNvCxnSpPr>
          <p:nvPr/>
        </p:nvCxnSpPr>
        <p:spPr>
          <a:xfrm flipH="1">
            <a:off x="2187155" y="2426263"/>
            <a:ext cx="1" cy="1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2"/>
            <a:endCxn id="8" idx="0"/>
          </p:cNvCxnSpPr>
          <p:nvPr/>
        </p:nvCxnSpPr>
        <p:spPr>
          <a:xfrm>
            <a:off x="9983281" y="1674327"/>
            <a:ext cx="1" cy="1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8" idx="2"/>
            <a:endCxn id="10" idx="0"/>
          </p:cNvCxnSpPr>
          <p:nvPr/>
        </p:nvCxnSpPr>
        <p:spPr>
          <a:xfrm>
            <a:off x="9983282" y="2426263"/>
            <a:ext cx="1432" cy="1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2"/>
            <a:endCxn id="9" idx="0"/>
          </p:cNvCxnSpPr>
          <p:nvPr/>
        </p:nvCxnSpPr>
        <p:spPr>
          <a:xfrm>
            <a:off x="6145242" y="1934556"/>
            <a:ext cx="0" cy="28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4" idx="2"/>
            <a:endCxn id="5" idx="0"/>
          </p:cNvCxnSpPr>
          <p:nvPr/>
        </p:nvCxnSpPr>
        <p:spPr>
          <a:xfrm rot="5400000">
            <a:off x="4056800" y="-796552"/>
            <a:ext cx="218796" cy="3958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6" idx="2"/>
            <a:endCxn id="12" idx="0"/>
          </p:cNvCxnSpPr>
          <p:nvPr/>
        </p:nvCxnSpPr>
        <p:spPr>
          <a:xfrm rot="16200000" flipH="1">
            <a:off x="4034632" y="1175452"/>
            <a:ext cx="264564" cy="3959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461360" y="4003506"/>
            <a:ext cx="3367758" cy="1719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Output file : </a:t>
            </a:r>
          </a:p>
          <a:p>
            <a:pPr algn="ctr"/>
            <a:r>
              <a:rPr lang="en-US" altLang="zh-TW" sz="1100" dirty="0" smtClean="0"/>
              <a:t>[</a:t>
            </a:r>
            <a:r>
              <a:rPr lang="en-US" altLang="zh-TW" sz="1100" dirty="0" err="1"/>
              <a:t>s</a:t>
            </a:r>
            <a:r>
              <a:rPr lang="en-US" altLang="zh-TW" sz="1100" dirty="0" err="1" smtClean="0"/>
              <a:t>ubid</a:t>
            </a:r>
            <a:r>
              <a:rPr lang="en-US" altLang="zh-TW" sz="1100" dirty="0" smtClean="0"/>
              <a:t>]/[sessions]/</a:t>
            </a:r>
            <a:r>
              <a:rPr lang="en-US" altLang="zh-TW" sz="1100" dirty="0" err="1" smtClean="0"/>
              <a:t>checkfile</a:t>
            </a:r>
            <a:r>
              <a:rPr lang="zh-TW" altLang="en-US" sz="1100" dirty="0"/>
              <a:t> </a:t>
            </a:r>
            <a:r>
              <a:rPr lang="en-US" altLang="zh-TW" sz="1100" dirty="0" smtClean="0">
                <a:sym typeface="Wingdings" panose="05000000000000000000" pitchFamily="2" charset="2"/>
              </a:rPr>
              <a:t> </a:t>
            </a:r>
            <a:r>
              <a:rPr lang="zh-TW" altLang="en-US" sz="1100" dirty="0" smtClean="0">
                <a:sym typeface="Wingdings" panose="05000000000000000000" pitchFamily="2" charset="2"/>
              </a:rPr>
              <a:t>放</a:t>
            </a:r>
            <a:r>
              <a:rPr lang="en-US" altLang="zh-TW" sz="1100" dirty="0" smtClean="0">
                <a:sym typeface="Wingdings" panose="05000000000000000000" pitchFamily="2" charset="2"/>
              </a:rPr>
              <a:t>event</a:t>
            </a:r>
            <a:r>
              <a:rPr lang="zh-TW" altLang="en-US" sz="1100" dirty="0" smtClean="0">
                <a:sym typeface="Wingdings" panose="05000000000000000000" pitchFamily="2" charset="2"/>
              </a:rPr>
              <a:t>的訊號圖標上升的點跟下降的點</a:t>
            </a:r>
            <a:endParaRPr lang="en-US" altLang="zh-TW" sz="1100" dirty="0" smtClean="0"/>
          </a:p>
          <a:p>
            <a:pPr algn="ctr"/>
            <a:r>
              <a:rPr lang="en-US" altLang="zh-TW" sz="1100" dirty="0" smtClean="0"/>
              <a:t>[</a:t>
            </a:r>
            <a:r>
              <a:rPr lang="en-US" altLang="zh-TW" sz="1100" dirty="0" err="1" smtClean="0"/>
              <a:t>subid</a:t>
            </a:r>
            <a:r>
              <a:rPr lang="en-US" altLang="zh-TW" sz="1100" dirty="0" smtClean="0"/>
              <a:t>]/[sessions]/set</a:t>
            </a:r>
            <a:r>
              <a:rPr lang="zh-TW" altLang="en-US" sz="1100" dirty="0" smtClean="0"/>
              <a:t> </a:t>
            </a:r>
            <a:r>
              <a:rPr lang="en-US" altLang="zh-TW" sz="1100" dirty="0" smtClean="0">
                <a:sym typeface="Wingdings" panose="05000000000000000000" pitchFamily="2" charset="2"/>
              </a:rPr>
              <a:t></a:t>
            </a:r>
            <a:r>
              <a:rPr lang="zh-TW" altLang="en-US" sz="1100" dirty="0" smtClean="0">
                <a:sym typeface="Wingdings" panose="05000000000000000000" pitchFamily="2" charset="2"/>
              </a:rPr>
              <a:t>加上</a:t>
            </a:r>
            <a:r>
              <a:rPr lang="en-US" altLang="zh-TW" sz="1100" dirty="0" smtClean="0">
                <a:sym typeface="Wingdings" panose="05000000000000000000" pitchFamily="2" charset="2"/>
              </a:rPr>
              <a:t>event</a:t>
            </a:r>
          </a:p>
          <a:p>
            <a:pPr algn="ctr"/>
            <a:endParaRPr lang="en-US" altLang="zh-TW" sz="1100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zh-TW" sz="1100" dirty="0" smtClean="0"/>
              <a:t>Output Log : </a:t>
            </a:r>
          </a:p>
          <a:p>
            <a:pPr algn="ctr"/>
            <a:r>
              <a:rPr lang="zh-TW" altLang="en-US" sz="1100" dirty="0"/>
              <a:t>每</a:t>
            </a:r>
            <a:r>
              <a:rPr lang="zh-TW" altLang="en-US" sz="1100" dirty="0" smtClean="0"/>
              <a:t>個階段有問題的檔案</a:t>
            </a:r>
            <a:endParaRPr lang="en-US" altLang="zh-TW" sz="1100" dirty="0" smtClean="0"/>
          </a:p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checkfile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以前的階段有問題應該都是找不到檔案</a:t>
            </a:r>
          </a:p>
          <a:p>
            <a:pPr algn="ctr"/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Checkfile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會出現的問題 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找不到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檔案 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檢測到 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trigger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的數量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持續時間 跟從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edat</a:t>
            </a:r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讀到的不一致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直線單箭頭接點 62"/>
          <p:cNvCxnSpPr>
            <a:stCxn id="12" idx="2"/>
            <a:endCxn id="61" idx="0"/>
          </p:cNvCxnSpPr>
          <p:nvPr/>
        </p:nvCxnSpPr>
        <p:spPr>
          <a:xfrm flipH="1">
            <a:off x="6145239" y="3738943"/>
            <a:ext cx="1435" cy="26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96690" y="4173390"/>
            <a:ext cx="1749727" cy="45144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讀所有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的檔案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根據檔案最後修改的時間排序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得到所有的</a:t>
            </a:r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</a:rPr>
              <a:t>實驗順序</a:t>
            </a:r>
            <a:endParaRPr lang="en-US" altLang="zh-TW" sz="7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/>
              <p:cNvSpPr/>
              <p:nvPr/>
            </p:nvSpPr>
            <p:spPr>
              <a:xfrm>
                <a:off x="370447" y="3594374"/>
                <a:ext cx="3802214" cy="46621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找每個 </a:t>
                </a:r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session</a:t>
                </a: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，符合以下兩個條件就認定為一個</a:t>
                </a:r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session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開始跟結束的</a:t>
                </a:r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trig</a:t>
                </a: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都有一定的數量</a:t>
                </a:r>
                <a:endParaRPr lang="en-US" altLang="zh-TW" sz="7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1450" indent="-171450" algn="ctr">
                  <a:buFontTx/>
                  <a:buChar char="-"/>
                </a:pP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開始跟結束的中間有一定</a:t>
                </a:r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trigger</a:t>
                </a: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的數量</a:t>
                </a:r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持續時間</a:t>
                </a:r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設定數量</a:t>
                </a:r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zh-TW" alt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時間的</a:t>
                </a:r>
                <a14:m>
                  <m:oMath xmlns:m="http://schemas.openxmlformats.org/officeDocument/2006/math">
                    <m:r>
                      <a:rPr lang="en-US" altLang="zh-TW" sz="7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5)</a:t>
                </a: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47" y="3594374"/>
                <a:ext cx="3802214" cy="466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單箭頭接點 80"/>
          <p:cNvCxnSpPr>
            <a:stCxn id="4" idx="2"/>
            <a:endCxn id="7" idx="0"/>
          </p:cNvCxnSpPr>
          <p:nvPr/>
        </p:nvCxnSpPr>
        <p:spPr>
          <a:xfrm>
            <a:off x="6145239" y="1073091"/>
            <a:ext cx="3" cy="61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9" idx="2"/>
            <a:endCxn id="12" idx="0"/>
          </p:cNvCxnSpPr>
          <p:nvPr/>
        </p:nvCxnSpPr>
        <p:spPr>
          <a:xfrm>
            <a:off x="6145242" y="2965450"/>
            <a:ext cx="1432" cy="32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" idx="2"/>
            <a:endCxn id="6" idx="0"/>
          </p:cNvCxnSpPr>
          <p:nvPr/>
        </p:nvCxnSpPr>
        <p:spPr>
          <a:xfrm rot="16200000" flipH="1">
            <a:off x="7954862" y="-736532"/>
            <a:ext cx="218796" cy="383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0" idx="2"/>
            <a:endCxn id="12" idx="0"/>
          </p:cNvCxnSpPr>
          <p:nvPr/>
        </p:nvCxnSpPr>
        <p:spPr>
          <a:xfrm rot="5400000">
            <a:off x="7933412" y="1236192"/>
            <a:ext cx="264564" cy="3838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>
            <a:off x="1497818" y="4742390"/>
            <a:ext cx="1554314" cy="717002"/>
            <a:chOff x="1131307" y="4838718"/>
            <a:chExt cx="1554314" cy="717002"/>
          </a:xfrm>
        </p:grpSpPr>
        <p:sp>
          <p:nvSpPr>
            <p:cNvPr id="88" name="流程圖: 決策 87"/>
            <p:cNvSpPr/>
            <p:nvPr/>
          </p:nvSpPr>
          <p:spPr>
            <a:xfrm>
              <a:off x="1131307" y="4838718"/>
              <a:ext cx="1554314" cy="717002"/>
            </a:xfrm>
            <a:prstGeom prst="flowChartDecision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1473725" y="4986488"/>
              <a:ext cx="869479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確認</a:t>
              </a:r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</a:rPr>
                <a:t>logging</a:t>
              </a:r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</a:rPr>
                <a:t>file</a:t>
              </a:r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跟檢測到的</a:t>
              </a:r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</a:rPr>
                <a:t>session</a:t>
              </a:r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數量一不一致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423821" y="5271794"/>
            <a:ext cx="1231855" cy="3661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少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把缺少的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放進去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logging file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的資料夾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73898" y="3228261"/>
            <a:ext cx="795312" cy="23947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讀整段的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edf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61787" y="5747498"/>
            <a:ext cx="1555921" cy="17282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Enter “y” in commend window</a:t>
            </a:r>
          </a:p>
        </p:txBody>
      </p:sp>
      <p:cxnSp>
        <p:nvCxnSpPr>
          <p:cNvPr id="110" name="直線單箭頭接點 109"/>
          <p:cNvCxnSpPr>
            <a:stCxn id="104" idx="2"/>
            <a:endCxn id="73" idx="0"/>
          </p:cNvCxnSpPr>
          <p:nvPr/>
        </p:nvCxnSpPr>
        <p:spPr>
          <a:xfrm>
            <a:off x="2271554" y="3467733"/>
            <a:ext cx="0" cy="12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73" idx="2"/>
            <a:endCxn id="69" idx="0"/>
          </p:cNvCxnSpPr>
          <p:nvPr/>
        </p:nvCxnSpPr>
        <p:spPr>
          <a:xfrm>
            <a:off x="2271554" y="4060584"/>
            <a:ext cx="0" cy="11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9" idx="2"/>
            <a:endCxn id="88" idx="0"/>
          </p:cNvCxnSpPr>
          <p:nvPr/>
        </p:nvCxnSpPr>
        <p:spPr>
          <a:xfrm>
            <a:off x="2271554" y="4624839"/>
            <a:ext cx="3421" cy="1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834321" y="5370026"/>
            <a:ext cx="1338340" cy="17282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Enter “n” in commend window</a:t>
            </a:r>
          </a:p>
        </p:txBody>
      </p:sp>
      <p:sp>
        <p:nvSpPr>
          <p:cNvPr id="120" name="矩形 119"/>
          <p:cNvSpPr/>
          <p:nvPr/>
        </p:nvSpPr>
        <p:spPr>
          <a:xfrm>
            <a:off x="2834321" y="5636757"/>
            <a:ext cx="1338340" cy="17282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輸入實驗中所有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session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的順序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直線單箭頭接點 123"/>
          <p:cNvCxnSpPr>
            <a:stCxn id="91" idx="2"/>
            <a:endCxn id="106" idx="0"/>
          </p:cNvCxnSpPr>
          <p:nvPr/>
        </p:nvCxnSpPr>
        <p:spPr>
          <a:xfrm flipH="1">
            <a:off x="1039748" y="5637907"/>
            <a:ext cx="1" cy="10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9" idx="2"/>
            <a:endCxn id="120" idx="0"/>
          </p:cNvCxnSpPr>
          <p:nvPr/>
        </p:nvCxnSpPr>
        <p:spPr>
          <a:xfrm>
            <a:off x="3503491" y="5542855"/>
            <a:ext cx="0" cy="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肘形接點 134"/>
          <p:cNvCxnSpPr>
            <a:stCxn id="88" idx="3"/>
            <a:endCxn id="119" idx="0"/>
          </p:cNvCxnSpPr>
          <p:nvPr/>
        </p:nvCxnSpPr>
        <p:spPr>
          <a:xfrm>
            <a:off x="3052132" y="5100891"/>
            <a:ext cx="451359" cy="269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1499942" y="6004002"/>
            <a:ext cx="1555921" cy="40812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開始剪所有的資料 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-1s session +1s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</a:rPr>
              <a:t>存在各自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的資料夾內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複製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logging file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到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session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的資料夾內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肘形接點 145"/>
          <p:cNvCxnSpPr>
            <a:stCxn id="120" idx="2"/>
            <a:endCxn id="142" idx="3"/>
          </p:cNvCxnSpPr>
          <p:nvPr/>
        </p:nvCxnSpPr>
        <p:spPr>
          <a:xfrm rot="5400000">
            <a:off x="3080439" y="5785010"/>
            <a:ext cx="398476" cy="447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肘形接點 151"/>
          <p:cNvCxnSpPr>
            <a:stCxn id="88" idx="1"/>
            <a:endCxn id="91" idx="0"/>
          </p:cNvCxnSpPr>
          <p:nvPr/>
        </p:nvCxnSpPr>
        <p:spPr>
          <a:xfrm rot="10800000" flipV="1">
            <a:off x="1039750" y="5100890"/>
            <a:ext cx="458069" cy="170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肘形接點 155"/>
          <p:cNvCxnSpPr>
            <a:stCxn id="106" idx="2"/>
            <a:endCxn id="142" idx="1"/>
          </p:cNvCxnSpPr>
          <p:nvPr/>
        </p:nvCxnSpPr>
        <p:spPr>
          <a:xfrm rot="16200000" flipH="1">
            <a:off x="1125978" y="5834097"/>
            <a:ext cx="287735" cy="460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88" idx="2"/>
            <a:endCxn id="142" idx="0"/>
          </p:cNvCxnSpPr>
          <p:nvPr/>
        </p:nvCxnSpPr>
        <p:spPr>
          <a:xfrm>
            <a:off x="2274975" y="5459392"/>
            <a:ext cx="2928" cy="54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210780" y="49037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不一致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999152" y="491718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不一致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2247804" y="552311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一致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9612463" y="3255843"/>
            <a:ext cx="741633" cy="114327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自動去</a:t>
            </a:r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</a:rPr>
              <a:t>找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EOR </a:t>
            </a:r>
          </a:p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ECR</a:t>
            </a:r>
          </a:p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music </a:t>
            </a:r>
          </a:p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PN</a:t>
            </a:r>
          </a:p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emotion</a:t>
            </a:r>
          </a:p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blink</a:t>
            </a:r>
          </a:p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WM</a:t>
            </a:r>
          </a:p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的檔案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29095" y="2867262"/>
            <a:ext cx="1373333" cy="578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/>
              <a:t>預計</a:t>
            </a:r>
            <a:r>
              <a:rPr lang="en-US" altLang="zh-TW" sz="700" dirty="0" smtClean="0"/>
              <a:t>1hz</a:t>
            </a:r>
            <a:r>
              <a:rPr lang="zh-TW" altLang="en-US" sz="700" dirty="0" smtClean="0"/>
              <a:t>跟</a:t>
            </a:r>
            <a:r>
              <a:rPr lang="en-US" altLang="zh-TW" sz="700" dirty="0" smtClean="0"/>
              <a:t>50hz</a:t>
            </a:r>
            <a:r>
              <a:rPr lang="zh-TW" altLang="en-US" sz="700" dirty="0" smtClean="0"/>
              <a:t>的</a:t>
            </a:r>
            <a:r>
              <a:rPr lang="en-US" altLang="zh-TW" sz="700" dirty="0" smtClean="0"/>
              <a:t>mapping</a:t>
            </a:r>
            <a:r>
              <a:rPr lang="zh-TW" altLang="en-US" sz="700" dirty="0" smtClean="0"/>
              <a:t>檔案</a:t>
            </a:r>
            <a:r>
              <a:rPr lang="zh-TW" altLang="en-US" sz="700" dirty="0"/>
              <a:t>跟</a:t>
            </a:r>
            <a:r>
              <a:rPr lang="en-US" altLang="zh-TW" sz="700" dirty="0"/>
              <a:t>.</a:t>
            </a:r>
            <a:r>
              <a:rPr lang="en-US" altLang="zh-TW" sz="700" dirty="0" err="1"/>
              <a:t>edf</a:t>
            </a:r>
            <a:r>
              <a:rPr lang="zh-TW" altLang="en-US" sz="700" dirty="0"/>
              <a:t>放</a:t>
            </a:r>
            <a:r>
              <a:rPr lang="zh-TW" altLang="en-US" sz="700" dirty="0" smtClean="0"/>
              <a:t>一起，會嘗試把這兩個檔案放到各自的資料夾</a:t>
            </a:r>
            <a:endParaRPr lang="en-US" altLang="zh-TW" sz="700" dirty="0" smtClean="0"/>
          </a:p>
          <a:p>
            <a:pPr algn="ctr"/>
            <a:r>
              <a:rPr lang="zh-TW" altLang="en-US" sz="700" dirty="0"/>
              <a:t>沒</a:t>
            </a:r>
            <a:r>
              <a:rPr lang="zh-TW" altLang="en-US" sz="700" dirty="0" smtClean="0"/>
              <a:t>找到就不做事</a:t>
            </a:r>
            <a:endParaRPr lang="en-US" altLang="zh-TW" sz="700" dirty="0" smtClean="0"/>
          </a:p>
          <a:p>
            <a:pPr algn="ctr"/>
            <a:r>
              <a:rPr lang="en-US" altLang="zh-TW" sz="700" dirty="0" smtClean="0"/>
              <a:t>(</a:t>
            </a:r>
            <a:r>
              <a:rPr lang="zh-TW" altLang="en-US" sz="700" dirty="0" smtClean="0"/>
              <a:t>但會輸出在</a:t>
            </a:r>
            <a:r>
              <a:rPr lang="zh-TW" altLang="en-US" sz="700" dirty="0"/>
              <a:t>最後</a:t>
            </a:r>
            <a:r>
              <a:rPr lang="zh-TW" altLang="en-US" sz="700" dirty="0" smtClean="0"/>
              <a:t>的</a:t>
            </a:r>
            <a:r>
              <a:rPr lang="en-US" altLang="zh-TW" sz="700" dirty="0" smtClean="0"/>
              <a:t>log</a:t>
            </a:r>
            <a:r>
              <a:rPr lang="zh-TW" altLang="en-US" sz="700" dirty="0" smtClean="0"/>
              <a:t>裡</a:t>
            </a:r>
            <a:r>
              <a:rPr lang="en-US" altLang="zh-TW" sz="700" dirty="0" smtClean="0"/>
              <a:t>)</a:t>
            </a:r>
            <a:endParaRPr lang="zh-TW" altLang="en-US" sz="700" dirty="0"/>
          </a:p>
        </p:txBody>
      </p:sp>
      <p:sp>
        <p:nvSpPr>
          <p:cNvPr id="174" name="矩形 173"/>
          <p:cNvSpPr/>
          <p:nvPr/>
        </p:nvSpPr>
        <p:spPr>
          <a:xfrm>
            <a:off x="7434019" y="2867262"/>
            <a:ext cx="1373333" cy="5784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/>
              <a:t>預計</a:t>
            </a:r>
            <a:r>
              <a:rPr lang="en-US" altLang="zh-TW" sz="700" dirty="0" smtClean="0"/>
              <a:t>1hz</a:t>
            </a:r>
            <a:r>
              <a:rPr lang="zh-TW" altLang="en-US" sz="700" dirty="0" smtClean="0"/>
              <a:t>跟</a:t>
            </a:r>
            <a:r>
              <a:rPr lang="en-US" altLang="zh-TW" sz="700" dirty="0" smtClean="0"/>
              <a:t>50hz</a:t>
            </a:r>
            <a:r>
              <a:rPr lang="zh-TW" altLang="en-US" sz="700" dirty="0" smtClean="0"/>
              <a:t>的</a:t>
            </a:r>
            <a:r>
              <a:rPr lang="en-US" altLang="zh-TW" sz="700" dirty="0" smtClean="0"/>
              <a:t>mapping</a:t>
            </a:r>
            <a:r>
              <a:rPr lang="zh-TW" altLang="en-US" sz="700" dirty="0" smtClean="0"/>
              <a:t>檔案</a:t>
            </a:r>
            <a:r>
              <a:rPr lang="zh-TW" altLang="en-US" sz="700" dirty="0"/>
              <a:t>跟</a:t>
            </a:r>
            <a:r>
              <a:rPr lang="en-US" altLang="zh-TW" sz="700" dirty="0"/>
              <a:t>.</a:t>
            </a:r>
            <a:r>
              <a:rPr lang="en-US" altLang="zh-TW" sz="700" dirty="0" err="1"/>
              <a:t>edf</a:t>
            </a:r>
            <a:r>
              <a:rPr lang="zh-TW" altLang="en-US" sz="700" dirty="0"/>
              <a:t>放</a:t>
            </a:r>
            <a:r>
              <a:rPr lang="zh-TW" altLang="en-US" sz="700" dirty="0" smtClean="0"/>
              <a:t>一起，會嘗試把這兩個檔案放到各自的資料夾</a:t>
            </a:r>
            <a:endParaRPr lang="en-US" altLang="zh-TW" sz="700" dirty="0" smtClean="0"/>
          </a:p>
          <a:p>
            <a:pPr algn="ctr"/>
            <a:r>
              <a:rPr lang="zh-TW" altLang="en-US" sz="700" dirty="0"/>
              <a:t>沒</a:t>
            </a:r>
            <a:r>
              <a:rPr lang="zh-TW" altLang="en-US" sz="700" dirty="0" smtClean="0"/>
              <a:t>找到就不做事</a:t>
            </a:r>
            <a:endParaRPr lang="en-US" altLang="zh-TW" sz="700" dirty="0" smtClean="0"/>
          </a:p>
          <a:p>
            <a:pPr algn="ctr"/>
            <a:r>
              <a:rPr lang="en-US" altLang="zh-TW" sz="700" dirty="0" smtClean="0"/>
              <a:t>(</a:t>
            </a:r>
            <a:r>
              <a:rPr lang="zh-TW" altLang="en-US" sz="700" dirty="0" smtClean="0"/>
              <a:t>但會輸出在</a:t>
            </a:r>
            <a:r>
              <a:rPr lang="zh-TW" altLang="en-US" sz="700" dirty="0"/>
              <a:t>最後</a:t>
            </a:r>
            <a:r>
              <a:rPr lang="zh-TW" altLang="en-US" sz="700" dirty="0" smtClean="0"/>
              <a:t>的</a:t>
            </a:r>
            <a:r>
              <a:rPr lang="en-US" altLang="zh-TW" sz="700" dirty="0" smtClean="0"/>
              <a:t>log</a:t>
            </a:r>
            <a:r>
              <a:rPr lang="zh-TW" altLang="en-US" sz="700" dirty="0" smtClean="0"/>
              <a:t>裡</a:t>
            </a:r>
            <a:r>
              <a:rPr lang="en-US" altLang="zh-TW" sz="700" dirty="0" smtClean="0"/>
              <a:t>)</a:t>
            </a:r>
            <a:endParaRPr lang="zh-TW" altLang="en-US" sz="700" dirty="0"/>
          </a:p>
        </p:txBody>
      </p:sp>
      <p:sp>
        <p:nvSpPr>
          <p:cNvPr id="175" name="矩形 174"/>
          <p:cNvSpPr/>
          <p:nvPr/>
        </p:nvSpPr>
        <p:spPr>
          <a:xfrm>
            <a:off x="9612461" y="4562598"/>
            <a:ext cx="741633" cy="2390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移動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edf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177" name="矩形 176"/>
          <p:cNvSpPr/>
          <p:nvPr/>
        </p:nvSpPr>
        <p:spPr>
          <a:xfrm>
            <a:off x="9506308" y="5363378"/>
            <a:ext cx="953938" cy="2390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移動 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logging file</a:t>
            </a:r>
          </a:p>
        </p:txBody>
      </p:sp>
      <p:sp>
        <p:nvSpPr>
          <p:cNvPr id="178" name="矩形 177"/>
          <p:cNvSpPr/>
          <p:nvPr/>
        </p:nvSpPr>
        <p:spPr>
          <a:xfrm>
            <a:off x="9506308" y="4962988"/>
            <a:ext cx="953938" cy="2390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嘗試移動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mapping</a:t>
            </a:r>
          </a:p>
        </p:txBody>
      </p:sp>
      <p:cxnSp>
        <p:nvCxnSpPr>
          <p:cNvPr id="187" name="直線單箭頭接點 186"/>
          <p:cNvCxnSpPr>
            <a:stCxn id="172" idx="2"/>
            <a:endCxn id="175" idx="0"/>
          </p:cNvCxnSpPr>
          <p:nvPr/>
        </p:nvCxnSpPr>
        <p:spPr>
          <a:xfrm flipH="1">
            <a:off x="9983278" y="4399115"/>
            <a:ext cx="2" cy="16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75" idx="2"/>
            <a:endCxn id="178" idx="0"/>
          </p:cNvCxnSpPr>
          <p:nvPr/>
        </p:nvCxnSpPr>
        <p:spPr>
          <a:xfrm flipH="1">
            <a:off x="9983277" y="4801663"/>
            <a:ext cx="1" cy="16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stCxn id="178" idx="2"/>
            <a:endCxn id="177" idx="0"/>
          </p:cNvCxnSpPr>
          <p:nvPr/>
        </p:nvCxnSpPr>
        <p:spPr>
          <a:xfrm>
            <a:off x="9983277" y="5202053"/>
            <a:ext cx="0" cy="16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9506308" y="5768935"/>
            <a:ext cx="953938" cy="23506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刪除 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edf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/logging folder</a:t>
            </a:r>
          </a:p>
        </p:txBody>
      </p:sp>
      <p:cxnSp>
        <p:nvCxnSpPr>
          <p:cNvPr id="196" name="直線單箭頭接點 195"/>
          <p:cNvCxnSpPr>
            <a:stCxn id="177" idx="2"/>
            <a:endCxn id="194" idx="0"/>
          </p:cNvCxnSpPr>
          <p:nvPr/>
        </p:nvCxnSpPr>
        <p:spPr>
          <a:xfrm>
            <a:off x="9983277" y="5602443"/>
            <a:ext cx="0" cy="16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1542198" y="6542791"/>
            <a:ext cx="1471410" cy="23208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輸出有裁減到的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sessions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名稱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</a:rPr>
              <a:t>去跑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checkfile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8" name="直線單箭頭接點 207"/>
          <p:cNvCxnSpPr>
            <a:stCxn id="142" idx="2"/>
            <a:endCxn id="206" idx="0"/>
          </p:cNvCxnSpPr>
          <p:nvPr/>
        </p:nvCxnSpPr>
        <p:spPr>
          <a:xfrm>
            <a:off x="2277903" y="6412122"/>
            <a:ext cx="0" cy="13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9247572" y="6170495"/>
            <a:ext cx="1471410" cy="23208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輸出有移動到檔案的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session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</a:rPr>
              <a:t>名稱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</a:rPr>
              <a:t>去跑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checkfile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直線單箭頭接點 210"/>
          <p:cNvCxnSpPr>
            <a:stCxn id="194" idx="2"/>
            <a:endCxn id="209" idx="0"/>
          </p:cNvCxnSpPr>
          <p:nvPr/>
        </p:nvCxnSpPr>
        <p:spPr>
          <a:xfrm>
            <a:off x="9983277" y="6004003"/>
            <a:ext cx="0" cy="16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2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5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982</Words>
  <Application>Microsoft Office PowerPoint</Application>
  <PresentationFormat>寬螢幕</PresentationFormat>
  <Paragraphs>123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39</cp:revision>
  <dcterms:created xsi:type="dcterms:W3CDTF">2025-07-02T05:04:44Z</dcterms:created>
  <dcterms:modified xsi:type="dcterms:W3CDTF">2025-07-08T01:12:27Z</dcterms:modified>
</cp:coreProperties>
</file>