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51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90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91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6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57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4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10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2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14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9142-0EAF-42C0-BEDC-16AD46C8A7D1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24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38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522966" y="499414"/>
            <a:ext cx="2066026" cy="530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Get subject ID and age in </a:t>
            </a:r>
            <a:r>
              <a:rPr lang="en-US" altLang="zh-TW" sz="1200" dirty="0" smtClean="0">
                <a:solidFill>
                  <a:srgbClr val="FF0000"/>
                </a:solidFill>
              </a:rPr>
              <a:t>wordname_list.xlsx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523768" y="2920657"/>
            <a:ext cx="2066026" cy="3074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Find subject folder in NAS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23084" y="159095"/>
            <a:ext cx="260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---------------------</a:t>
            </a:r>
            <a:r>
              <a:rPr lang="en-US" altLang="zh-TW" sz="1200" dirty="0" smtClean="0"/>
              <a:t>define subject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23084" y="1916932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-----------------------------------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63751" y="3214243"/>
            <a:ext cx="263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-------------------------</a:t>
            </a:r>
            <a:r>
              <a:rPr lang="en-US" altLang="zh-TW" sz="1200" dirty="0" smtClean="0"/>
              <a:t>check Data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4523768" y="5013234"/>
            <a:ext cx="2066026" cy="372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Get this folder from NAS</a:t>
            </a:r>
          </a:p>
          <a:p>
            <a:pPr algn="ctr"/>
            <a:r>
              <a:rPr lang="en-US" altLang="zh-TW" sz="1200" dirty="0" err="1" smtClean="0">
                <a:solidFill>
                  <a:srgbClr val="0070C0"/>
                </a:solidFill>
              </a:rPr>
              <a:t>Rawdata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4523367" y="5541881"/>
            <a:ext cx="2066026" cy="3074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Convert </a:t>
            </a:r>
            <a:r>
              <a:rPr lang="en-US" altLang="zh-TW" sz="1200" dirty="0" smtClean="0">
                <a:solidFill>
                  <a:srgbClr val="FF0000"/>
                </a:solidFill>
              </a:rPr>
              <a:t>.IMA file</a:t>
            </a:r>
            <a:r>
              <a:rPr lang="en-US" altLang="zh-TW" sz="1200" dirty="0" smtClean="0">
                <a:solidFill>
                  <a:schemeClr val="tx1"/>
                </a:solidFill>
              </a:rPr>
              <a:t> to 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nii</a:t>
            </a:r>
            <a:r>
              <a:rPr lang="en-US" altLang="zh-TW" sz="1200" dirty="0" smtClean="0">
                <a:solidFill>
                  <a:srgbClr val="FF0000"/>
                </a:solidFill>
              </a:rPr>
              <a:t> file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523367" y="5983879"/>
            <a:ext cx="2066026" cy="376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Upload to NAS</a:t>
            </a:r>
          </a:p>
          <a:p>
            <a:pPr algn="ctr"/>
            <a:r>
              <a:rPr lang="en-US" altLang="zh-TW" sz="1200" dirty="0" err="1" smtClean="0">
                <a:solidFill>
                  <a:srgbClr val="0070C0"/>
                </a:solidFill>
              </a:rPr>
              <a:t>niiData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183472" y="4287484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-----------------------------------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04375" y="448492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------------------------------</a:t>
            </a:r>
            <a:r>
              <a:rPr lang="en-US" altLang="zh-TW" sz="1200" dirty="0" smtClean="0"/>
              <a:t>Main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233535" y="641405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------------------------------</a:t>
            </a:r>
            <a:r>
              <a:rPr lang="en-US" altLang="zh-TW" sz="1100" dirty="0" smtClean="0"/>
              <a:t>END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5" idx="2"/>
            <a:endCxn id="4" idx="0"/>
          </p:cNvCxnSpPr>
          <p:nvPr/>
        </p:nvCxnSpPr>
        <p:spPr>
          <a:xfrm>
            <a:off x="5555979" y="1029937"/>
            <a:ext cx="802" cy="19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/>
        </p:nvSpPr>
        <p:spPr>
          <a:xfrm>
            <a:off x="4573370" y="1227365"/>
            <a:ext cx="1966822" cy="793630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Choose subject with certain limit</a:t>
            </a:r>
            <a:endParaRPr lang="zh-TW" altLang="en-US" sz="1200" dirty="0"/>
          </a:p>
        </p:txBody>
      </p:sp>
      <p:cxnSp>
        <p:nvCxnSpPr>
          <p:cNvPr id="30" name="直線單箭頭接點 29"/>
          <p:cNvCxnSpPr>
            <a:stCxn id="6" idx="2"/>
            <a:endCxn id="11" idx="0"/>
          </p:cNvCxnSpPr>
          <p:nvPr/>
        </p:nvCxnSpPr>
        <p:spPr>
          <a:xfrm>
            <a:off x="5556781" y="3228079"/>
            <a:ext cx="0" cy="38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菱形 10"/>
          <p:cNvSpPr/>
          <p:nvPr/>
        </p:nvSpPr>
        <p:spPr>
          <a:xfrm>
            <a:off x="4573370" y="3611216"/>
            <a:ext cx="1966822" cy="793630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Check contain only one folder</a:t>
            </a:r>
            <a:endParaRPr lang="zh-TW" altLang="en-US" sz="1200" dirty="0"/>
          </a:p>
        </p:txBody>
      </p:sp>
      <p:cxnSp>
        <p:nvCxnSpPr>
          <p:cNvPr id="34" name="直線單箭頭接點 33"/>
          <p:cNvCxnSpPr>
            <a:endCxn id="13" idx="0"/>
          </p:cNvCxnSpPr>
          <p:nvPr/>
        </p:nvCxnSpPr>
        <p:spPr>
          <a:xfrm>
            <a:off x="5556380" y="4408036"/>
            <a:ext cx="401" cy="6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3" idx="2"/>
            <a:endCxn id="14" idx="0"/>
          </p:cNvCxnSpPr>
          <p:nvPr/>
        </p:nvCxnSpPr>
        <p:spPr>
          <a:xfrm flipH="1">
            <a:off x="5556380" y="5386067"/>
            <a:ext cx="401" cy="1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4" idx="2"/>
            <a:endCxn id="15" idx="0"/>
          </p:cNvCxnSpPr>
          <p:nvPr/>
        </p:nvCxnSpPr>
        <p:spPr>
          <a:xfrm>
            <a:off x="5556380" y="5849303"/>
            <a:ext cx="0" cy="13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6978216" y="3819965"/>
            <a:ext cx="2066026" cy="3761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Find the latest one folder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(…_2)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11" idx="3"/>
            <a:endCxn id="42" idx="1"/>
          </p:cNvCxnSpPr>
          <p:nvPr/>
        </p:nvCxnSpPr>
        <p:spPr>
          <a:xfrm>
            <a:off x="6540192" y="4008031"/>
            <a:ext cx="438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42" idx="2"/>
            <a:endCxn id="13" idx="3"/>
          </p:cNvCxnSpPr>
          <p:nvPr/>
        </p:nvCxnSpPr>
        <p:spPr>
          <a:xfrm rot="5400000">
            <a:off x="6798735" y="3987156"/>
            <a:ext cx="1003555" cy="1421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菱形 49"/>
          <p:cNvSpPr/>
          <p:nvPr/>
        </p:nvSpPr>
        <p:spPr>
          <a:xfrm>
            <a:off x="4776015" y="2194252"/>
            <a:ext cx="1560730" cy="548214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Subject </a:t>
            </a:r>
            <a:r>
              <a:rPr lang="en-US" altLang="zh-TW" sz="1200" dirty="0" err="1" smtClean="0"/>
              <a:t>i</a:t>
            </a:r>
            <a:endParaRPr lang="zh-TW" altLang="en-US" sz="1200" dirty="0"/>
          </a:p>
        </p:txBody>
      </p:sp>
      <p:cxnSp>
        <p:nvCxnSpPr>
          <p:cNvPr id="54" name="肘形接點 53"/>
          <p:cNvCxnSpPr>
            <a:stCxn id="15" idx="2"/>
            <a:endCxn id="50" idx="1"/>
          </p:cNvCxnSpPr>
          <p:nvPr/>
        </p:nvCxnSpPr>
        <p:spPr>
          <a:xfrm rot="5400000" flipH="1">
            <a:off x="3220358" y="4024017"/>
            <a:ext cx="3891680" cy="780365"/>
          </a:xfrm>
          <a:prstGeom prst="bentConnector4">
            <a:avLst>
              <a:gd name="adj1" fmla="val -3401"/>
              <a:gd name="adj2" fmla="val 1979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50" idx="2"/>
            <a:endCxn id="6" idx="0"/>
          </p:cNvCxnSpPr>
          <p:nvPr/>
        </p:nvCxnSpPr>
        <p:spPr>
          <a:xfrm>
            <a:off x="5556380" y="2742466"/>
            <a:ext cx="401" cy="17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0" y="2829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Step1_convert2nii.m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99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241089" y="479681"/>
            <a:ext cx="2973389" cy="1191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/>
              <a:t>Define 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</a:t>
            </a:r>
            <a:r>
              <a:rPr lang="en-US" altLang="zh-TW" sz="1200" dirty="0" err="1" smtClean="0"/>
              <a:t>allsubName</a:t>
            </a:r>
            <a:r>
              <a:rPr lang="en-US" altLang="zh-TW" sz="1200" dirty="0" smtClean="0"/>
              <a:t> --&gt; all subject name</a:t>
            </a:r>
          </a:p>
          <a:p>
            <a:r>
              <a:rPr lang="en-US" altLang="zh-TW" sz="1200" smtClean="0"/>
              <a:t>    ftp    </a:t>
            </a:r>
            <a:endParaRPr lang="en-US" altLang="zh-TW" sz="1200" dirty="0" smtClean="0"/>
          </a:p>
          <a:p>
            <a:r>
              <a:rPr lang="en-US" altLang="zh-TW" sz="1200" dirty="0" smtClean="0"/>
              <a:t>    </a:t>
            </a:r>
          </a:p>
          <a:p>
            <a:pPr algn="ctr"/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0" y="2829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Step1_convert2nii.m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562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144372" y="2107609"/>
            <a:ext cx="2066026" cy="822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From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Nas</a:t>
            </a:r>
            <a:r>
              <a:rPr lang="en-US" altLang="zh-TW" sz="1200" dirty="0" smtClean="0">
                <a:solidFill>
                  <a:schemeClr val="tx1"/>
                </a:solidFill>
              </a:rPr>
              <a:t> folder(</a:t>
            </a:r>
            <a:r>
              <a:rPr lang="en-US" altLang="zh-TW" sz="1200" dirty="0" err="1" smtClean="0">
                <a:solidFill>
                  <a:srgbClr val="0070C0"/>
                </a:solidFill>
              </a:rPr>
              <a:t>niiData</a:t>
            </a:r>
            <a:r>
              <a:rPr lang="en-US" altLang="zh-TW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Find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func</a:t>
            </a:r>
            <a:r>
              <a:rPr lang="en-US" altLang="zh-TW" sz="1200" dirty="0" smtClean="0">
                <a:solidFill>
                  <a:schemeClr val="tx1"/>
                </a:solidFill>
              </a:rPr>
              <a:t> --&gt; [ *_4D.nii ]</a:t>
            </a: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Struct</a:t>
            </a:r>
            <a:r>
              <a:rPr lang="en-US" altLang="zh-TW" sz="1200" dirty="0" smtClean="0">
                <a:solidFill>
                  <a:schemeClr val="tx1"/>
                </a:solidFill>
              </a:rPr>
              <a:t> --&gt; [*.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nii</a:t>
            </a:r>
            <a:r>
              <a:rPr lang="en-US" altLang="zh-TW" sz="12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DownLoad</a:t>
            </a:r>
            <a:r>
              <a:rPr lang="en-US" altLang="zh-TW" sz="1200" dirty="0" smtClean="0">
                <a:solidFill>
                  <a:schemeClr val="tx1"/>
                </a:solidFill>
              </a:rPr>
              <a:t> to pc folder</a:t>
            </a:r>
          </a:p>
        </p:txBody>
      </p:sp>
      <p:sp>
        <p:nvSpPr>
          <p:cNvPr id="7" name="菱形 6"/>
          <p:cNvSpPr/>
          <p:nvPr/>
        </p:nvSpPr>
        <p:spPr>
          <a:xfrm>
            <a:off x="4397020" y="1388136"/>
            <a:ext cx="1560730" cy="548214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Subject </a:t>
            </a:r>
            <a:r>
              <a:rPr lang="en-US" altLang="zh-TW" sz="1200" dirty="0" err="1" smtClean="0"/>
              <a:t>i</a:t>
            </a:r>
            <a:endParaRPr lang="zh-TW" altLang="en-US" sz="1200" dirty="0"/>
          </a:p>
        </p:txBody>
      </p:sp>
      <p:cxnSp>
        <p:nvCxnSpPr>
          <p:cNvPr id="9" name="肘形接點 8"/>
          <p:cNvCxnSpPr>
            <a:endCxn id="7" idx="1"/>
          </p:cNvCxnSpPr>
          <p:nvPr/>
        </p:nvCxnSpPr>
        <p:spPr>
          <a:xfrm rot="16200000" flipV="1">
            <a:off x="4154585" y="1904678"/>
            <a:ext cx="1267446" cy="782575"/>
          </a:xfrm>
          <a:prstGeom prst="bentConnector4">
            <a:avLst>
              <a:gd name="adj1" fmla="val -17770"/>
              <a:gd name="adj2" fmla="val 1515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3264" y="0"/>
            <a:ext cx="2163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step2_niiFile2local.m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1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2485893"/>
            <a:ext cx="10621857" cy="188621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554746" y="2889850"/>
            <a:ext cx="100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accuracy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46897" y="2889850"/>
            <a:ext cx="109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RespTime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693271" y="3663139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X1 : C</a:t>
            </a:r>
          </a:p>
          <a:p>
            <a:r>
              <a:rPr lang="en-US" altLang="zh-TW" dirty="0" smtClean="0"/>
              <a:t>X2 : 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8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72" y="1928060"/>
            <a:ext cx="5334000" cy="40005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36" y="1922044"/>
            <a:ext cx="5334000" cy="4000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6" y="1922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7211039" y="4716881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795746" y="456104"/>
            <a:ext cx="5724319" cy="2089744"/>
            <a:chOff x="3795746" y="456104"/>
            <a:chExt cx="5724319" cy="2089744"/>
          </a:xfrm>
        </p:grpSpPr>
        <p:sp>
          <p:nvSpPr>
            <p:cNvPr id="11" name="矩形 10"/>
            <p:cNvSpPr/>
            <p:nvPr/>
          </p:nvSpPr>
          <p:spPr>
            <a:xfrm>
              <a:off x="3795746" y="456104"/>
              <a:ext cx="1591977" cy="9275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+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44134" y="690734"/>
              <a:ext cx="1591977" cy="9275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Story_1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730816" y="1383661"/>
              <a:ext cx="1591977" cy="9275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Story_8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28088" y="1618291"/>
              <a:ext cx="1591977" cy="9275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+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 rot="2521292">
              <a:off x="6415588" y="119899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2052464" y="2780478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00852" y="3032591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Sentence_1</a:t>
            </a:r>
          </a:p>
          <a:p>
            <a:pPr algn="ctr"/>
            <a:r>
              <a:rPr lang="en-US" altLang="zh-TW" sz="1000" dirty="0" smtClean="0"/>
              <a:t>oral</a:t>
            </a:r>
            <a:endParaRPr lang="zh-TW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8113379" y="5180660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Sentence_24</a:t>
            </a:r>
          </a:p>
          <a:p>
            <a:pPr algn="ctr"/>
            <a:r>
              <a:rPr lang="en-US" altLang="zh-TW" sz="900" dirty="0" smtClean="0"/>
              <a:t>oral</a:t>
            </a:r>
            <a:endParaRPr lang="zh-TW" altLang="en-US" sz="800" dirty="0"/>
          </a:p>
        </p:txBody>
      </p:sp>
      <p:sp>
        <p:nvSpPr>
          <p:cNvPr id="19" name="矩形 18"/>
          <p:cNvSpPr/>
          <p:nvPr/>
        </p:nvSpPr>
        <p:spPr>
          <a:xfrm>
            <a:off x="9619836" y="5603991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 rot="2521292">
            <a:off x="6861740" y="47799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311382" y="1369408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STORY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64895" y="3887529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LOCALIZER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191545" y="3625900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168988" y="4072195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Sentence_2</a:t>
            </a:r>
          </a:p>
          <a:p>
            <a:pPr algn="ctr"/>
            <a:r>
              <a:rPr lang="en-US" altLang="zh-TW" sz="1050" dirty="0" smtClean="0"/>
              <a:t>Sign Lang.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7419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18100</TotalTime>
  <Words>144</Words>
  <Application>Microsoft Office PowerPoint</Application>
  <PresentationFormat>寬螢幕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16</cp:revision>
  <dcterms:created xsi:type="dcterms:W3CDTF">2024-08-07T02:13:51Z</dcterms:created>
  <dcterms:modified xsi:type="dcterms:W3CDTF">2024-08-20T01:49:07Z</dcterms:modified>
</cp:coreProperties>
</file>