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1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2D89-B7E5-4D91-B660-EFCCB606CA36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4F34-2B5C-486E-8BAB-B83557F60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67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F54D3-FC7F-4790-A910-71D9C01A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4980F6-2077-498B-A81F-E1E3D0DB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前端技术体系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9287E-F822-4591-A97A-B33F670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贾建容</a:t>
            </a:r>
          </a:p>
        </p:txBody>
      </p:sp>
    </p:spTree>
    <p:extLst>
      <p:ext uri="{BB962C8B-B14F-4D97-AF65-F5344CB8AC3E}">
        <p14:creationId xmlns:p14="http://schemas.microsoft.com/office/powerpoint/2010/main" val="272661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07E8A-EE99-42C0-9CB8-E66786B2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3F7B8-2534-4889-BDC4-ECCF0DD9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8527CB-9C62-480D-B7A4-BBB2F307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28" y="-1"/>
            <a:ext cx="6116764" cy="68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4DB78-E982-4685-93A6-604FEFB0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329C2-C1F9-4166-9687-AACAFCD2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92B41-F0D5-4C0A-BEC8-EFEF46A8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59" y="0"/>
            <a:ext cx="6202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F54D3-FC7F-4790-A910-71D9C01A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4980F6-2077-498B-A81F-E1E3D0DB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团队视角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9287E-F822-4591-A97A-B33F670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37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B8F87-0FFE-487E-A2BC-827ABE5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核心技术述求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5062-1994-44A0-8480-434A53E7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体验（性能）   </a:t>
            </a:r>
            <a:r>
              <a:rPr lang="en-US" altLang="zh-CN" dirty="0"/>
              <a:t>     </a:t>
            </a:r>
          </a:p>
          <a:p>
            <a:r>
              <a:rPr lang="zh-CN" altLang="en-US" dirty="0"/>
              <a:t>效率（流程）</a:t>
            </a:r>
            <a:endParaRPr lang="en-US" altLang="zh-CN" dirty="0"/>
          </a:p>
          <a:p>
            <a:r>
              <a:rPr lang="zh-CN" altLang="en-US" dirty="0"/>
              <a:t>质量（机制）</a:t>
            </a:r>
          </a:p>
        </p:txBody>
      </p:sp>
    </p:spTree>
    <p:extLst>
      <p:ext uri="{BB962C8B-B14F-4D97-AF65-F5344CB8AC3E}">
        <p14:creationId xmlns:p14="http://schemas.microsoft.com/office/powerpoint/2010/main" val="149303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F7AC9-B172-4D4C-971E-3E674D4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 </a:t>
            </a:r>
            <a:r>
              <a:rPr lang="en-US" altLang="zh-CN" dirty="0"/>
              <a:t>– </a:t>
            </a:r>
            <a:r>
              <a:rPr lang="zh-CN" altLang="en-US" dirty="0"/>
              <a:t>加载性能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43512-32FD-4E7E-8180-BF70584B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服务端（以及</a:t>
            </a:r>
            <a:r>
              <a:rPr lang="en-US" altLang="zh-CN" dirty="0"/>
              <a:t>CDN</a:t>
            </a:r>
            <a:r>
              <a:rPr lang="zh-CN" altLang="en-US" dirty="0"/>
              <a:t>）代码，搬到用户宿主环境执行</a:t>
            </a:r>
            <a:endParaRPr lang="en-US" altLang="zh-CN" dirty="0"/>
          </a:p>
          <a:p>
            <a:r>
              <a:rPr lang="zh-CN" altLang="en-US" dirty="0"/>
              <a:t>搬家打包，从北京到上海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体积：压缩、按需</a:t>
            </a:r>
            <a:endParaRPr lang="en-US" altLang="zh-CN" dirty="0"/>
          </a:p>
          <a:p>
            <a:pPr lvl="1"/>
            <a:r>
              <a:rPr lang="zh-CN" altLang="en-US" dirty="0"/>
              <a:t>距离：</a:t>
            </a:r>
            <a:r>
              <a:rPr lang="en-US" altLang="zh-CN" dirty="0"/>
              <a:t>CDN</a:t>
            </a:r>
          </a:p>
          <a:p>
            <a:pPr lvl="1"/>
            <a:r>
              <a:rPr lang="zh-CN" altLang="en-US" dirty="0"/>
              <a:t>速度：弱网</a:t>
            </a:r>
            <a:endParaRPr lang="en-US" altLang="zh-CN" dirty="0"/>
          </a:p>
          <a:p>
            <a:pPr lvl="1"/>
            <a:r>
              <a:rPr lang="zh-CN" altLang="en-US" dirty="0"/>
              <a:t>频次：缓存、合并请求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结果检验：数据</a:t>
            </a:r>
          </a:p>
        </p:txBody>
      </p:sp>
    </p:spTree>
    <p:extLst>
      <p:ext uri="{BB962C8B-B14F-4D97-AF65-F5344CB8AC3E}">
        <p14:creationId xmlns:p14="http://schemas.microsoft.com/office/powerpoint/2010/main" val="6645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0A17-2954-4857-949B-94BDEFA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 </a:t>
            </a:r>
            <a:r>
              <a:rPr lang="en-US" altLang="zh-CN" dirty="0"/>
              <a:t>– </a:t>
            </a:r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D87A5-AD81-45A0-8840-CB7B6DBD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边界（对外）</a:t>
            </a:r>
            <a:endParaRPr lang="en-US" altLang="zh-CN" dirty="0"/>
          </a:p>
          <a:p>
            <a:pPr lvl="1"/>
            <a:r>
              <a:rPr lang="zh-CN" altLang="en-US" dirty="0"/>
              <a:t>类型：产品、设计、后端、测试、用户</a:t>
            </a:r>
            <a:endParaRPr lang="en-US" altLang="zh-CN" dirty="0"/>
          </a:p>
          <a:p>
            <a:pPr lvl="1"/>
            <a:r>
              <a:rPr lang="zh-CN" altLang="en-US" dirty="0"/>
              <a:t>形式：敏捷流程、设计规范、接口规范、提测流程、上线流程、线上故障处理规范</a:t>
            </a:r>
            <a:endParaRPr lang="en-US" altLang="zh-CN" dirty="0"/>
          </a:p>
          <a:p>
            <a:r>
              <a:rPr lang="zh-CN" altLang="en-US" dirty="0"/>
              <a:t>内部（对内）</a:t>
            </a:r>
            <a:endParaRPr lang="en-US" altLang="zh-CN" dirty="0"/>
          </a:p>
          <a:p>
            <a:pPr lvl="1"/>
            <a:r>
              <a:rPr lang="zh-CN" altLang="en-US" dirty="0"/>
              <a:t>工具：脚手架、组件库、工具库、调试</a:t>
            </a:r>
            <a:endParaRPr lang="en-US" altLang="zh-CN" dirty="0"/>
          </a:p>
          <a:p>
            <a:pPr lvl="1"/>
            <a:r>
              <a:rPr lang="zh-CN" altLang="en-US" dirty="0"/>
              <a:t>流程：编译、打包、提测、发布、回滚</a:t>
            </a:r>
            <a:endParaRPr lang="en-US" altLang="zh-CN" dirty="0"/>
          </a:p>
          <a:p>
            <a:pPr lvl="1"/>
            <a:r>
              <a:rPr lang="zh-CN" altLang="en-US" dirty="0"/>
              <a:t>系统： 监控、预警、</a:t>
            </a:r>
            <a:r>
              <a:rPr lang="en-US" altLang="zh-CN" dirty="0" err="1"/>
              <a:t>LowCode</a:t>
            </a:r>
            <a:r>
              <a:rPr lang="zh-CN" altLang="en-US" dirty="0"/>
              <a:t>、微前端、</a:t>
            </a:r>
            <a:r>
              <a:rPr lang="en-US" altLang="zh-CN" dirty="0"/>
              <a:t>IDE plugin</a:t>
            </a:r>
          </a:p>
        </p:txBody>
      </p:sp>
    </p:spTree>
    <p:extLst>
      <p:ext uri="{BB962C8B-B14F-4D97-AF65-F5344CB8AC3E}">
        <p14:creationId xmlns:p14="http://schemas.microsoft.com/office/powerpoint/2010/main" val="6006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925E4-7B34-4668-B3F0-6BDD499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 </a:t>
            </a:r>
            <a:r>
              <a:rPr lang="en-US" altLang="zh-CN" dirty="0"/>
              <a:t>– </a:t>
            </a:r>
            <a:r>
              <a:rPr lang="zh-CN" altLang="en-US" dirty="0"/>
              <a:t>保障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AEEB8-4386-4BF0-99BF-48E4C59C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目标共识：代码规范</a:t>
            </a:r>
            <a:endParaRPr lang="en-US" altLang="zh-CN" dirty="0"/>
          </a:p>
          <a:p>
            <a:r>
              <a:rPr lang="zh-CN" altLang="en-US" dirty="0"/>
              <a:t>过程保障：脚手架、</a:t>
            </a:r>
            <a:r>
              <a:rPr lang="en-US" altLang="zh-CN" dirty="0"/>
              <a:t>code review</a:t>
            </a:r>
            <a:r>
              <a:rPr lang="zh-CN" altLang="en-US" dirty="0"/>
              <a:t>、</a:t>
            </a:r>
            <a:r>
              <a:rPr lang="en-US" altLang="zh-CN" dirty="0" err="1"/>
              <a:t>eslint</a:t>
            </a:r>
            <a:r>
              <a:rPr lang="zh-CN" altLang="en-US" dirty="0"/>
              <a:t>、</a:t>
            </a:r>
            <a:r>
              <a:rPr lang="en-US" altLang="zh-CN" dirty="0"/>
              <a:t>UT</a:t>
            </a:r>
            <a:r>
              <a:rPr lang="zh-CN" altLang="en-US" dirty="0"/>
              <a:t>、冒烟</a:t>
            </a:r>
            <a:endParaRPr lang="en-US" altLang="zh-CN" dirty="0"/>
          </a:p>
          <a:p>
            <a:r>
              <a:rPr lang="zh-CN" altLang="en-US" dirty="0"/>
              <a:t>结果检验：数据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7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49BD-7BEE-4237-A893-11B121B2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D1AF256-5186-4E2A-985F-E9B282F8C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8" y="0"/>
            <a:ext cx="10101163" cy="6858000"/>
          </a:xfrm>
        </p:spPr>
      </p:pic>
    </p:spTree>
    <p:extLst>
      <p:ext uri="{BB962C8B-B14F-4D97-AF65-F5344CB8AC3E}">
        <p14:creationId xmlns:p14="http://schemas.microsoft.com/office/powerpoint/2010/main" val="361086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F54D3-FC7F-4790-A910-71D9C01A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4980F6-2077-498B-A81F-E1E3D0DB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个体视角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9287E-F822-4591-A97A-B33F670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4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B8F87-0FFE-487E-A2BC-827ABE5F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核心能力述求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5062-1994-44A0-8480-434A53E7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专业知识   </a:t>
            </a:r>
            <a:r>
              <a:rPr lang="en-US" altLang="zh-CN" dirty="0"/>
              <a:t>     </a:t>
            </a:r>
          </a:p>
          <a:p>
            <a:r>
              <a:rPr lang="zh-CN" altLang="en-US" dirty="0"/>
              <a:t>专业技能</a:t>
            </a:r>
          </a:p>
        </p:txBody>
      </p:sp>
    </p:spTree>
    <p:extLst>
      <p:ext uri="{BB962C8B-B14F-4D97-AF65-F5344CB8AC3E}">
        <p14:creationId xmlns:p14="http://schemas.microsoft.com/office/powerpoint/2010/main" val="212872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187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前端技术体系</vt:lpstr>
      <vt:lpstr>团队视角</vt:lpstr>
      <vt:lpstr>核心技术述求</vt:lpstr>
      <vt:lpstr>体验 – 加载性能</vt:lpstr>
      <vt:lpstr>效率 – 工作流程</vt:lpstr>
      <vt:lpstr>质量 – 保障</vt:lpstr>
      <vt:lpstr>PowerPoint 演示文稿</vt:lpstr>
      <vt:lpstr>个体视角</vt:lpstr>
      <vt:lpstr>核心能力述求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前端技术架构</dc:title>
  <dc:creator>jia jianrong</dc:creator>
  <cp:lastModifiedBy>jiajianrong</cp:lastModifiedBy>
  <cp:revision>46</cp:revision>
  <dcterms:created xsi:type="dcterms:W3CDTF">2020-12-12T03:17:43Z</dcterms:created>
  <dcterms:modified xsi:type="dcterms:W3CDTF">2021-02-11T02:57:32Z</dcterms:modified>
</cp:coreProperties>
</file>