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57" r:id="rId4"/>
    <p:sldId id="262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7442" autoAdjust="0"/>
  </p:normalViewPr>
  <p:slideViewPr>
    <p:cSldViewPr>
      <p:cViewPr varScale="1">
        <p:scale>
          <a:sx n="61" d="100"/>
          <a:sy n="61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E7677-3263-478C-9F90-2FB700FE5048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36660-A49A-43F3-A49D-1114E6DC6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51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6660-A49A-43F3-A49D-1114E6DC6E3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9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6660-A49A-43F3-A49D-1114E6DC6E3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0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6660-A49A-43F3-A49D-1114E6DC6E3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04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6660-A49A-43F3-A49D-1114E6DC6E3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04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r>
              <a:rPr lang="en-US" baseline="0" dirty="0" smtClean="0"/>
              <a:t> Skills Assessment (40 %)</a:t>
            </a:r>
          </a:p>
          <a:p>
            <a:r>
              <a:rPr lang="en-US" baseline="0" dirty="0" smtClean="0"/>
              <a:t>	1. Fluency of Presentation (30 %)</a:t>
            </a:r>
          </a:p>
          <a:p>
            <a:r>
              <a:rPr lang="en-US" baseline="0" dirty="0" smtClean="0"/>
              <a:t>		- Form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stutters, overall confidence level)</a:t>
            </a:r>
          </a:p>
          <a:p>
            <a:r>
              <a:rPr lang="en-US" baseline="0" dirty="0" smtClean="0"/>
              <a:t>		- Articulation and Pronunciation of words</a:t>
            </a:r>
          </a:p>
          <a:p>
            <a:r>
              <a:rPr lang="en-US" baseline="0" dirty="0" smtClean="0"/>
              <a:t>	2. Staff Work (10 %)</a:t>
            </a:r>
          </a:p>
          <a:p>
            <a:r>
              <a:rPr lang="en-US" baseline="0" dirty="0" smtClean="0"/>
              <a:t>		- Standard Staff Work: Slide Numbers (not on cover page), Concise (means no cluttered words) and </a:t>
            </a:r>
            <a:r>
              <a:rPr lang="en-US" b="1" baseline="0" dirty="0" smtClean="0"/>
              <a:t>not more than how many slides???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Content (Knowledge) Assessment (60%)</a:t>
            </a:r>
          </a:p>
          <a:p>
            <a:r>
              <a:rPr lang="en-US" baseline="0" dirty="0" smtClean="0"/>
              <a:t>	1. Slides Basic Content: (30 %)</a:t>
            </a:r>
          </a:p>
          <a:p>
            <a:r>
              <a:rPr lang="en-US" baseline="0" dirty="0" smtClean="0"/>
              <a:t>		- what, when, why, where, how</a:t>
            </a:r>
          </a:p>
          <a:p>
            <a:r>
              <a:rPr lang="en-US" baseline="0" dirty="0" smtClean="0"/>
              <a:t>		- Provide Aim, and Scope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Rationalisation</a:t>
            </a:r>
            <a:r>
              <a:rPr lang="en-US" baseline="0" dirty="0" smtClean="0"/>
              <a:t>: (30 %)</a:t>
            </a:r>
          </a:p>
          <a:p>
            <a:r>
              <a:rPr lang="en-US" baseline="0" dirty="0" smtClean="0"/>
              <a:t>		- </a:t>
            </a:r>
            <a:r>
              <a:rPr lang="en-US" baseline="0" dirty="0" err="1" smtClean="0"/>
              <a:t>QnA</a:t>
            </a:r>
            <a:r>
              <a:rPr lang="en-US" baseline="0" dirty="0" smtClean="0"/>
              <a:t> session (Ask Minimum 3 questions, </a:t>
            </a:r>
            <a:r>
              <a:rPr lang="en-US" baseline="0" dirty="0" err="1" smtClean="0"/>
              <a:t>ea</a:t>
            </a:r>
            <a:r>
              <a:rPr lang="en-US" baseline="0" dirty="0" smtClean="0"/>
              <a:t> 10%)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6660-A49A-43F3-A49D-1114E6DC6E3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2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16826"/>
            <a:ext cx="3168352" cy="285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AA88-DB05-439A-806C-B20CCBDC6AF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855-9764-4C30-93FC-969150CC6B9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0882" y="1"/>
            <a:ext cx="9431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D0B-17F4-4A67-A236-27F92A19EC2F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0882" y="1"/>
            <a:ext cx="9431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8987-4C04-44F3-A81B-5E283445737E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1310-1B69-4F3C-B1F4-7C721C9C7B8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0EB8-5764-4F83-91EF-9F33839E8B9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5B4A-733C-4D7C-AEE0-5F725EF72957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F2E-5275-4897-9C1E-6ADAAE74B31F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2DB-B62A-4FCC-A347-A392365BF36E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14ED-802F-4037-A449-1DAF21A07F43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577-116A-4924-82FE-98760FC417FE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467544" y="1323876"/>
            <a:ext cx="8208912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011099" cy="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82" y="0"/>
            <a:ext cx="1278818" cy="115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-67816" y="6491436"/>
            <a:ext cx="241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400">
              <a:defRPr/>
            </a:pPr>
            <a:r>
              <a:rPr lang="en-US" altLang="en-US" sz="1800" b="1" i="1" dirty="0" smtClean="0"/>
              <a:t>~Igniting The Mind~</a:t>
            </a:r>
            <a:r>
              <a:rPr lang="en-US" altLang="en-US" sz="1800" b="1" i="1" baseline="0" dirty="0" smtClean="0"/>
              <a:t> </a:t>
            </a:r>
            <a:endParaRPr lang="en-US" altLang="en-US" sz="1800" i="1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01FC-21A1-40A9-9893-E006D5F6F3FA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6576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Information Operations &amp; Intelligence</a:t>
            </a:r>
          </a:p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(Assignment)</a:t>
            </a:r>
            <a:endParaRPr lang="en-SG" sz="4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RESTRICTED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the topic of </a:t>
            </a:r>
            <a:r>
              <a:rPr lang="en-US" b="1" dirty="0" smtClean="0"/>
              <a:t>Information Operations </a:t>
            </a:r>
            <a:r>
              <a:rPr lang="en-US" dirty="0" smtClean="0"/>
              <a:t>and its effect on Intelligence operations as well as C4I Operations in general</a:t>
            </a:r>
          </a:p>
          <a:p>
            <a:endParaRPr lang="en-US" dirty="0" smtClean="0"/>
          </a:p>
          <a:p>
            <a:r>
              <a:rPr lang="en-US" dirty="0" smtClean="0"/>
              <a:t>Present Confidently</a:t>
            </a:r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12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RESTRICTED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Information &amp; Psychological Warfare</a:t>
            </a:r>
          </a:p>
          <a:p>
            <a:r>
              <a:rPr lang="en-US" dirty="0" smtClean="0"/>
              <a:t>Explain the need for information operations</a:t>
            </a:r>
          </a:p>
          <a:p>
            <a:r>
              <a:rPr lang="en-US" dirty="0" smtClean="0"/>
              <a:t>Consider the effects and uses of information &amp; psychological operations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8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RESTRICTED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How does Information Operations (IO) affect Intelligence Operations?</a:t>
            </a:r>
          </a:p>
          <a:p>
            <a:pPr marL="0" indent="0" algn="ctr">
              <a:buNone/>
            </a:pPr>
            <a:endParaRPr lang="en-SG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2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RESTRICTED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Deliverables:</a:t>
            </a:r>
          </a:p>
          <a:p>
            <a:pPr lvl="1"/>
            <a:r>
              <a:rPr lang="en-US" dirty="0" smtClean="0"/>
              <a:t>Group Presentation (10 mins) + Q&amp;A (5 mins)</a:t>
            </a:r>
          </a:p>
          <a:p>
            <a:pPr lvl="1"/>
            <a:r>
              <a:rPr lang="en-US" dirty="0" smtClean="0"/>
              <a:t>Week 4 </a:t>
            </a:r>
            <a:r>
              <a:rPr lang="en-US" dirty="0" smtClean="0"/>
              <a:t>(Tuesday) at 1100H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SG" dirty="0"/>
              <a:t>Suggested Dates</a:t>
            </a:r>
            <a:r>
              <a:rPr lang="en-SG" dirty="0" smtClean="0"/>
              <a:t>:</a:t>
            </a:r>
          </a:p>
          <a:p>
            <a:r>
              <a:rPr lang="en-SG" sz="2600" dirty="0"/>
              <a:t>	- </a:t>
            </a:r>
            <a:r>
              <a:rPr lang="en-SG" sz="2600" b="1" dirty="0" smtClean="0">
                <a:solidFill>
                  <a:srgbClr val="FF0000"/>
                </a:solidFill>
              </a:rPr>
              <a:t>Week 2 Wednesday</a:t>
            </a:r>
            <a:r>
              <a:rPr lang="en-SG" sz="2600" b="1" dirty="0" smtClean="0"/>
              <a:t>: </a:t>
            </a:r>
            <a:r>
              <a:rPr lang="en-SG" sz="2600" dirty="0"/>
              <a:t>Confirmation of Topic, Aim</a:t>
            </a:r>
          </a:p>
          <a:p>
            <a:pPr marL="0" indent="0">
              <a:buNone/>
            </a:pPr>
            <a:r>
              <a:rPr lang="en-SG" sz="2600" dirty="0">
                <a:solidFill>
                  <a:srgbClr val="FF0000"/>
                </a:solidFill>
              </a:rPr>
              <a:t>	</a:t>
            </a:r>
            <a:r>
              <a:rPr lang="en-SG" sz="2600" dirty="0"/>
              <a:t>- </a:t>
            </a:r>
            <a:r>
              <a:rPr lang="en-SG" sz="2600" b="1" dirty="0" smtClean="0">
                <a:solidFill>
                  <a:srgbClr val="FF0000"/>
                </a:solidFill>
              </a:rPr>
              <a:t>Week 2 Friday</a:t>
            </a:r>
            <a:r>
              <a:rPr lang="en-SG" sz="2600" dirty="0" smtClean="0"/>
              <a:t>: </a:t>
            </a:r>
            <a:r>
              <a:rPr lang="en-SG" sz="2600" dirty="0"/>
              <a:t>Consultation, Refine Scope</a:t>
            </a:r>
          </a:p>
          <a:p>
            <a:pPr marL="0" indent="0">
              <a:buNone/>
            </a:pPr>
            <a:r>
              <a:rPr lang="en-SG" sz="2600" dirty="0"/>
              <a:t>	- </a:t>
            </a:r>
            <a:r>
              <a:rPr lang="en-SG" sz="2600" b="1" dirty="0" smtClean="0">
                <a:solidFill>
                  <a:srgbClr val="FF0000"/>
                </a:solidFill>
              </a:rPr>
              <a:t>Week 3 Thursday</a:t>
            </a:r>
            <a:r>
              <a:rPr lang="en-SG" sz="2600" b="1" dirty="0" smtClean="0"/>
              <a:t>: </a:t>
            </a:r>
            <a:r>
              <a:rPr lang="en-SG" sz="2600" dirty="0"/>
              <a:t>Final Preparation and </a:t>
            </a:r>
            <a:r>
              <a:rPr lang="en-SG" sz="2600" dirty="0" smtClean="0"/>
              <a:t>feedback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10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Criteria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sz="2400" dirty="0" smtClean="0"/>
              <a:t>Criteria: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0665"/>
              </p:ext>
            </p:extLst>
          </p:nvPr>
        </p:nvGraphicFramePr>
        <p:xfrm>
          <a:off x="685800" y="2433320"/>
          <a:ext cx="79248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Criteria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1. Fluency of Presentation</a:t>
                      </a:r>
                    </a:p>
                    <a:p>
                      <a:r>
                        <a:rPr lang="en-US" sz="1600" baseline="0" dirty="0" smtClean="0"/>
                        <a:t>	- Form (</a:t>
                      </a:r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. stutters, overall confidence level)</a:t>
                      </a:r>
                    </a:p>
                    <a:p>
                      <a:r>
                        <a:rPr lang="en-US" sz="1600" baseline="0" dirty="0" smtClean="0"/>
                        <a:t>	- Articulation and Pronunciation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2. Content Knowledge:</a:t>
                      </a:r>
                    </a:p>
                    <a:p>
                      <a:r>
                        <a:rPr lang="en-US" sz="1600" baseline="0" dirty="0" smtClean="0"/>
                        <a:t>	- </a:t>
                      </a:r>
                      <a:r>
                        <a:rPr lang="en-US" sz="1600" baseline="0" dirty="0" err="1" smtClean="0"/>
                        <a:t>QnA</a:t>
                      </a:r>
                      <a:r>
                        <a:rPr lang="en-US" sz="1600" baseline="0" dirty="0" smtClean="0"/>
                        <a:t>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3.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Slides Basic Content:</a:t>
                      </a:r>
                    </a:p>
                    <a:p>
                      <a:r>
                        <a:rPr lang="en-US" sz="1600" baseline="0" dirty="0" smtClean="0"/>
                        <a:t>	- 5W1H</a:t>
                      </a:r>
                    </a:p>
                    <a:p>
                      <a:r>
                        <a:rPr lang="en-US" sz="1600" baseline="0" dirty="0" smtClean="0"/>
                        <a:t>	- Provide Aim, and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4. Staff Work</a:t>
                      </a:r>
                    </a:p>
                    <a:p>
                      <a:r>
                        <a:rPr lang="en-US" sz="1600" baseline="0" dirty="0" smtClean="0"/>
                        <a:t>	- Slide Numbers (not on cover page)</a:t>
                      </a:r>
                    </a:p>
                    <a:p>
                      <a:pPr lvl="2"/>
                      <a:r>
                        <a:rPr lang="en-US" sz="1600" baseline="0" dirty="0" smtClean="0"/>
                        <a:t>- Concise (means no cluttered words)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131</Words>
  <Application>Microsoft Office PowerPoint</Application>
  <PresentationFormat>On-screen Show (4:3)</PresentationFormat>
  <Paragraphs>60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Office Theme</vt:lpstr>
      <vt:lpstr>PowerPoint Presentation</vt:lpstr>
      <vt:lpstr>Aim</vt:lpstr>
      <vt:lpstr>Aim</vt:lpstr>
      <vt:lpstr>Topic</vt:lpstr>
      <vt:lpstr>Deliverables</vt:lpstr>
      <vt:lpstr>Assessment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Modules</dc:title>
  <dc:creator>ME4 Joosa Paul Adrian, JIPD, JID</dc:creator>
  <cp:lastModifiedBy>NEO KESTER</cp:lastModifiedBy>
  <cp:revision>36</cp:revision>
  <dcterms:created xsi:type="dcterms:W3CDTF">2006-08-16T00:00:00Z</dcterms:created>
  <dcterms:modified xsi:type="dcterms:W3CDTF">2020-11-19T10:15:41Z</dcterms:modified>
</cp:coreProperties>
</file>