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84702-A77A-4B4E-94F8-9FACD28B6F76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E7184-74CC-4ED6-A507-ACB4DC69E1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42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E99C-DF4A-4483-A337-FF4AC3202A9C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D8D-6497-4667-BFD8-B46F7F5BA1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652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E99C-DF4A-4483-A337-FF4AC3202A9C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D8D-6497-4667-BFD8-B46F7F5BA1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4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E99C-DF4A-4483-A337-FF4AC3202A9C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D8D-6497-4667-BFD8-B46F7F5BA1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3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E99C-DF4A-4483-A337-FF4AC3202A9C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D8D-6497-4667-BFD8-B46F7F5BA1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78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E99C-DF4A-4483-A337-FF4AC3202A9C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D8D-6497-4667-BFD8-B46F7F5BA1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766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E99C-DF4A-4483-A337-FF4AC3202A9C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D8D-6497-4667-BFD8-B46F7F5BA1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55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E99C-DF4A-4483-A337-FF4AC3202A9C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D8D-6497-4667-BFD8-B46F7F5BA1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93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E99C-DF4A-4483-A337-FF4AC3202A9C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D8D-6497-4667-BFD8-B46F7F5BA1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11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E99C-DF4A-4483-A337-FF4AC3202A9C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D8D-6497-4667-BFD8-B46F7F5BA1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4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E99C-DF4A-4483-A337-FF4AC3202A9C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D8D-6497-4667-BFD8-B46F7F5BA1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931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E99C-DF4A-4483-A337-FF4AC3202A9C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D8D-6497-4667-BFD8-B46F7F5BA1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360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867" y="12282"/>
            <a:ext cx="1544989" cy="13894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2415" y="85401"/>
            <a:ext cx="93943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E99C-DF4A-4483-A337-FF4AC3202A9C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DD8D-6497-4667-BFD8-B46F7F5BA1FA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9" y="141288"/>
            <a:ext cx="1145916" cy="113145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 flipV="1">
            <a:off x="659457" y="1389470"/>
            <a:ext cx="10858904" cy="20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59457" y="1549184"/>
            <a:ext cx="10858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47369" y="6453403"/>
            <a:ext cx="27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i="1" dirty="0" smtClean="0">
                <a:latin typeface="Century Gothic" panose="020B0502020202020204" pitchFamily="34" charset="0"/>
              </a:rPr>
              <a:t>~Igniting</a:t>
            </a:r>
            <a:r>
              <a:rPr lang="en-SG" b="1" i="1" baseline="0" dirty="0" smtClean="0">
                <a:latin typeface="Century Gothic" panose="020B0502020202020204" pitchFamily="34" charset="0"/>
              </a:rPr>
              <a:t> The Mind~</a:t>
            </a:r>
            <a:endParaRPr lang="en-SG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0763"/>
            <a:ext cx="9144000" cy="2387600"/>
          </a:xfrm>
        </p:spPr>
        <p:txBody>
          <a:bodyPr/>
          <a:lstStyle/>
          <a:p>
            <a:r>
              <a:rPr lang="en-SG" dirty="0" smtClean="0"/>
              <a:t>C4I Presentation Tasking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6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165101"/>
            <a:ext cx="9652000" cy="1181100"/>
          </a:xfrm>
        </p:spPr>
        <p:txBody>
          <a:bodyPr/>
          <a:lstStyle/>
          <a:p>
            <a:pPr algn="ctr"/>
            <a:r>
              <a:rPr lang="en-SG" dirty="0" smtClean="0"/>
              <a:t>Presentation Aim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56843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It should be related to either or both of the following topics:</a:t>
            </a:r>
          </a:p>
          <a:p>
            <a:pPr lvl="1"/>
            <a:r>
              <a:rPr lang="en-SG" b="1" dirty="0" err="1" smtClean="0"/>
              <a:t>Informationised</a:t>
            </a:r>
            <a:r>
              <a:rPr lang="en-SG" b="1" dirty="0" smtClean="0"/>
              <a:t> </a:t>
            </a:r>
            <a:r>
              <a:rPr lang="en-SG" b="1" dirty="0"/>
              <a:t>Warfare </a:t>
            </a:r>
            <a:r>
              <a:rPr lang="en-SG" b="1" dirty="0" smtClean="0"/>
              <a:t>&amp; Information </a:t>
            </a:r>
            <a:r>
              <a:rPr lang="en-SG" b="1" dirty="0"/>
              <a:t>Superiority</a:t>
            </a:r>
          </a:p>
          <a:p>
            <a:pPr lvl="1"/>
            <a:r>
              <a:rPr lang="en-SG" b="1" dirty="0" smtClean="0"/>
              <a:t>Warfare in the Grey Zone</a:t>
            </a:r>
          </a:p>
          <a:p>
            <a:pPr marL="457200" lvl="1" indent="0">
              <a:buNone/>
            </a:pPr>
            <a:endParaRPr lang="en-SG" dirty="0" smtClean="0"/>
          </a:p>
          <a:p>
            <a:pPr marL="0" lvl="1" indent="0"/>
            <a:r>
              <a:rPr lang="en-SG" sz="2800" dirty="0" smtClean="0"/>
              <a:t>The aim of the presentation must be clear, </a:t>
            </a:r>
            <a:r>
              <a:rPr lang="en-SG" sz="2800" dirty="0" err="1" smtClean="0"/>
              <a:t>eg</a:t>
            </a:r>
            <a:r>
              <a:rPr lang="en-SG" sz="2800" dirty="0" smtClean="0"/>
              <a:t>. “To apprise on _____”</a:t>
            </a:r>
          </a:p>
          <a:p>
            <a:pPr marL="0" lvl="1" indent="0"/>
            <a:endParaRPr lang="en-SG" sz="2800" dirty="0" smtClean="0"/>
          </a:p>
          <a:p>
            <a:pPr marL="0" lvl="1" indent="0"/>
            <a:r>
              <a:rPr lang="en-SG" sz="2800" dirty="0" smtClean="0"/>
              <a:t>The presentation must demonstrate the relevance of the topic to the SAF C4I Community</a:t>
            </a:r>
          </a:p>
          <a:p>
            <a:pPr marL="0" lvl="1" indent="0">
              <a:buNone/>
            </a:pPr>
            <a:endParaRPr lang="en-SG" sz="2800" dirty="0" smtClean="0"/>
          </a:p>
          <a:p>
            <a:pPr marL="0" lvl="1" indent="0"/>
            <a:r>
              <a:rPr lang="en-SG" sz="2800" dirty="0" smtClean="0"/>
              <a:t>If the Aim is to recommend or propose an idea, substantial details must be provided.</a:t>
            </a:r>
          </a:p>
          <a:p>
            <a:pPr marL="0" lvl="1" indent="0">
              <a:buNone/>
            </a:pPr>
            <a:endParaRPr lang="en-SG" sz="2800" dirty="0" smtClean="0"/>
          </a:p>
          <a:p>
            <a:pPr marL="0" lvl="1" indent="0"/>
            <a:r>
              <a:rPr lang="en-SG" sz="2800" dirty="0" smtClean="0"/>
              <a:t>Be Critical!</a:t>
            </a:r>
          </a:p>
        </p:txBody>
      </p:sp>
    </p:spTree>
    <p:extLst>
      <p:ext uri="{BB962C8B-B14F-4D97-AF65-F5344CB8AC3E}">
        <p14:creationId xmlns:p14="http://schemas.microsoft.com/office/powerpoint/2010/main" val="20553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414" y="85401"/>
            <a:ext cx="9676885" cy="1260799"/>
          </a:xfrm>
        </p:spPr>
        <p:txBody>
          <a:bodyPr/>
          <a:lstStyle/>
          <a:p>
            <a:pPr algn="ctr"/>
            <a:r>
              <a:rPr lang="en-SG" dirty="0" smtClean="0"/>
              <a:t>Detailed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Group Work (see next slide)</a:t>
            </a:r>
          </a:p>
          <a:p>
            <a:r>
              <a:rPr lang="en-SG" dirty="0" smtClean="0"/>
              <a:t>Presentation to be 20 minutes long</a:t>
            </a:r>
          </a:p>
          <a:p>
            <a:r>
              <a:rPr lang="en-SG" b="1" dirty="0" smtClean="0"/>
              <a:t>Follow the Clear Communications Guide for formatting!</a:t>
            </a:r>
          </a:p>
          <a:p>
            <a:r>
              <a:rPr lang="en-SG" dirty="0" smtClean="0"/>
              <a:t>Suggested Dates</a:t>
            </a:r>
            <a:r>
              <a:rPr lang="en-SG" dirty="0" smtClean="0"/>
              <a:t>: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smtClean="0"/>
              <a:t>- </a:t>
            </a:r>
            <a:r>
              <a:rPr lang="en-SG" b="1" dirty="0" smtClean="0">
                <a:solidFill>
                  <a:srgbClr val="FF0000"/>
                </a:solidFill>
              </a:rPr>
              <a:t>Week 2 Wednesday</a:t>
            </a:r>
            <a:r>
              <a:rPr lang="en-SG" b="1" dirty="0" smtClean="0"/>
              <a:t>: </a:t>
            </a:r>
            <a:r>
              <a:rPr lang="en-SG" dirty="0" smtClean="0"/>
              <a:t>Confirmation of Topic, Aim</a:t>
            </a:r>
          </a:p>
          <a:p>
            <a:pPr marL="0" indent="0">
              <a:buNone/>
            </a:pPr>
            <a:r>
              <a:rPr lang="en-SG" dirty="0">
                <a:solidFill>
                  <a:srgbClr val="FF0000"/>
                </a:solidFill>
              </a:rPr>
              <a:t>	</a:t>
            </a:r>
            <a:r>
              <a:rPr lang="en-SG" dirty="0" smtClean="0"/>
              <a:t>- </a:t>
            </a:r>
            <a:r>
              <a:rPr lang="en-SG" b="1" dirty="0" smtClean="0">
                <a:solidFill>
                  <a:srgbClr val="FF0000"/>
                </a:solidFill>
              </a:rPr>
              <a:t>Week 2 Friday</a:t>
            </a:r>
            <a:r>
              <a:rPr lang="en-SG" dirty="0" smtClean="0"/>
              <a:t>: </a:t>
            </a:r>
            <a:r>
              <a:rPr lang="en-SG" dirty="0" smtClean="0"/>
              <a:t>Consultation, Refine Scope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smtClean="0"/>
              <a:t>- </a:t>
            </a:r>
            <a:r>
              <a:rPr lang="en-SG" b="1" dirty="0" smtClean="0">
                <a:solidFill>
                  <a:srgbClr val="FF0000"/>
                </a:solidFill>
              </a:rPr>
              <a:t>Week 3 Thursday</a:t>
            </a:r>
            <a:r>
              <a:rPr lang="en-SG" b="1" dirty="0" smtClean="0"/>
              <a:t>: </a:t>
            </a:r>
            <a:r>
              <a:rPr lang="en-SG" dirty="0" smtClean="0"/>
              <a:t>Final Preparation and feedback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smtClean="0"/>
              <a:t>- </a:t>
            </a:r>
            <a:r>
              <a:rPr lang="en-SG" b="1" dirty="0" smtClean="0">
                <a:solidFill>
                  <a:srgbClr val="FF0000"/>
                </a:solidFill>
              </a:rPr>
              <a:t>Week 4 Wednesday 0800hrs</a:t>
            </a:r>
            <a:r>
              <a:rPr lang="en-SG" b="1" dirty="0" smtClean="0"/>
              <a:t>: </a:t>
            </a:r>
            <a:r>
              <a:rPr lang="en-SG" dirty="0" smtClean="0"/>
              <a:t>Presentation</a:t>
            </a:r>
            <a:endParaRPr lang="en-SG" dirty="0"/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5078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574" y="2766219"/>
            <a:ext cx="4022852" cy="1325563"/>
          </a:xfrm>
        </p:spPr>
        <p:txBody>
          <a:bodyPr/>
          <a:lstStyle/>
          <a:p>
            <a:pPr algn="ctr"/>
            <a:r>
              <a:rPr lang="en-SG" dirty="0" smtClean="0"/>
              <a:t>Questions?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31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Century Gothic</vt:lpstr>
      <vt:lpstr>Office Theme</vt:lpstr>
      <vt:lpstr>C4I Presentation Tasking</vt:lpstr>
      <vt:lpstr>Presentation Aim</vt:lpstr>
      <vt:lpstr>Detailed Requirements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2019-06-12T04:47:58Z</dcterms:created>
  <dcterms:modified xsi:type="dcterms:W3CDTF">2020-11-19T10:16:44Z</dcterms:modified>
</cp:coreProperties>
</file>