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2"/>
  </p:normalViewPr>
  <p:slideViewPr>
    <p:cSldViewPr snapToGrid="0">
      <p:cViewPr varScale="1">
        <p:scale>
          <a:sx n="90" d="100"/>
          <a:sy n="90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79EC-1211-934E-A6AC-DE74AEF8FCF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4C78-54F1-4746-9D4F-E0231AB5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E4C78-54F1-4746-9D4F-E0231AB5BD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4686-BAF2-8FCE-A2C4-5826D3B5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EB81B-3B71-1247-D8E8-16175A44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3851-2A1C-B4FE-8C93-7A475D59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34FC-BDD3-0061-A429-02C5EE22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2D4D-1BD6-6DE1-8E32-5E18C0A6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3A33-80A7-0F00-8893-4B769FB7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EBDCC-FAAF-BC1F-2748-31C6BA2F9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B8EA-9E1F-F381-FEA9-3E1C11A2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A48B-E2DA-2EC5-546F-364E89A0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E9E3-743A-7751-ABAC-75D599E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1766F-82B3-3EEB-FDC7-613E52AA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7B9D-4263-A1AF-3032-DB770F2A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5FC1-FC10-D124-48D2-B77A588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7C8A-DCBE-D439-3E11-528C6623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D2F8-CF70-6511-BA51-F62C6353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1D80-74FB-44ED-23C6-D0B01295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792-34BA-9B34-A864-037FCAAA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67FE-FACF-F7FF-76DF-1C260F3F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7EBD-F309-DD49-BA05-9B39632C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9D4B-5462-A6E7-14BF-2B2F2537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2B2-44E2-4EA7-B4B0-C21FA4C9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EE20-B069-9225-4CD9-5A822C08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C5CF-C85C-DDBE-6442-0C79DC8A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391E-775F-D359-060D-0AC3AD00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796E-89AC-ADA6-DAC4-EC2E98D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D0C-0560-79DC-C248-D370005E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82F8-8550-5E25-E2CF-C9ADF0B6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C738-CECC-8377-8A2A-26A3387D5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DD4E0-D937-8F70-C3AD-85A1D32E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F1BAC-36D1-32F3-0969-BD0A8544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5CED-CE75-7321-4E76-D01E660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8755-FCFC-1D38-915C-30B9DB1D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4671-444A-8959-B4A1-F69E84D7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2D626-27FA-B9B5-E929-1A60D407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E484F-A3F0-D593-1999-337D940BE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A1AD2-3836-EEB3-E165-003112723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03517-09D9-E066-F411-5A002FF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9DBD1-4AAE-B7CE-8DAA-A2A3CA1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B43C3-FBA6-A2B2-01DB-3342E938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C8E0-233B-6F5E-F6D3-861D5974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AAC4E-4C01-F939-4A77-B47C8A98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E76E6-2AB3-6D76-13D4-8E414DE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B59C0-BD92-3758-C99E-B0BEB9BC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959D1-E606-E803-E1C1-3CBD2651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F76C3-7DFB-6168-5561-FC482A85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8226-5237-2189-220C-2893D42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45FF-0FA5-87E2-7010-928411DE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EDF9-2466-63FE-B83F-FD684599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79AE-ACC9-610A-3D1E-7719B020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DE8F7-BD34-A53B-6531-F60CEF69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274F-8AE5-360C-9087-1F635C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24AB-BA3E-A032-BD31-01F7FC3B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96A5-EBFB-B087-5D0E-DF500E85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17647-6661-DC57-C7C8-9B4E6035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34E7C-1574-5307-E6C3-89E46F882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BE6C-AE03-BDF6-8269-DDB55CA1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24064-D466-D872-9671-61C4AF3A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876D-6C56-E5D9-ED3C-3F37A5A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6BD36-8CC6-DD0A-CEC5-05D3EFB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8A3AF-6DC8-1745-C9B7-E7DC9D99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8060-EC9C-2814-0002-2B7896C4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53EB-8964-B64E-863E-99C8D5A6157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B669-1C6B-0A25-EC1C-052918B4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9DAF-2C70-A910-0983-737CB96C4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F4D4-7309-9746-963B-B1F2727ED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ngest_common_subsequence_probl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8A693-F8C0-9F6A-741A-1467209D2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Longest Common Subsequence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00076-D0D2-F3E1-642C-C7AAE985D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Jackie Gan</a:t>
            </a:r>
          </a:p>
          <a:p>
            <a:r>
              <a:rPr lang="en-US" sz="2000">
                <a:solidFill>
                  <a:schemeClr val="bg1"/>
                </a:solidFill>
              </a:rPr>
              <a:t>CIS 5511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3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8" name="Freeform: Shape 33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34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2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43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44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45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46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47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48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49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51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52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53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54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55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56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57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58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59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60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61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62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63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64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65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66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67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68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69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70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71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72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73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74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75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76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77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78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79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80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81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82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83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84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85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86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87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88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89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90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91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92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93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94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95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96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97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98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99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100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101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102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103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104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105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106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107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108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109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110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111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112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113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114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115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116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117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118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119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120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121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122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123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124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125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126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127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128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129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130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131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132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133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134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135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136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137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138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39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140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141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142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143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44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45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46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47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148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149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150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151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152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153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154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155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156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157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158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159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160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161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162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163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164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165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166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167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168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169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170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171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172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173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174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175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176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177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178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179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180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181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182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183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184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185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186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187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188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189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190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191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192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193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194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195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196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197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198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199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200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201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202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203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204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205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206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207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208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209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05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Complex maths formulae on a blackboard">
            <a:extLst>
              <a:ext uri="{FF2B5EF4-FFF2-40B4-BE49-F238E27FC236}">
                <a16:creationId xmlns:a16="http://schemas.microsoft.com/office/drawing/2014/main" id="{F0B0C65D-F19A-3C6B-DFE0-1868ED779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8989" b="395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1A414-83E2-D419-317A-9382D884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is the purpose of this algorithm?</a:t>
            </a:r>
          </a:p>
        </p:txBody>
      </p:sp>
      <p:sp>
        <p:nvSpPr>
          <p:cNvPr id="37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9913A-866B-879B-4445-E571AC6093F2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Purpose of this algorithm is to find the longest matching sequence between two input arrays.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Example: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 1 = ABCD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 2 = ACBAD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Longest Common Subsequence is ABD or ACD</a:t>
            </a:r>
          </a:p>
        </p:txBody>
      </p:sp>
    </p:spTree>
    <p:extLst>
      <p:ext uri="{BB962C8B-B14F-4D97-AF65-F5344CB8AC3E}">
        <p14:creationId xmlns:p14="http://schemas.microsoft.com/office/powerpoint/2010/main" val="1671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7" descr="Futuristic DNA helix in black background">
            <a:extLst>
              <a:ext uri="{FF2B5EF4-FFF2-40B4-BE49-F238E27FC236}">
                <a16:creationId xmlns:a16="http://schemas.microsoft.com/office/drawing/2014/main" id="{98331B8B-A93D-6D8E-1C77-E7EF298DD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C255B-2794-8622-918C-F789652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some applications?</a:t>
            </a:r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8D25-C6FB-C90A-1C0A-E9D7C398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 example, find the matching sequence with the DNA sequences given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AD5B460-A7C9-6E98-341D-36891E67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1" y="3609039"/>
            <a:ext cx="6226175" cy="15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92D3E619-1F65-E707-758C-3BDD8E53E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89" b="395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05CC0-EB61-013D-AA4F-6AB8FB54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What Does the Algorithm look like?</a:t>
            </a:r>
          </a:p>
        </p:txBody>
      </p:sp>
      <p:sp>
        <p:nvSpPr>
          <p:cNvPr id="23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2B456-EFC4-EECD-DE11-181A062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13" y="435198"/>
            <a:ext cx="3582073" cy="1463472"/>
          </a:xfrm>
        </p:spPr>
        <p:txBody>
          <a:bodyPr anchor="t">
            <a:normAutofit/>
          </a:bodyPr>
          <a:lstStyle/>
          <a:p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0DA5-37C6-F55D-3A7C-D0A2F88E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3" y="2166080"/>
            <a:ext cx="3582072" cy="4010292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There are two approaches to the algorithm. In this slide we will talk about the dynamic programming version.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First, we construct one matrix, set both horizontal and vertical index 0 with element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Then , we go through the matrix to find a match set it to add 1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not find the max element from the diagonal, top element and left left element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94FBB97B-6F5D-3298-AC0B-01CE5A4E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279975"/>
            <a:ext cx="6642532" cy="37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97E0E-9FCD-85B8-314C-72BA15F5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Matrix output and reading the matrix</a:t>
            </a:r>
          </a:p>
        </p:txBody>
      </p:sp>
      <p:grpSp>
        <p:nvGrpSpPr>
          <p:cNvPr id="39" name="Group 3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B7A3703-1E7D-9AEA-A77E-6ADAF77C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29" y="891906"/>
            <a:ext cx="1811874" cy="23762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939F-D0A1-DF20-9F2D-6B503FF1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Suppose X is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XMJYAUZ</a:t>
            </a:r>
            <a:r>
              <a:rPr lang="en-US" sz="2000" dirty="0">
                <a:solidFill>
                  <a:schemeClr val="bg1"/>
                </a:solidFill>
              </a:rPr>
              <a:t> and Y is 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MZJAWXU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Then the matrix would look something like this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how do we read it?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use backtracking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recursively find where we got the element from the last element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" name="Picture 39" descr="Text, letter&#10;&#10;Description automatically generated">
            <a:extLst>
              <a:ext uri="{FF2B5EF4-FFF2-40B4-BE49-F238E27FC236}">
                <a16:creationId xmlns:a16="http://schemas.microsoft.com/office/drawing/2014/main" id="{66177D5E-42A2-D2C8-E079-1F4580E3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80" y="4343400"/>
            <a:ext cx="6171053" cy="20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C122D-7844-5E47-B943-C09EB4AB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What is the time complexity?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A16A-8029-BE97-6FB2-96F17B66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From the algorithm as we can see there is two for loops that searches through the whole matrix.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 is dependent on M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 is dependent on 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Thus O(n*m) is the time complexity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422DD3-11ED-B605-1895-12C8ADDC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468" y="2011495"/>
            <a:ext cx="6642532" cy="37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9F791-6DD6-6B3C-6B1A-4D9B335E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Thanks for listening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0E86-B0CE-18A1-3AEA-95C54103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0550D87-0267-51CC-77E0-18090282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1764" y="903730"/>
            <a:ext cx="4472307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E8CF-1E44-1210-8136-2C6EF09C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7BC0-A86A-5590-78E2-CBB63EA9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https://en.wikipedia.org/wiki/Longest_common_subsequence_problem</a:t>
            </a:r>
            <a:endParaRPr lang="en-US" dirty="0"/>
          </a:p>
          <a:p>
            <a:r>
              <a:rPr lang="en-US" dirty="0"/>
              <a:t>Wikipedia 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32009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260</Words>
  <Application>Microsoft Macintosh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Longest Common Subsequence</vt:lpstr>
      <vt:lpstr>What is the purpose of this algorithm?</vt:lpstr>
      <vt:lpstr>What are some applications?</vt:lpstr>
      <vt:lpstr>What Does the Algorithm look like?</vt:lpstr>
      <vt:lpstr>PowerPoint Presentation</vt:lpstr>
      <vt:lpstr>Matrix output and reading the matrix</vt:lpstr>
      <vt:lpstr>What is the time complexity?</vt:lpstr>
      <vt:lpstr>Thanks for listening </vt:lpstr>
      <vt:lpstr>Source: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Jackie Gan</dc:creator>
  <cp:lastModifiedBy>Jackie Gan</cp:lastModifiedBy>
  <cp:revision>6</cp:revision>
  <dcterms:created xsi:type="dcterms:W3CDTF">2022-11-15T02:42:40Z</dcterms:created>
  <dcterms:modified xsi:type="dcterms:W3CDTF">2022-11-16T04:47:29Z</dcterms:modified>
</cp:coreProperties>
</file>