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E91D-14F5-D07E-2D35-ECF8F6AB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535D6-41A1-345F-C404-216727124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FA8D-D261-E036-9302-259E92C3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3DD4-FB91-1CD4-BAD2-2C0BF0FF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ABE1-804E-8CFD-A840-C483789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DF3D-E17B-7BD9-9A7C-70FF673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C8ED-6F2F-48FF-AC09-3212357D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175E-E005-399B-8D88-1FD0584C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FAC6-FD45-F215-F13F-3D0919F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8DC5-C29A-B07C-BB92-1D6DE687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E3D93-F8CA-1B2B-F3C9-23A12D44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5664-9F2B-8F04-2511-D590FF8A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3CE6-5DA6-7328-ACD1-9093898C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B449-1177-B7EA-C106-33269A04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78C3-E142-7824-C26A-5EC5A861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228F-74FB-06B0-9E64-ECD06DF4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6D4B-B5AE-1137-4EDF-1C58520A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73DE-6EFC-1648-7EEE-E969745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C844-C4E6-C37B-B40E-ADDD3F2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F9EF-9647-F1B0-310E-2886825B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0F99-9BA7-02AF-9945-A3CCBCB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A6C6-A871-0262-1DD2-A5E7C549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021A-FF9B-6574-4E4E-E16C20FF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1A5-545B-3DF4-5D68-1EC9D371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E73E-B9E0-F346-99BF-922F0AE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7D80-632E-3EDC-84AE-AA60F51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395-A8C7-A3D0-F9E5-695F6267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70B55-5069-8923-91C3-BF18D920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6C6DA-7F74-7E07-B273-05B4C1E7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9741-90E8-AD3E-AEB4-CBDC5D4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A877-7631-3A13-8670-238B7DF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252-31C4-41CB-378E-63C48FB9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BBDE2-9053-B92F-9663-BD155C83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9D3B5-F736-502E-A1E3-B5952365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2F73A-02E1-E0AA-5430-DC722D3F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68249-5E00-2C3D-59EE-1F93CB67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6CD3C-00A2-BD66-9A7C-DF3D4DB8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F13A9-0AC1-F16C-C94E-E243489F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38820-D597-5518-9B34-4A89D0DA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1EF5-564C-06B0-6D6D-7964D2B9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C41B2-B31F-30CD-AB65-6F29DA8D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6CA45-3762-125F-AB07-72D5F501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4350C-D945-363E-017A-42475DC3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70CBE-F081-8C1A-BF44-76DB48A2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51F14-9C45-C848-696B-00404A3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518B-5754-4475-1E52-889EF9C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240-4C54-0245-F1F5-8584CC24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8564-A260-3A69-341C-007DD4C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D5021-A76D-4371-DD55-D6088A91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439F3-959B-05DF-D226-27127B5C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C9A4-F69F-C66F-75FC-2786EE6C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726A9-DB47-7D60-AA36-03FE92AE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8F84-EFF8-30F0-4942-CB7C8ACC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18EC2-C431-E79A-39DD-EE9809E8C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01D1-25F6-905A-BA85-F61360AF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7C85-E0E9-3853-3388-6AD82FD1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7BA6-7504-78E6-7C60-E3D2DF15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A70D-6B73-46E3-83FC-8846604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E0299-BE87-261B-232A-45C9ED65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265E-F613-7393-6D5D-6A7F9A59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E996-13F9-2C36-3F30-49FC672F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63FB-082F-534B-8495-31F2B79521DF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9649-90E6-66BF-52E9-232833D2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7D8F-7457-3A0D-9AE7-8504F7FB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78AA-DC50-CF4C-80D6-8518F747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066F4-AE4D-F924-3E8F-062298D4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Lab 2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35F3-A653-6DFF-A0BC-FF20BE29D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CIS 4360 Microservices</a:t>
            </a:r>
          </a:p>
          <a:p>
            <a:r>
              <a:rPr lang="en-US" sz="1500">
                <a:solidFill>
                  <a:schemeClr val="tx2"/>
                </a:solidFill>
              </a:rPr>
              <a:t>Jackie Gan </a:t>
            </a:r>
          </a:p>
        </p:txBody>
      </p:sp>
    </p:spTree>
    <p:extLst>
      <p:ext uri="{BB962C8B-B14F-4D97-AF65-F5344CB8AC3E}">
        <p14:creationId xmlns:p14="http://schemas.microsoft.com/office/powerpoint/2010/main" val="425172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FED-38E8-46EF-0861-C56CFE97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B35050-6179-B83E-F99A-AB1B9A46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4187"/>
            <a:ext cx="10515600" cy="3954213"/>
          </a:xfrm>
        </p:spPr>
      </p:pic>
    </p:spTree>
    <p:extLst>
      <p:ext uri="{BB962C8B-B14F-4D97-AF65-F5344CB8AC3E}">
        <p14:creationId xmlns:p14="http://schemas.microsoft.com/office/powerpoint/2010/main" val="177754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2 Containers</vt:lpstr>
      <vt:lpstr>Step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Containers</dc:title>
  <dc:creator>Jackie Gan</dc:creator>
  <cp:lastModifiedBy>Jackie Gan</cp:lastModifiedBy>
  <cp:revision>2</cp:revision>
  <dcterms:created xsi:type="dcterms:W3CDTF">2023-02-12T23:56:35Z</dcterms:created>
  <dcterms:modified xsi:type="dcterms:W3CDTF">2023-02-13T00:06:35Z</dcterms:modified>
</cp:coreProperties>
</file>