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5C145-DBB5-D847-B85C-004B271C7F10}" type="datetimeFigureOut">
              <a:rPr lang="en-US" smtClean="0"/>
              <a:t>2/3/24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A8D16-08A4-3A44-BE29-B96552EF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A8D16-08A4-3A44-BE29-B96552EF7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6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D3E5-8300-4FCF-A943-8025024A3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DF718-815E-0B48-6EFF-35C1AAA03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8A840-0AF0-0112-0105-0F8A6DD7C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2010-98F6-4F4F-966D-2AA88B4586AE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37A4F-68B0-9D95-D69D-A05B9AE8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768CB-AEC5-CE27-03D2-6A99B644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9C34-15AA-1845-9A37-60DE0EDC8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5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D9D0E-8823-72CF-BD04-572927E5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09597-FE0B-72D3-CAF9-E41B653C5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8D195-A7A3-034A-5511-BBF88CC8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2010-98F6-4F4F-966D-2AA88B4586AE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62612-C3D6-5A08-8F9D-7AF194F0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A6F70-3B32-2547-3D46-BB2D012F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9C34-15AA-1845-9A37-60DE0EDC8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1BB62-B276-A8BF-D121-E7B830E95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7B738-71BA-170D-AC27-36EE5E391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AE41B-98FF-B031-3AE1-35566C84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2010-98F6-4F4F-966D-2AA88B4586AE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D941A-95E2-993E-B533-CFF52EFE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A5F0A-F0B1-D996-B4A7-3D0A270AB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9C34-15AA-1845-9A37-60DE0EDC8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2232-DA89-336F-2EE0-770C0D5F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591B7-425E-C755-369C-985C51C82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8733F-CD19-3FFA-C562-DD8719C8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2010-98F6-4F4F-966D-2AA88B4586AE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90D6E-E94F-6750-C4D6-62AF47AF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C9C23-7123-D384-247F-77FFE4B7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9C34-15AA-1845-9A37-60DE0EDC8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3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3FE2-F8D2-DB56-2227-1455356BE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B9036-5908-4CB7-A0C1-BDFCAF807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809C0-99EF-1E8F-FAB4-8E30379F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2010-98F6-4F4F-966D-2AA88B4586AE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87101-A769-A76F-257B-2B3161E58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2FE8C-A418-E88E-367F-516EB521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9C34-15AA-1845-9A37-60DE0EDC8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4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EA71-D2DB-F136-E739-F9223B27F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DFA01-34B9-A384-6B55-13704B5DA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A4ACF-60D5-3945-16FE-C84AAF19F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A0564-A9E9-AB6B-518D-29966059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2010-98F6-4F4F-966D-2AA88B4586AE}" type="datetimeFigureOut">
              <a:rPr lang="en-US" smtClean="0"/>
              <a:t>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3F889-5F33-B057-D607-C15EAE42D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B0A6F-8658-6F0B-4F24-606B7A7C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9C34-15AA-1845-9A37-60DE0EDC8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1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B5BB8-5811-43CA-6E4B-2EFBB298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4BBA4-EDBB-F7DD-48E0-25AFBF200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3C12B-D494-450A-5528-02B45C7D8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A87CE-5501-78EF-93F4-74A31F999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56F0A-DAFE-0938-6F26-A033E6E94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8D4FE0-5C15-776E-A830-FCC2229D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2010-98F6-4F4F-966D-2AA88B4586AE}" type="datetimeFigureOut">
              <a:rPr lang="en-US" smtClean="0"/>
              <a:t>2/3/24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BC334D-D59E-A4E4-AC2D-029A2935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2CC378-4152-C7CF-8F46-F0DEC472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9C34-15AA-1845-9A37-60DE0EDC8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3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3DE1-89B2-750C-E6EF-15E71408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B7D0C-7880-AFD3-0BCB-24178BE4A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2010-98F6-4F4F-966D-2AA88B4586AE}" type="datetimeFigureOut">
              <a:rPr lang="en-US" smtClean="0"/>
              <a:t>2/3/24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A9324-F5CE-1ED2-942A-ED67D955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2D880-E3D2-23C5-C758-E69B3019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9C34-15AA-1845-9A37-60DE0EDC8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6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BF4AE3-86D7-3FB9-530F-F68D3C58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2010-98F6-4F4F-966D-2AA88B4586AE}" type="datetimeFigureOut">
              <a:rPr lang="en-US" smtClean="0"/>
              <a:t>2/3/24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DBA7A-7714-90B4-E079-FA56631D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896D9-BB37-4AF6-D568-5F4616DE4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9C34-15AA-1845-9A37-60DE0EDC8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9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E2947-C971-3FC9-FB0B-1DC0C3624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A964D-87F4-CB0B-D578-358CB1458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1E7A7-6DB2-3934-0CF6-EA361D9E2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B4AA8-24E6-9CF3-C924-14BFD90F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2010-98F6-4F4F-966D-2AA88B4586AE}" type="datetimeFigureOut">
              <a:rPr lang="en-US" smtClean="0"/>
              <a:t>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D85D0-8B8E-7AE2-11F4-FC121337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6D037-DC91-A46C-0C4F-A0C91952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9C34-15AA-1845-9A37-60DE0EDC8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0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271CD-8EB9-936F-27C2-8DDE5CCE5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DF1AB5-53D9-1BDA-4158-AB8CD1CA6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8CA3D-D1D6-0C30-F606-D3F0F1B1F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E6530-B38B-A8BE-5FE1-8D958AAA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2010-98F6-4F4F-966D-2AA88B4586AE}" type="datetimeFigureOut">
              <a:rPr lang="en-US" smtClean="0"/>
              <a:t>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C2A16-DACE-181B-5F4E-DDF6EE91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4BD82-3367-82CD-EEA4-900EC04C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9C34-15AA-1845-9A37-60DE0EDC8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0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E4EB86-4AC2-9FA2-F328-6417B130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52109-0A6F-46E9-C52F-7CBECB9F3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0DB2C-83E4-64AD-658F-69CCF4B39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F2010-98F6-4F4F-966D-2AA88B4586AE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32BB7-0A44-8FEC-FD73-AC1742ADC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F7681-AAAC-BEA1-6D60-9983E82C1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39C34-15AA-1845-9A37-60DE0EDC8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3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40A516-1381-9087-E25B-113D268678C1}"/>
              </a:ext>
            </a:extLst>
          </p:cNvPr>
          <p:cNvGrpSpPr/>
          <p:nvPr/>
        </p:nvGrpSpPr>
        <p:grpSpPr>
          <a:xfrm rot="16200000">
            <a:off x="849765" y="1362072"/>
            <a:ext cx="598714" cy="1197428"/>
            <a:chOff x="1153886" y="1349829"/>
            <a:chExt cx="598714" cy="11974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8E33735-26F3-A8F3-1964-669B91FFC048}"/>
                </a:ext>
              </a:extLst>
            </p:cNvPr>
            <p:cNvSpPr/>
            <p:nvPr/>
          </p:nvSpPr>
          <p:spPr>
            <a:xfrm>
              <a:off x="1153886" y="1349829"/>
              <a:ext cx="598714" cy="59871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C9D9A2-DC45-C68A-B4A2-07F232D832C7}"/>
                </a:ext>
              </a:extLst>
            </p:cNvPr>
            <p:cNvSpPr/>
            <p:nvPr/>
          </p:nvSpPr>
          <p:spPr>
            <a:xfrm>
              <a:off x="1153886" y="1948543"/>
              <a:ext cx="598714" cy="59871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EC32898-56E5-F2D5-E382-36A61F337629}"/>
              </a:ext>
            </a:extLst>
          </p:cNvPr>
          <p:cNvSpPr/>
          <p:nvPr/>
        </p:nvSpPr>
        <p:spPr>
          <a:xfrm>
            <a:off x="550407" y="665619"/>
            <a:ext cx="4786361" cy="47863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FE427C-F625-6710-4FD4-EEC8C173C076}"/>
              </a:ext>
            </a:extLst>
          </p:cNvPr>
          <p:cNvGrpSpPr/>
          <p:nvPr/>
        </p:nvGrpSpPr>
        <p:grpSpPr>
          <a:xfrm rot="16200000">
            <a:off x="1058257" y="1960786"/>
            <a:ext cx="598714" cy="1796142"/>
            <a:chOff x="3276600" y="1344386"/>
            <a:chExt cx="598714" cy="179614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0C5CA8-E94C-A079-E4B7-05C63ECBD4E3}"/>
                </a:ext>
              </a:extLst>
            </p:cNvPr>
            <p:cNvSpPr/>
            <p:nvPr/>
          </p:nvSpPr>
          <p:spPr>
            <a:xfrm>
              <a:off x="3276600" y="1344386"/>
              <a:ext cx="598714" cy="598714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D04ED40-AECA-33C1-C2B4-93DE3FF9A510}"/>
                </a:ext>
              </a:extLst>
            </p:cNvPr>
            <p:cNvSpPr/>
            <p:nvPr/>
          </p:nvSpPr>
          <p:spPr>
            <a:xfrm>
              <a:off x="3276600" y="1943100"/>
              <a:ext cx="598714" cy="598714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AB0097-28C9-3EA9-EB86-9196F1AF2319}"/>
                </a:ext>
              </a:extLst>
            </p:cNvPr>
            <p:cNvSpPr/>
            <p:nvPr/>
          </p:nvSpPr>
          <p:spPr>
            <a:xfrm>
              <a:off x="3276600" y="2541814"/>
              <a:ext cx="598714" cy="598714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DB11ED4-AB72-55AF-C44E-74A39CA2DA7A}"/>
              </a:ext>
            </a:extLst>
          </p:cNvPr>
          <p:cNvGrpSpPr/>
          <p:nvPr/>
        </p:nvGrpSpPr>
        <p:grpSpPr>
          <a:xfrm>
            <a:off x="3431069" y="1126302"/>
            <a:ext cx="1197427" cy="1191985"/>
            <a:chOff x="3161796" y="754024"/>
            <a:chExt cx="1197427" cy="119198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97944A3-2D6E-2B90-E953-DA1B7A127953}"/>
                </a:ext>
              </a:extLst>
            </p:cNvPr>
            <p:cNvSpPr/>
            <p:nvPr/>
          </p:nvSpPr>
          <p:spPr>
            <a:xfrm>
              <a:off x="3760509" y="754024"/>
              <a:ext cx="598714" cy="59871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1DC97BC-E67F-7D74-32C2-47E125A16E31}"/>
                </a:ext>
              </a:extLst>
            </p:cNvPr>
            <p:cNvSpPr/>
            <p:nvPr/>
          </p:nvSpPr>
          <p:spPr>
            <a:xfrm>
              <a:off x="3161796" y="754024"/>
              <a:ext cx="598714" cy="59871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BD8EE8-83B4-4C82-60EF-5EB9A16B6A23}"/>
                </a:ext>
              </a:extLst>
            </p:cNvPr>
            <p:cNvSpPr/>
            <p:nvPr/>
          </p:nvSpPr>
          <p:spPr>
            <a:xfrm>
              <a:off x="3760509" y="1347295"/>
              <a:ext cx="598714" cy="59871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3C6B0FE-BF1B-9F88-C0D3-705B815C3736}"/>
                </a:ext>
              </a:extLst>
            </p:cNvPr>
            <p:cNvSpPr/>
            <p:nvPr/>
          </p:nvSpPr>
          <p:spPr>
            <a:xfrm>
              <a:off x="3161796" y="1347295"/>
              <a:ext cx="598714" cy="59871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794B98E-5151-64B0-E0C3-AB1BA7581D7E}"/>
              </a:ext>
            </a:extLst>
          </p:cNvPr>
          <p:cNvGrpSpPr/>
          <p:nvPr/>
        </p:nvGrpSpPr>
        <p:grpSpPr>
          <a:xfrm>
            <a:off x="502565" y="3610645"/>
            <a:ext cx="1197428" cy="1197428"/>
            <a:chOff x="4996013" y="782432"/>
            <a:chExt cx="1197428" cy="119742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7051771-D8AE-B973-3A78-018B3D45C147}"/>
                </a:ext>
              </a:extLst>
            </p:cNvPr>
            <p:cNvSpPr/>
            <p:nvPr/>
          </p:nvSpPr>
          <p:spPr>
            <a:xfrm>
              <a:off x="5594727" y="782432"/>
              <a:ext cx="598714" cy="59871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4FBEF4-1958-87AF-2271-30009B49D5C3}"/>
                </a:ext>
              </a:extLst>
            </p:cNvPr>
            <p:cNvSpPr/>
            <p:nvPr/>
          </p:nvSpPr>
          <p:spPr>
            <a:xfrm>
              <a:off x="4996013" y="782432"/>
              <a:ext cx="598714" cy="59871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CA5BBC-3C4D-40B3-475C-7165F52CBBCF}"/>
                </a:ext>
              </a:extLst>
            </p:cNvPr>
            <p:cNvSpPr/>
            <p:nvPr/>
          </p:nvSpPr>
          <p:spPr>
            <a:xfrm>
              <a:off x="4996013" y="1381146"/>
              <a:ext cx="598714" cy="59871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E37312-699C-3A77-BBB7-827D8A22E117}"/>
              </a:ext>
            </a:extLst>
          </p:cNvPr>
          <p:cNvGrpSpPr/>
          <p:nvPr/>
        </p:nvGrpSpPr>
        <p:grpSpPr>
          <a:xfrm>
            <a:off x="3443642" y="271517"/>
            <a:ext cx="2394856" cy="598714"/>
            <a:chOff x="1326969" y="3820886"/>
            <a:chExt cx="2394856" cy="59871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3EB230-048C-B8C8-3964-4BD72025E9F2}"/>
                </a:ext>
              </a:extLst>
            </p:cNvPr>
            <p:cNvSpPr/>
            <p:nvPr/>
          </p:nvSpPr>
          <p:spPr>
            <a:xfrm>
              <a:off x="1326969" y="3820886"/>
              <a:ext cx="598714" cy="59871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0683E7-88BA-77B1-E640-B9825132B8EB}"/>
                </a:ext>
              </a:extLst>
            </p:cNvPr>
            <p:cNvSpPr/>
            <p:nvPr/>
          </p:nvSpPr>
          <p:spPr>
            <a:xfrm>
              <a:off x="3123111" y="3820886"/>
              <a:ext cx="598714" cy="59871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23DBB0-CB26-E7FD-0EEB-F2BBDF93D23E}"/>
                </a:ext>
              </a:extLst>
            </p:cNvPr>
            <p:cNvSpPr/>
            <p:nvPr/>
          </p:nvSpPr>
          <p:spPr>
            <a:xfrm>
              <a:off x="2524397" y="3820886"/>
              <a:ext cx="598714" cy="59871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E39092-356A-ED63-EE56-37F3E185A4FF}"/>
                </a:ext>
              </a:extLst>
            </p:cNvPr>
            <p:cNvSpPr/>
            <p:nvPr/>
          </p:nvSpPr>
          <p:spPr>
            <a:xfrm>
              <a:off x="1925683" y="3820886"/>
              <a:ext cx="598714" cy="59871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AA301A6-6CA3-9745-5E3C-B95656F8B3BA}"/>
              </a:ext>
            </a:extLst>
          </p:cNvPr>
          <p:cNvGrpSpPr/>
          <p:nvPr/>
        </p:nvGrpSpPr>
        <p:grpSpPr>
          <a:xfrm>
            <a:off x="6690880" y="458569"/>
            <a:ext cx="1377155" cy="1787977"/>
            <a:chOff x="8968067" y="560614"/>
            <a:chExt cx="1197427" cy="178797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384C41B-C6E5-DCF2-686B-24ABE54C0AE7}"/>
                </a:ext>
              </a:extLst>
            </p:cNvPr>
            <p:cNvSpPr/>
            <p:nvPr/>
          </p:nvSpPr>
          <p:spPr>
            <a:xfrm>
              <a:off x="9566780" y="1156606"/>
              <a:ext cx="598714" cy="59871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26BCD2-37BA-16DB-B375-A06BCAFC1F32}"/>
                </a:ext>
              </a:extLst>
            </p:cNvPr>
            <p:cNvSpPr/>
            <p:nvPr/>
          </p:nvSpPr>
          <p:spPr>
            <a:xfrm>
              <a:off x="8968067" y="1156606"/>
              <a:ext cx="598714" cy="59871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1479A69-6714-B452-4761-6025B0B97EED}"/>
                </a:ext>
              </a:extLst>
            </p:cNvPr>
            <p:cNvSpPr/>
            <p:nvPr/>
          </p:nvSpPr>
          <p:spPr>
            <a:xfrm>
              <a:off x="9566780" y="1749877"/>
              <a:ext cx="598714" cy="59871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7F3CA68-BE8F-BE95-D383-E96F42830C21}"/>
                </a:ext>
              </a:extLst>
            </p:cNvPr>
            <p:cNvSpPr/>
            <p:nvPr/>
          </p:nvSpPr>
          <p:spPr>
            <a:xfrm>
              <a:off x="8968067" y="1749877"/>
              <a:ext cx="598714" cy="59871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590319-CB8E-DD9C-20C3-93091946CAD7}"/>
                </a:ext>
              </a:extLst>
            </p:cNvPr>
            <p:cNvSpPr/>
            <p:nvPr/>
          </p:nvSpPr>
          <p:spPr>
            <a:xfrm>
              <a:off x="8968067" y="560614"/>
              <a:ext cx="598714" cy="59871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20B34ED-2DB7-8CD4-938A-FE18AF90F5F5}"/>
              </a:ext>
            </a:extLst>
          </p:cNvPr>
          <p:cNvGrpSpPr/>
          <p:nvPr/>
        </p:nvGrpSpPr>
        <p:grpSpPr>
          <a:xfrm>
            <a:off x="3121271" y="4808073"/>
            <a:ext cx="1796142" cy="1196483"/>
            <a:chOff x="6660801" y="859971"/>
            <a:chExt cx="1796142" cy="119648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8DD3111-C489-A8C7-F660-1FCA6218009C}"/>
                </a:ext>
              </a:extLst>
            </p:cNvPr>
            <p:cNvGrpSpPr/>
            <p:nvPr/>
          </p:nvGrpSpPr>
          <p:grpSpPr>
            <a:xfrm rot="16200000">
              <a:off x="6960158" y="1158383"/>
              <a:ext cx="598714" cy="1197428"/>
              <a:chOff x="1153886" y="1349829"/>
              <a:chExt cx="598714" cy="119742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C7177CF-6B94-AB98-B314-0262428D5267}"/>
                  </a:ext>
                </a:extLst>
              </p:cNvPr>
              <p:cNvSpPr/>
              <p:nvPr/>
            </p:nvSpPr>
            <p:spPr>
              <a:xfrm>
                <a:off x="1153886" y="1349829"/>
                <a:ext cx="598714" cy="59871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E5662BC-56BE-AB2D-83DA-0EB3913BF037}"/>
                  </a:ext>
                </a:extLst>
              </p:cNvPr>
              <p:cNvSpPr/>
              <p:nvPr/>
            </p:nvSpPr>
            <p:spPr>
              <a:xfrm>
                <a:off x="1153886" y="1948543"/>
                <a:ext cx="598714" cy="59871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CBFD52A-67D1-2776-726B-9E856387F8AC}"/>
                </a:ext>
              </a:extLst>
            </p:cNvPr>
            <p:cNvSpPr/>
            <p:nvPr/>
          </p:nvSpPr>
          <p:spPr>
            <a:xfrm>
              <a:off x="7259515" y="859971"/>
              <a:ext cx="598714" cy="59871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9E4531-AFD3-1BA2-B4F6-39F31FA26FC7}"/>
                </a:ext>
              </a:extLst>
            </p:cNvPr>
            <p:cNvSpPr/>
            <p:nvPr/>
          </p:nvSpPr>
          <p:spPr>
            <a:xfrm>
              <a:off x="7858229" y="1457739"/>
              <a:ext cx="598714" cy="59871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B98378-AE52-8D3E-ED60-23C749A4FE7F}"/>
              </a:ext>
            </a:extLst>
          </p:cNvPr>
          <p:cNvGrpSpPr/>
          <p:nvPr/>
        </p:nvGrpSpPr>
        <p:grpSpPr>
          <a:xfrm>
            <a:off x="3338408" y="2652462"/>
            <a:ext cx="1197428" cy="1796142"/>
            <a:chOff x="4013228" y="2231572"/>
            <a:chExt cx="1197428" cy="179614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6F6F210-CB60-C1EE-EDDB-691DA8AE80C1}"/>
                </a:ext>
              </a:extLst>
            </p:cNvPr>
            <p:cNvGrpSpPr/>
            <p:nvPr/>
          </p:nvGrpSpPr>
          <p:grpSpPr>
            <a:xfrm>
              <a:off x="4013228" y="2231572"/>
              <a:ext cx="1197428" cy="1197428"/>
              <a:chOff x="4996013" y="782432"/>
              <a:chExt cx="1197428" cy="1197428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B9257E0-E050-310F-51AE-72D7C5D3C7BF}"/>
                  </a:ext>
                </a:extLst>
              </p:cNvPr>
              <p:cNvSpPr/>
              <p:nvPr/>
            </p:nvSpPr>
            <p:spPr>
              <a:xfrm>
                <a:off x="5594727" y="782432"/>
                <a:ext cx="598714" cy="598714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91FA90A-4EAB-C80D-2848-43CC12A9CCD0}"/>
                  </a:ext>
                </a:extLst>
              </p:cNvPr>
              <p:cNvSpPr/>
              <p:nvPr/>
            </p:nvSpPr>
            <p:spPr>
              <a:xfrm>
                <a:off x="4996013" y="782432"/>
                <a:ext cx="598714" cy="598714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214B36B-4ED2-17B7-AF79-C358C0FA0710}"/>
                  </a:ext>
                </a:extLst>
              </p:cNvPr>
              <p:cNvSpPr/>
              <p:nvPr/>
            </p:nvSpPr>
            <p:spPr>
              <a:xfrm>
                <a:off x="4996013" y="1381146"/>
                <a:ext cx="598714" cy="598714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889F14B-4092-91B4-C334-EF770568CEF6}"/>
                </a:ext>
              </a:extLst>
            </p:cNvPr>
            <p:cNvSpPr/>
            <p:nvPr/>
          </p:nvSpPr>
          <p:spPr>
            <a:xfrm>
              <a:off x="4013228" y="3429000"/>
              <a:ext cx="598714" cy="598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75B8D-AE5C-B33F-AAB4-A88B1218D4D1}"/>
              </a:ext>
            </a:extLst>
          </p:cNvPr>
          <p:cNvGrpSpPr/>
          <p:nvPr/>
        </p:nvGrpSpPr>
        <p:grpSpPr>
          <a:xfrm>
            <a:off x="9294579" y="3183394"/>
            <a:ext cx="1796142" cy="1795198"/>
            <a:chOff x="6347717" y="2831230"/>
            <a:chExt cx="1796142" cy="179519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4CDC929-6D95-40B0-4D73-E3E39231455F}"/>
                </a:ext>
              </a:extLst>
            </p:cNvPr>
            <p:cNvGrpSpPr/>
            <p:nvPr/>
          </p:nvGrpSpPr>
          <p:grpSpPr>
            <a:xfrm rot="16200000">
              <a:off x="6946431" y="2830286"/>
              <a:ext cx="598714" cy="1796142"/>
              <a:chOff x="3276600" y="1344386"/>
              <a:chExt cx="598714" cy="1796142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92E1C17-4FEC-607D-CC34-7BA865E57E32}"/>
                  </a:ext>
                </a:extLst>
              </p:cNvPr>
              <p:cNvSpPr/>
              <p:nvPr/>
            </p:nvSpPr>
            <p:spPr>
              <a:xfrm>
                <a:off x="3276600" y="1344386"/>
                <a:ext cx="598714" cy="5987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7F213E3-ABEC-9559-0052-4F082942D504}"/>
                  </a:ext>
                </a:extLst>
              </p:cNvPr>
              <p:cNvSpPr/>
              <p:nvPr/>
            </p:nvSpPr>
            <p:spPr>
              <a:xfrm>
                <a:off x="3276600" y="1943100"/>
                <a:ext cx="598714" cy="5987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DC18B2C-6ED6-2E96-130F-D6B48DBB111A}"/>
                  </a:ext>
                </a:extLst>
              </p:cNvPr>
              <p:cNvSpPr/>
              <p:nvPr/>
            </p:nvSpPr>
            <p:spPr>
              <a:xfrm>
                <a:off x="3276600" y="2541814"/>
                <a:ext cx="598714" cy="5987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FA8948A-76A7-639A-A59F-B33A9377EFAA}"/>
                </a:ext>
              </a:extLst>
            </p:cNvPr>
            <p:cNvGrpSpPr/>
            <p:nvPr/>
          </p:nvGrpSpPr>
          <p:grpSpPr>
            <a:xfrm rot="16200000">
              <a:off x="6946431" y="2232516"/>
              <a:ext cx="598714" cy="1796142"/>
              <a:chOff x="3276600" y="1344386"/>
              <a:chExt cx="598714" cy="1796142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5052604-332B-8EF7-2461-2E320BE8C218}"/>
                  </a:ext>
                </a:extLst>
              </p:cNvPr>
              <p:cNvSpPr/>
              <p:nvPr/>
            </p:nvSpPr>
            <p:spPr>
              <a:xfrm>
                <a:off x="3276600" y="1344386"/>
                <a:ext cx="598714" cy="5987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AC53D68-BEC0-39E7-032B-598BF772AC53}"/>
                  </a:ext>
                </a:extLst>
              </p:cNvPr>
              <p:cNvSpPr/>
              <p:nvPr/>
            </p:nvSpPr>
            <p:spPr>
              <a:xfrm>
                <a:off x="3276600" y="1943100"/>
                <a:ext cx="598714" cy="5987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DDE1889-C3B0-FB5A-ED79-F74390647A00}"/>
                  </a:ext>
                </a:extLst>
              </p:cNvPr>
              <p:cNvSpPr/>
              <p:nvPr/>
            </p:nvSpPr>
            <p:spPr>
              <a:xfrm>
                <a:off x="3276600" y="2541814"/>
                <a:ext cx="598714" cy="5987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21571DE-FCA3-7A78-AD6C-659017045C46}"/>
                </a:ext>
              </a:extLst>
            </p:cNvPr>
            <p:cNvGrpSpPr/>
            <p:nvPr/>
          </p:nvGrpSpPr>
          <p:grpSpPr>
            <a:xfrm rot="16200000">
              <a:off x="6946431" y="3429000"/>
              <a:ext cx="598714" cy="1796142"/>
              <a:chOff x="3276600" y="1344386"/>
              <a:chExt cx="598714" cy="1796142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8D701D0-24A4-17F5-E693-575654A0A574}"/>
                  </a:ext>
                </a:extLst>
              </p:cNvPr>
              <p:cNvSpPr/>
              <p:nvPr/>
            </p:nvSpPr>
            <p:spPr>
              <a:xfrm>
                <a:off x="3276600" y="1344386"/>
                <a:ext cx="598714" cy="5987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F684C81-1B69-D833-9B46-737ED014FB6A}"/>
                  </a:ext>
                </a:extLst>
              </p:cNvPr>
              <p:cNvSpPr/>
              <p:nvPr/>
            </p:nvSpPr>
            <p:spPr>
              <a:xfrm>
                <a:off x="3276600" y="1943100"/>
                <a:ext cx="598714" cy="5987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2A628CF-946B-4460-EAD1-EBFA181979D5}"/>
                  </a:ext>
                </a:extLst>
              </p:cNvPr>
              <p:cNvSpPr/>
              <p:nvPr/>
            </p:nvSpPr>
            <p:spPr>
              <a:xfrm>
                <a:off x="3276600" y="2541814"/>
                <a:ext cx="598714" cy="5987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E72066A-6F35-7890-8C1F-2DADC90DABD1}"/>
              </a:ext>
            </a:extLst>
          </p:cNvPr>
          <p:cNvGrpSpPr/>
          <p:nvPr/>
        </p:nvGrpSpPr>
        <p:grpSpPr>
          <a:xfrm>
            <a:off x="6454126" y="2690075"/>
            <a:ext cx="1800754" cy="1796142"/>
            <a:chOff x="7988650" y="2565117"/>
            <a:chExt cx="1800754" cy="179614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D2A572D-8EB8-EF7B-D0A8-D03DA4095D8A}"/>
                </a:ext>
              </a:extLst>
            </p:cNvPr>
            <p:cNvGrpSpPr/>
            <p:nvPr/>
          </p:nvGrpSpPr>
          <p:grpSpPr>
            <a:xfrm>
              <a:off x="7988650" y="2565117"/>
              <a:ext cx="1197428" cy="1796142"/>
              <a:chOff x="4013228" y="2231572"/>
              <a:chExt cx="1197428" cy="1796142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86BE3A75-3697-4ECC-55AD-778474EF4C1F}"/>
                  </a:ext>
                </a:extLst>
              </p:cNvPr>
              <p:cNvGrpSpPr/>
              <p:nvPr/>
            </p:nvGrpSpPr>
            <p:grpSpPr>
              <a:xfrm>
                <a:off x="4013228" y="2231572"/>
                <a:ext cx="1197428" cy="1197428"/>
                <a:chOff x="4996013" y="782432"/>
                <a:chExt cx="1197428" cy="1197428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40801672-21BF-FA3F-507A-1FCAFF2A6E91}"/>
                    </a:ext>
                  </a:extLst>
                </p:cNvPr>
                <p:cNvSpPr/>
                <p:nvPr/>
              </p:nvSpPr>
              <p:spPr>
                <a:xfrm>
                  <a:off x="5594727" y="782432"/>
                  <a:ext cx="598714" cy="59871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EDE7632C-6526-A2E9-9C76-13C54CF19F55}"/>
                    </a:ext>
                  </a:extLst>
                </p:cNvPr>
                <p:cNvSpPr/>
                <p:nvPr/>
              </p:nvSpPr>
              <p:spPr>
                <a:xfrm>
                  <a:off x="4996013" y="782432"/>
                  <a:ext cx="598714" cy="59871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EEA456E6-17C6-5B87-831C-79E8AB125811}"/>
                    </a:ext>
                  </a:extLst>
                </p:cNvPr>
                <p:cNvSpPr/>
                <p:nvPr/>
              </p:nvSpPr>
              <p:spPr>
                <a:xfrm>
                  <a:off x="4996013" y="1381146"/>
                  <a:ext cx="598714" cy="59871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26E8D2F-7CB3-70AB-97E0-54D3FA76EF78}"/>
                  </a:ext>
                </a:extLst>
              </p:cNvPr>
              <p:cNvSpPr/>
              <p:nvPr/>
            </p:nvSpPr>
            <p:spPr>
              <a:xfrm>
                <a:off x="4013228" y="3429000"/>
                <a:ext cx="598714" cy="59871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FC8451E-BEC9-9E99-D32C-DF01AC5C936F}"/>
                </a:ext>
              </a:extLst>
            </p:cNvPr>
            <p:cNvSpPr/>
            <p:nvPr/>
          </p:nvSpPr>
          <p:spPr>
            <a:xfrm>
              <a:off x="9190690" y="2565117"/>
              <a:ext cx="598714" cy="59871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044433B-F0A6-4894-2F60-447DB531ACEA}"/>
              </a:ext>
            </a:extLst>
          </p:cNvPr>
          <p:cNvGrpSpPr/>
          <p:nvPr/>
        </p:nvGrpSpPr>
        <p:grpSpPr>
          <a:xfrm>
            <a:off x="9129911" y="465891"/>
            <a:ext cx="1796142" cy="1794252"/>
            <a:chOff x="9909047" y="4614053"/>
            <a:chExt cx="1796142" cy="1794252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7F4A335-CAF4-C537-B00B-5EB4973E0550}"/>
                </a:ext>
              </a:extLst>
            </p:cNvPr>
            <p:cNvGrpSpPr/>
            <p:nvPr/>
          </p:nvGrpSpPr>
          <p:grpSpPr>
            <a:xfrm>
              <a:off x="9909047" y="5211822"/>
              <a:ext cx="1796142" cy="1196483"/>
              <a:chOff x="6660801" y="859971"/>
              <a:chExt cx="1796142" cy="1196483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B937ED7-E8C5-447C-FD93-E53C9912226C}"/>
                  </a:ext>
                </a:extLst>
              </p:cNvPr>
              <p:cNvGrpSpPr/>
              <p:nvPr/>
            </p:nvGrpSpPr>
            <p:grpSpPr>
              <a:xfrm rot="16200000">
                <a:off x="6960158" y="1158383"/>
                <a:ext cx="598714" cy="1197428"/>
                <a:chOff x="1153886" y="1349829"/>
                <a:chExt cx="598714" cy="1197428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8A470E56-9218-17CF-22E3-8EF2A58C2505}"/>
                    </a:ext>
                  </a:extLst>
                </p:cNvPr>
                <p:cNvSpPr/>
                <p:nvPr/>
              </p:nvSpPr>
              <p:spPr>
                <a:xfrm>
                  <a:off x="1153886" y="1349829"/>
                  <a:ext cx="598714" cy="5987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826FF49A-65D8-5E3E-5065-DC96422C5727}"/>
                    </a:ext>
                  </a:extLst>
                </p:cNvPr>
                <p:cNvSpPr/>
                <p:nvPr/>
              </p:nvSpPr>
              <p:spPr>
                <a:xfrm>
                  <a:off x="1153886" y="1948543"/>
                  <a:ext cx="598714" cy="5987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42D3795-425E-7ED7-2310-A852C84E5DDE}"/>
                  </a:ext>
                </a:extLst>
              </p:cNvPr>
              <p:cNvSpPr/>
              <p:nvPr/>
            </p:nvSpPr>
            <p:spPr>
              <a:xfrm>
                <a:off x="7259515" y="859971"/>
                <a:ext cx="598714" cy="5987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320F806-508D-A1C9-8457-1443C4DC2DB2}"/>
                  </a:ext>
                </a:extLst>
              </p:cNvPr>
              <p:cNvSpPr/>
              <p:nvPr/>
            </p:nvSpPr>
            <p:spPr>
              <a:xfrm>
                <a:off x="7858229" y="1457739"/>
                <a:ext cx="598714" cy="5987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F8F688B-E26A-9A9E-522C-D781A9F3B012}"/>
                </a:ext>
              </a:extLst>
            </p:cNvPr>
            <p:cNvSpPr/>
            <p:nvPr/>
          </p:nvSpPr>
          <p:spPr>
            <a:xfrm>
              <a:off x="10507761" y="4614053"/>
              <a:ext cx="598714" cy="59871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3E47B40-5B1B-89D8-D6FC-5D528E65EDF9}"/>
              </a:ext>
            </a:extLst>
          </p:cNvPr>
          <p:cNvGrpSpPr/>
          <p:nvPr/>
        </p:nvGrpSpPr>
        <p:grpSpPr>
          <a:xfrm>
            <a:off x="6376468" y="4679235"/>
            <a:ext cx="1197428" cy="1797603"/>
            <a:chOff x="3776332" y="4620768"/>
            <a:chExt cx="1197428" cy="1797603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864CE49-F120-B94D-E587-D4F56DEC0FFC}"/>
                </a:ext>
              </a:extLst>
            </p:cNvPr>
            <p:cNvGrpSpPr/>
            <p:nvPr/>
          </p:nvGrpSpPr>
          <p:grpSpPr>
            <a:xfrm>
              <a:off x="3776332" y="4620768"/>
              <a:ext cx="1197428" cy="1796142"/>
              <a:chOff x="4013228" y="2231572"/>
              <a:chExt cx="1197428" cy="1796142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A07E843B-2653-C551-A72F-2EC2CB0B956C}"/>
                  </a:ext>
                </a:extLst>
              </p:cNvPr>
              <p:cNvGrpSpPr/>
              <p:nvPr/>
            </p:nvGrpSpPr>
            <p:grpSpPr>
              <a:xfrm>
                <a:off x="4013228" y="2231572"/>
                <a:ext cx="1197428" cy="1197428"/>
                <a:chOff x="4996013" y="782432"/>
                <a:chExt cx="1197428" cy="1197428"/>
              </a:xfrm>
            </p:grpSpPr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21ED85DE-1F78-5973-72DC-ED4B4907F1E4}"/>
                    </a:ext>
                  </a:extLst>
                </p:cNvPr>
                <p:cNvSpPr/>
                <p:nvPr/>
              </p:nvSpPr>
              <p:spPr>
                <a:xfrm>
                  <a:off x="5594727" y="782432"/>
                  <a:ext cx="598714" cy="598714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712C52F6-E3FD-6A39-AA73-DEEAA03E15A0}"/>
                    </a:ext>
                  </a:extLst>
                </p:cNvPr>
                <p:cNvSpPr/>
                <p:nvPr/>
              </p:nvSpPr>
              <p:spPr>
                <a:xfrm>
                  <a:off x="4996013" y="782432"/>
                  <a:ext cx="598714" cy="598714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B2C31531-3AE8-3BB8-E229-40F86EC4F2E2}"/>
                    </a:ext>
                  </a:extLst>
                </p:cNvPr>
                <p:cNvSpPr/>
                <p:nvPr/>
              </p:nvSpPr>
              <p:spPr>
                <a:xfrm>
                  <a:off x="4996013" y="1381146"/>
                  <a:ext cx="598714" cy="598714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2AFCF881-31B4-551C-01AB-E9106ED8C7D4}"/>
                  </a:ext>
                </a:extLst>
              </p:cNvPr>
              <p:cNvSpPr/>
              <p:nvPr/>
            </p:nvSpPr>
            <p:spPr>
              <a:xfrm>
                <a:off x="4013228" y="3429000"/>
                <a:ext cx="598714" cy="59871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33B4294-AD09-B0D0-2C5C-6B92FC558EFE}"/>
                </a:ext>
              </a:extLst>
            </p:cNvPr>
            <p:cNvSpPr/>
            <p:nvPr/>
          </p:nvSpPr>
          <p:spPr>
            <a:xfrm>
              <a:off x="4375046" y="5819657"/>
              <a:ext cx="598714" cy="59871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5" name="Picture 84">
            <a:extLst>
              <a:ext uri="{FF2B5EF4-FFF2-40B4-BE49-F238E27FC236}">
                <a16:creationId xmlns:a16="http://schemas.microsoft.com/office/drawing/2014/main" id="{920DD7CC-4227-27D0-2B7A-B2C7A93433C3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22611" t="423" r="35543" b="-423"/>
          <a:stretch/>
        </p:blipFill>
        <p:spPr>
          <a:xfrm>
            <a:off x="2859414" y="-117660"/>
            <a:ext cx="6352918" cy="635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4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04A19D-5551-5E25-A2E3-792D3CB76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9547" b="81415"/>
          <a:stretch/>
        </p:blipFill>
        <p:spPr>
          <a:xfrm>
            <a:off x="0" y="2651914"/>
            <a:ext cx="4267931" cy="27715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144C75-3DBF-AAFE-DA6E-C23C2ABB86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199" b="82063"/>
          <a:stretch/>
        </p:blipFill>
        <p:spPr>
          <a:xfrm>
            <a:off x="0" y="0"/>
            <a:ext cx="4267931" cy="265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93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7256</TotalTime>
  <Words>1</Words>
  <Application>Microsoft Macintosh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JiaJun Seah</dc:creator>
  <cp:lastModifiedBy>JiaJun Seah</cp:lastModifiedBy>
  <cp:revision>4</cp:revision>
  <dcterms:created xsi:type="dcterms:W3CDTF">2024-02-01T13:23:27Z</dcterms:created>
  <dcterms:modified xsi:type="dcterms:W3CDTF">2024-02-08T14:10:08Z</dcterms:modified>
</cp:coreProperties>
</file>