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/>
    <p:restoredTop sz="94681"/>
  </p:normalViewPr>
  <p:slideViewPr>
    <p:cSldViewPr snapToGrid="0" snapToObjects="1">
      <p:cViewPr>
        <p:scale>
          <a:sx n="138" d="100"/>
          <a:sy n="138" d="100"/>
        </p:scale>
        <p:origin x="3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D2E9-FF5E-6044-991A-2BF594E5C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E6BA-8E8F-344B-A801-FD3A40B05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FEFD-17ED-9442-A4DB-CA5A4B24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C6D8-F721-0F44-9F19-5509D15F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B42E6-2889-D348-89E2-B186CF1E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60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7005-ACA7-A241-8207-FD13DC49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083F6-C2E7-0A4E-97EE-10E901A0C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6ECE-B396-DD44-B145-BCC69C6E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DE2B-3567-DF40-8308-661718D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A53A-00FA-254C-A59D-B6BE9329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18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BF97A-BA61-1645-846F-E2F169A49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91E88-80CC-004B-9049-8A6C91384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7D0F-B254-224E-80A6-2EA0057A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EF01-3945-6145-9437-44EF1A18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7FEE-B17A-C74D-A468-6D193D9A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050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1128-CC85-0741-BF68-21B7249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EDC5-629C-DC46-85D4-3707767F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425E-4441-EC48-9748-9DF47B1C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B89E-016C-DA48-A38F-5C86C8C3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92F5-4538-0348-A35F-6DA8A61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973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887-CB73-BF4F-9E4F-1503DE29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F440-516B-1A48-895D-6A66A0BE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6443A-67AB-F348-8C22-DFC67DD4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374B-F4C4-B943-B43C-DB81647C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1543-BCCD-9A47-9E49-F0BAF9D1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44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8794-EF90-8C4F-BA71-3F6E893E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12F5-6BBA-4A4A-AF6A-B2E74C583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0FE1B-14E9-014A-A318-7115F020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2E996-5B3E-E143-8986-802F98A3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E5F7-E530-4E4D-A13F-C1A3903A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AE66F-EBB4-914D-8EB1-39797D20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37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7344-44AB-4744-86B7-38E2E123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2CEC-FC13-4041-BC40-6ADE2AD4D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AA6AB-4744-EF4C-989E-B147FDB45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A3519-D759-D348-88EF-D314EF17A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EACA6-BACC-3949-BA57-0AAAB9F30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8FEDA-CE13-854A-ADD0-712B46A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14C22-1FAA-FA46-813E-9BDD7FE0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95598-EB97-6A4B-A0FF-0E985408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3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C282-94B1-CE4C-9C8B-FA86B859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CA416-003A-0A47-8650-BE97B87E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3F0ED-6FE9-284C-8FDD-F2F86413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5002A-28ED-1548-89DB-5BD3C458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310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7FC28-2E97-4D46-9EB4-931E1AB2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B0637-A8E6-0640-997C-796F14D7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068F2-C53E-3D41-8985-BFC4C8E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0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BBDD-E798-D149-8AE6-1ECEA451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14B6-37EA-194B-B022-E8714AB53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DA218-A88A-E749-8B15-901DD882E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4B666-19F8-A448-ABF4-1A55D248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58B3-A439-EF44-9A37-48CDE846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917AF-02D8-6E45-B6F3-A707541B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532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5206-4519-904D-AA76-9925AEA2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907FC-E220-D242-B1C4-169543ADD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DFD91-2D6D-544A-9A79-46D8B65D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1CBD-A7BF-9B43-8EF1-ECE78806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9B454-D9DE-5B47-875E-67551573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0E8C1-15EC-DE46-9DEE-C00307F8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29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C0E9B-3CEF-BF4A-B1DD-C0189C56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87AE-4EBB-9346-8A36-4BC2DB8CC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FE5A-AADF-2F4E-A196-C5A8FC1F2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1D80-8110-614A-8BB5-A53CFC9D506E}" type="datetimeFigureOut">
              <a:rPr lang="en-CN" smtClean="0"/>
              <a:t>2021/9/2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8409-D1DB-7540-BB20-643EE2DB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2EB9-6794-9D48-921C-F852CAC19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4EAC7-D131-194C-A37C-53FEC49DF4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278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F9B-7388-0A41-859A-652C73D98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5EC80-093C-C94C-91CD-A53B1AA5B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87E636C-4B68-374F-B040-884834AD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07" y="1914570"/>
            <a:ext cx="5076004" cy="337493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89A837-5757-5748-8EA5-DB8CFA8C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96" y="1897550"/>
            <a:ext cx="5569604" cy="370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5496-5C8B-024A-818C-847BA246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8" name="Content Placeholder 7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FD2BAEB9-BEC4-9741-822E-0CC3CE2E5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5720" y="1997159"/>
            <a:ext cx="3177718" cy="3177718"/>
          </a:xfr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85DB4CE-902A-7B4D-AE27-49FD33FF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6979"/>
            <a:ext cx="6031345" cy="41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8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7DFB-5AF7-214D-B46E-841CF805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12" name="Content Placeholder 11" descr="Map&#10;&#10;Description automatically generated with medium confidence">
            <a:extLst>
              <a:ext uri="{FF2B5EF4-FFF2-40B4-BE49-F238E27FC236}">
                <a16:creationId xmlns:a16="http://schemas.microsoft.com/office/drawing/2014/main" id="{E7084ED5-A0A7-574B-AB60-2B81F99D0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7750" y="1810761"/>
            <a:ext cx="5244167" cy="3569287"/>
          </a:xfr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B3ED7E9-1D04-6E47-A12A-256D1D667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26" y="1810761"/>
            <a:ext cx="5469660" cy="35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C0DD-4441-C24C-8C7F-2CE8607A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0558A34-AC6C-EB41-9D7C-C0DD1B0F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37" y="2143546"/>
            <a:ext cx="5546800" cy="3577936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ABA5AB66-563B-F74F-9135-9379C140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58" y="2010240"/>
            <a:ext cx="4007759" cy="38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D63E-33E0-AD40-8728-CDD232C4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9C1DD1BB-1A17-4947-9DA7-0C25CB44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70" y="1796649"/>
            <a:ext cx="4440730" cy="4132702"/>
          </a:xfrm>
          <a:prstGeom prst="rect">
            <a:avLst/>
          </a:prstGeom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CEA1444-C3AA-9143-B760-1AC0C6F68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515" y="1796649"/>
            <a:ext cx="6242170" cy="4351338"/>
          </a:xfrm>
        </p:spPr>
      </p:pic>
    </p:spTree>
    <p:extLst>
      <p:ext uri="{BB962C8B-B14F-4D97-AF65-F5344CB8AC3E}">
        <p14:creationId xmlns:p14="http://schemas.microsoft.com/office/powerpoint/2010/main" val="1336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0C8E-19B5-884B-BD1D-9E14E405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DD3C978-B0F7-B449-8862-CD35D831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47" y="1560083"/>
            <a:ext cx="4647955" cy="4075260"/>
          </a:xfrm>
          <a:prstGeom prst="rect">
            <a:avLst/>
          </a:prstGeo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E1D70119-673E-BD4A-A4BE-7EECB416A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476" y="1690688"/>
            <a:ext cx="6137147" cy="4351338"/>
          </a:xfrm>
        </p:spPr>
      </p:pic>
    </p:spTree>
    <p:extLst>
      <p:ext uri="{BB962C8B-B14F-4D97-AF65-F5344CB8AC3E}">
        <p14:creationId xmlns:p14="http://schemas.microsoft.com/office/powerpoint/2010/main" val="128780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AFAD-11C6-3D43-9C04-5C4DE21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8224-71AA-9D45-B5B2-D75BE792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676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Jiajun Yu</dc:creator>
  <cp:lastModifiedBy>Jiajun Yu</cp:lastModifiedBy>
  <cp:revision>16</cp:revision>
  <dcterms:created xsi:type="dcterms:W3CDTF">2021-08-26T14:40:53Z</dcterms:created>
  <dcterms:modified xsi:type="dcterms:W3CDTF">2021-09-02T09:34:47Z</dcterms:modified>
</cp:coreProperties>
</file>