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17E34-819B-3F4A-B993-3B9AD7523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7FB86-E8F3-CC45-8B85-CB5E78B33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2665D-4DA3-D04C-89B0-0649B2D7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3BA1D-E1AF-244D-B931-45E8E7AD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09B37-84C6-3D41-B2EC-95853E3D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97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8D104-4D53-ED4C-A2EB-AD3A9998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611391-C537-9D4E-AFBB-66842857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12F19-6EC3-9B4F-8B92-6D430D90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A49C9-E924-BE4E-AAA7-40A444BC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730DE-3CAD-7A4B-B62B-04D07608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8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E2F855-C296-1341-9717-1FAE4C41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0BF329-A929-824C-8D32-112899BB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FA0A2-928C-0F46-909F-5DA6594F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92107-A464-124F-8593-6998C1AD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1C827-F477-7241-BFE2-3D7DF103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87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AD310-8FF6-C643-830D-0D6B75B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DDDA-1C5B-874B-ABC5-2F96E34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71A46-353A-4846-94E0-8CFB7B5B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88158-358B-E242-A135-4E20E004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83B1E-A443-A24B-B140-E0E73030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73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A3BD7-03BF-DE42-9379-7C02EE62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CC94A-FF27-FD46-B9B8-9162C3B1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2A2BA-1B44-FA4E-84E1-B3E5792B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960B7-2091-0E41-B21A-913BC2BF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12F49-814B-DD4C-9433-85FD275E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9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C30F5-1EFC-CB41-9F53-D189227E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B64A7-E361-A54A-8D40-E1D12D56B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FA9A8-7023-9541-9AF8-ED7B6DF4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AA5B0-B566-1242-BCBF-07F4EBB9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F392E-D277-4A43-9075-AB45A6AB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90542-192E-C747-9F5D-B2A9A27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11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ECF4A-6E45-794C-B7AC-26FDE532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AF40F9-375C-574D-A16A-191830E6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7EE79-9466-C145-A045-1A4397D2F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8B5A45-BFE4-194D-AE35-49A201592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3B3410-9C48-9249-87A3-3A83F73D8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20617-16C3-3743-A7E9-6C482A88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597F97-E364-4D4C-9F64-A8D144B5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6613CA-F349-8243-91AA-A3702899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4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594A8-7D79-6347-992A-0921A714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56318-87BD-4845-9CBD-FCAEA04D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ABFCC6-4162-A74B-B172-A1D0E92D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403A6-B65D-2746-9637-868F3587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4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57EB14-C725-2C46-BFB7-6A78BF63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6CD3D-8C47-1F41-A889-0EEA7A4B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36802-460B-4241-84A1-1713CBD2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69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F57F8-4ED0-704C-922C-45CA990B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B45F0-7B72-7E4F-8E48-CFE5FF45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3EDF55-6CBA-D842-BE97-8F0E8C19C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075F1-043B-2A4E-B498-ED714CBE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88638-38DF-FA4F-B04F-A078E7A1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0479A-F70D-E943-8B78-7CF7DC70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68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5C594-9918-4A44-A679-1D667F50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FEAEF2-B068-144D-A467-24472D241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D0172-BA9B-2F49-9A25-74A5D5CBE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58E11-7055-ED4F-AA5A-0C03BB7B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2111A-96FA-0641-BE64-374668BB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3F66B-BB64-7C46-B94A-AAB1E5A6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9572D4-D727-0646-975C-67F76725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1D7B7-14F7-BF49-B299-984A8D98D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85D1F-5DBD-5D49-9C18-339CA1AB7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132B-BB01-0D49-9059-FCED0FC5591B}" type="datetimeFigureOut">
              <a:rPr kumimoji="1" lang="zh-CN" altLang="en-US" smtClean="0"/>
              <a:t>2022/4/15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4F099-B6D1-0D40-AE6F-FA088F7FE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8EA5A-DF0E-9E40-AB29-AD0DC496F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FD42-A7C6-0543-A4AA-942CCD5202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9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junfan.com/hl/ma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CE741C-EADD-B645-A8AA-69B3E31D6EDA}"/>
              </a:ext>
            </a:extLst>
          </p:cNvPr>
          <p:cNvSpPr txBox="1"/>
          <p:nvPr/>
        </p:nvSpPr>
        <p:spPr>
          <a:xfrm>
            <a:off x="3118262" y="0"/>
            <a:ext cx="59554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000" dirty="0">
                <a:latin typeface="Heiti SC Medium" pitchFamily="2" charset="-128"/>
                <a:ea typeface="Heiti SC Medium" pitchFamily="2" charset="-128"/>
              </a:rPr>
              <a:t>整体项目进度负责人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6F6FA4-688D-C949-A92A-D3D2D7A44596}"/>
              </a:ext>
            </a:extLst>
          </p:cNvPr>
          <p:cNvSpPr txBox="1"/>
          <p:nvPr/>
        </p:nvSpPr>
        <p:spPr>
          <a:xfrm>
            <a:off x="0" y="1385888"/>
            <a:ext cx="100719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每周定期组织开会，同步项目进度，完成前后端任务分配。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分析总体任务需求，根据任务需求合理为每一位同学分配任务。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负责项目进度推进和问题解决，主动解决前后端任何无法完成的需求。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确定前后端数据传递的数据类型。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确定后端具体的工作内容，并协助每一位同学按时完成全部任务。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保证任务的交付。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每天（几乎）向每位同学推进任务进度，同步进展。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负责总结全部人员的贡献，并部署到网页上。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109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CE741C-EADD-B645-A8AA-69B3E31D6EDA}"/>
              </a:ext>
            </a:extLst>
          </p:cNvPr>
          <p:cNvSpPr txBox="1"/>
          <p:nvPr/>
        </p:nvSpPr>
        <p:spPr>
          <a:xfrm>
            <a:off x="3118262" y="0"/>
            <a:ext cx="4031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000" dirty="0">
                <a:latin typeface="Heiti SC Medium" pitchFamily="2" charset="-128"/>
                <a:ea typeface="Heiti SC Medium" pitchFamily="2" charset="-128"/>
              </a:rPr>
              <a:t>后端主负责人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6F6FA4-688D-C949-A92A-D3D2D7A44596}"/>
              </a:ext>
            </a:extLst>
          </p:cNvPr>
          <p:cNvSpPr txBox="1"/>
          <p:nvPr/>
        </p:nvSpPr>
        <p:spPr>
          <a:xfrm>
            <a:off x="0" y="1385888"/>
            <a:ext cx="70262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协助完成该任务全部主要实验</a:t>
            </a:r>
            <a:endParaRPr kumimoji="1" lang="en-US" altLang="zh-CN" sz="2400" dirty="0"/>
          </a:p>
          <a:p>
            <a:pPr marL="800100" lvl="1" indent="-342900">
              <a:buAutoNum type="arabicPeriod"/>
            </a:pPr>
            <a:r>
              <a:rPr kumimoji="1" lang="zh-CN" altLang="en-US" sz="2400" dirty="0"/>
              <a:t>完成分类实验及其结果可视化。</a:t>
            </a:r>
            <a:endParaRPr kumimoji="1" lang="en-US" altLang="zh-CN" sz="2400" dirty="0"/>
          </a:p>
          <a:p>
            <a:pPr marL="800100" lvl="1" indent="-342900">
              <a:buAutoNum type="arabicPeriod"/>
            </a:pPr>
            <a:r>
              <a:rPr kumimoji="1" lang="zh-CN" altLang="en-US" sz="2400" dirty="0"/>
              <a:t>协助完成分类任务。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每周单独同步后端进展。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确定前后端对接的数据接口和数据类型。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负责后端接近</a:t>
            </a:r>
            <a:r>
              <a:rPr kumimoji="1" lang="en-US" altLang="zh-CN" sz="2400" dirty="0"/>
              <a:t>30%</a:t>
            </a:r>
            <a:r>
              <a:rPr kumimoji="1" lang="zh-CN" altLang="en-US" sz="2400" dirty="0"/>
              <a:t>的可视化内容和</a:t>
            </a:r>
            <a:r>
              <a:rPr kumimoji="1" lang="en-US" altLang="zh-CN" sz="2400" dirty="0"/>
              <a:t>40%</a:t>
            </a:r>
            <a:r>
              <a:rPr kumimoji="1" lang="zh-CN" altLang="en-US" sz="2400" dirty="0"/>
              <a:t>代码撰写。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591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CE741C-EADD-B645-A8AA-69B3E31D6EDA}"/>
              </a:ext>
            </a:extLst>
          </p:cNvPr>
          <p:cNvSpPr txBox="1"/>
          <p:nvPr/>
        </p:nvSpPr>
        <p:spPr>
          <a:xfrm>
            <a:off x="3118262" y="0"/>
            <a:ext cx="4031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000" dirty="0">
                <a:latin typeface="Heiti SC Medium" pitchFamily="2" charset="-128"/>
                <a:ea typeface="Heiti SC Medium" pitchFamily="2" charset="-128"/>
              </a:rPr>
              <a:t>前端技术支持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6F6FA4-688D-C949-A92A-D3D2D7A44596}"/>
              </a:ext>
            </a:extLst>
          </p:cNvPr>
          <p:cNvSpPr txBox="1"/>
          <p:nvPr/>
        </p:nvSpPr>
        <p:spPr>
          <a:xfrm>
            <a:off x="0" y="1385888"/>
            <a:ext cx="51475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协助完成前端的代码重构。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独立完成分页功能的实现。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负责前端接近</a:t>
            </a:r>
            <a:r>
              <a:rPr kumimoji="1" lang="en-US" altLang="zh-CN" sz="2400" dirty="0"/>
              <a:t>50%</a:t>
            </a:r>
            <a:r>
              <a:rPr kumimoji="1" lang="zh-CN" altLang="en-US" sz="2400" dirty="0"/>
              <a:t>的代码撰写。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负责前端各项目优化和引擎加速。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586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CE741C-EADD-B645-A8AA-69B3E31D6EDA}"/>
              </a:ext>
            </a:extLst>
          </p:cNvPr>
          <p:cNvSpPr txBox="1"/>
          <p:nvPr/>
        </p:nvSpPr>
        <p:spPr>
          <a:xfrm>
            <a:off x="4054956" y="-84082"/>
            <a:ext cx="4031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000" dirty="0">
                <a:latin typeface="Heiti SC Medium" pitchFamily="2" charset="-128"/>
                <a:ea typeface="Heiti SC Medium" pitchFamily="2" charset="-128"/>
              </a:rPr>
              <a:t>展示内容优化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6F6FA4-688D-C949-A92A-D3D2D7A44596}"/>
              </a:ext>
            </a:extLst>
          </p:cNvPr>
          <p:cNvSpPr txBox="1"/>
          <p:nvPr/>
        </p:nvSpPr>
        <p:spPr>
          <a:xfrm>
            <a:off x="0" y="1385888"/>
            <a:ext cx="9456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负责完成全部的展示内容重点标注（加粗）和参考文献链接引用。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对项目展示全部文本的语法和细节展开多轮修正。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3904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CE741C-EADD-B645-A8AA-69B3E31D6EDA}"/>
              </a:ext>
            </a:extLst>
          </p:cNvPr>
          <p:cNvSpPr txBox="1"/>
          <p:nvPr/>
        </p:nvSpPr>
        <p:spPr>
          <a:xfrm>
            <a:off x="4054956" y="-84082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000" dirty="0">
                <a:latin typeface="Heiti SC Medium" pitchFamily="2" charset="-128"/>
                <a:ea typeface="Heiti SC Medium" pitchFamily="2" charset="-128"/>
              </a:rPr>
              <a:t>网页部署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6F6FA4-688D-C949-A92A-D3D2D7A44596}"/>
              </a:ext>
            </a:extLst>
          </p:cNvPr>
          <p:cNvSpPr txBox="1"/>
          <p:nvPr/>
        </p:nvSpPr>
        <p:spPr>
          <a:xfrm>
            <a:off x="0" y="1385888"/>
            <a:ext cx="9395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2400" dirty="0"/>
              <a:t>独立实现将</a:t>
            </a:r>
            <a:r>
              <a:rPr kumimoji="1" lang="en-US" altLang="zh-CN" sz="2400" dirty="0"/>
              <a:t>local</a:t>
            </a:r>
            <a:r>
              <a:rPr kumimoji="1" lang="zh-CN" altLang="en-US" sz="2400" dirty="0"/>
              <a:t>页面部署到</a:t>
            </a:r>
            <a:r>
              <a:rPr kumimoji="1" lang="en-US" altLang="zh-CN" sz="2400" dirty="0">
                <a:hlinkClick r:id="rId2"/>
              </a:rPr>
              <a:t>https://www.jiajunfan.com/hl/main</a:t>
            </a:r>
            <a:r>
              <a:rPr kumimoji="1" lang="zh-CN" altLang="en-US" sz="2400" dirty="0"/>
              <a:t>中。</a:t>
            </a:r>
            <a:endParaRPr kumimoji="1" lang="en-US" altLang="zh-CN" sz="2400" dirty="0"/>
          </a:p>
          <a:p>
            <a:pPr marL="342900" indent="-342900">
              <a:buAutoNum type="arabicPeriod"/>
            </a:pPr>
            <a:r>
              <a:rPr kumimoji="1" lang="zh-CN" altLang="en-US" sz="2400" dirty="0"/>
              <a:t>独立编写部署代码，调试，并成功部署上线。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405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275</Words>
  <Application>Microsoft Macintosh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Heiti SC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68</cp:revision>
  <dcterms:created xsi:type="dcterms:W3CDTF">2022-04-13T10:56:58Z</dcterms:created>
  <dcterms:modified xsi:type="dcterms:W3CDTF">2022-04-15T08:41:47Z</dcterms:modified>
</cp:coreProperties>
</file>