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Barlow" pitchFamily="2" charset="0"/>
      <p:regular r:id="rId8"/>
      <p:bold r:id="rId9"/>
      <p:italic r:id="rId10"/>
      <p:boldItalic r:id="rId11"/>
    </p:embeddedFont>
    <p:embeddedFont>
      <p:font typeface="Barlow ExtraLight" panose="020F0302020204030204" pitchFamily="34" charset="0"/>
      <p:regular r:id="rId12"/>
      <p:bold r:id="rId13"/>
      <p:italic r:id="rId14"/>
      <p:boldItalic r:id="rId15"/>
    </p:embeddedFont>
    <p:embeddedFont>
      <p:font typeface="Barlow Light" panose="020F0302020204030204" pitchFamily="34" charset="0"/>
      <p:regular r:id="rId16"/>
      <p:bold r:id="rId17"/>
      <p:italic r:id="rId18"/>
      <p:boldItalic r:id="rId19"/>
    </p:embeddedFont>
    <p:embeddedFont>
      <p:font typeface="Barlow Thin" panose="020F03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Helvetica Neue Light" panose="02000403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55" d="100"/>
          <a:sy n="155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34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ableStyles" Target="tableStyle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42352e0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42352e0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42352e0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342352e0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42352e09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42352e09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42352e0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42352e0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42833" y="875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42825" y="2928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938900"/>
            <a:ext cx="8351700" cy="3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○"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Barlow ExtraLight"/>
              <a:buChar char="■"/>
              <a:defRPr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  <a:defRPr>
                <a:latin typeface="Barlow Thin"/>
                <a:ea typeface="Barlow Thin"/>
                <a:cs typeface="Barlow Thin"/>
                <a:sym typeface="Barlow Thin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5206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938900"/>
            <a:ext cx="8351700" cy="3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42825" y="4763425"/>
            <a:ext cx="10653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A.I Design Lab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3">
            <a:alphaModFix/>
          </a:blip>
          <a:srcRect l="27294" t="43560" r="54464" b="44654"/>
          <a:stretch/>
        </p:blipFill>
        <p:spPr>
          <a:xfrm>
            <a:off x="1055325" y="4815900"/>
            <a:ext cx="225451" cy="1884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0">
          <p15:clr>
            <a:srgbClr val="E46962"/>
          </p15:clr>
        </p15:guide>
        <p15:guide id="2" orient="horz" pos="92">
          <p15:clr>
            <a:srgbClr val="E46962"/>
          </p15:clr>
        </p15:guide>
        <p15:guide id="3" orient="horz" pos="3148">
          <p15:clr>
            <a:srgbClr val="E46962"/>
          </p15:clr>
        </p15:guide>
        <p15:guide id="4" orient="horz" pos="453">
          <p15:clr>
            <a:srgbClr val="E46962"/>
          </p15:clr>
        </p15:guide>
        <p15:guide id="5" orient="horz" pos="552">
          <p15:clr>
            <a:srgbClr val="E46962"/>
          </p15:clr>
        </p15:guide>
        <p15:guide id="6" orient="horz">
          <p15:clr>
            <a:srgbClr val="E46962"/>
          </p15:clr>
        </p15:guide>
        <p15:guide id="7" pos="567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M2tfpfiYzXy_NwjUF7ULXYSICEo5FH3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142833" y="875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</a:t>
            </a:r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142825" y="2928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InnFlow Team</a:t>
            </a:r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1"/>
          </p:nvPr>
        </p:nvSpPr>
        <p:spPr>
          <a:xfrm>
            <a:off x="142825" y="3490475"/>
            <a:ext cx="8520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December 2023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l="27284" t="43091" r="53055" b="43068"/>
          <a:stretch/>
        </p:blipFill>
        <p:spPr>
          <a:xfrm rot="-2936670">
            <a:off x="7531345" y="3525455"/>
            <a:ext cx="2350074" cy="214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8584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Design 06/12/2024</a:t>
            </a: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113400" y="4397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Based on Harry’s design</a:t>
            </a:r>
            <a:endParaRPr sz="1500" b="0"/>
          </a:p>
        </p:txBody>
      </p:sp>
      <p:pic>
        <p:nvPicPr>
          <p:cNvPr id="111" name="Google Shape;111;p26" title="Design_Sample_Recor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85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8584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Slide Title 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113400" y="4397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Subtitle</a:t>
            </a:r>
            <a:endParaRPr sz="15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113400" y="146300"/>
            <a:ext cx="88584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Stickers</a:t>
            </a:r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113400" y="439700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Little library of stickers </a:t>
            </a:r>
            <a:endParaRPr sz="1500" b="0"/>
          </a:p>
        </p:txBody>
      </p:sp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142825" y="1009675"/>
            <a:ext cx="85206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A.I Monsters</a:t>
            </a:r>
            <a:endParaRPr sz="1500" b="0"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142825" y="2216175"/>
            <a:ext cx="994800" cy="2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Colours</a:t>
            </a:r>
            <a:endParaRPr sz="1500" b="0"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l="6875" t="42004" r="72672" b="41510"/>
          <a:stretch/>
        </p:blipFill>
        <p:spPr>
          <a:xfrm>
            <a:off x="233675" y="1335650"/>
            <a:ext cx="813100" cy="8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l="27583" t="43332" r="53833" b="43795"/>
          <a:stretch/>
        </p:blipFill>
        <p:spPr>
          <a:xfrm>
            <a:off x="1137625" y="1428576"/>
            <a:ext cx="738774" cy="66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l="45078" t="47824" r="39436" b="41561"/>
          <a:stretch/>
        </p:blipFill>
        <p:spPr>
          <a:xfrm>
            <a:off x="1967250" y="1528438"/>
            <a:ext cx="738774" cy="65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.I DESIGN LAB TEMPLATE">
  <a:themeElements>
    <a:clrScheme name="Simple Light">
      <a:dk1>
        <a:srgbClr val="0F1F45"/>
      </a:dk1>
      <a:lt1>
        <a:srgbClr val="FFFFFF"/>
      </a:lt1>
      <a:dk2>
        <a:srgbClr val="595959"/>
      </a:dk2>
      <a:lt2>
        <a:srgbClr val="3186B8"/>
      </a:lt2>
      <a:accent1>
        <a:srgbClr val="0F1F45"/>
      </a:accent1>
      <a:accent2>
        <a:srgbClr val="CC4125"/>
      </a:accent2>
      <a:accent3>
        <a:srgbClr val="FF9900"/>
      </a:accent3>
      <a:accent4>
        <a:srgbClr val="4A86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全屏显示(16:9)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Helvetica Neue</vt:lpstr>
      <vt:lpstr>Barlow ExtraLight</vt:lpstr>
      <vt:lpstr>Arial</vt:lpstr>
      <vt:lpstr>Barlow Light</vt:lpstr>
      <vt:lpstr>Barlow</vt:lpstr>
      <vt:lpstr>Helvetica Neue Light</vt:lpstr>
      <vt:lpstr>Barlow Thin</vt:lpstr>
      <vt:lpstr>Simple Light</vt:lpstr>
      <vt:lpstr>A.I DESIGN LAB TEMPLATE</vt:lpstr>
      <vt:lpstr>Design Ideas</vt:lpstr>
      <vt:lpstr>Sofia Design 06/12/2024</vt:lpstr>
      <vt:lpstr>Empty Slide Title 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GuJiaJun</cp:lastModifiedBy>
  <cp:revision>1</cp:revision>
  <dcterms:modified xsi:type="dcterms:W3CDTF">2024-12-14T05:10:16Z</dcterms:modified>
</cp:coreProperties>
</file>