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838200"/>
            <a:ext cx="103632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844675"/>
            <a:ext cx="508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5600" y="1844675"/>
            <a:ext cx="508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B0F5-D4BF-4145-A04A-67804C99C912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考察要求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42440"/>
            <a:ext cx="8922385" cy="456628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考察</a:t>
            </a:r>
            <a:r>
              <a:rPr lang="zh-CN" altLang="en-US" dirty="0" smtClean="0"/>
              <a:t>文献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：基于模糊聚类的谷氨酸发酵过程故障诊断研究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考察文献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：基于模糊模式识别的瓦斯突出预测研究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任务：</a:t>
            </a:r>
          </a:p>
          <a:p>
            <a:pPr marL="0" indent="0">
              <a:buNone/>
            </a:pPr>
            <a:r>
              <a:rPr lang="zh-CN" altLang="en-US" dirty="0" smtClean="0"/>
              <a:t>任选其中一篇（当然两篇亦可），编程实现文章中的计算过程，比较自己的结果和文中结果是否不同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B0F5-D4BF-4145-A04A-67804C99C912}" type="slidenum">
              <a:rPr lang="en-US" altLang="zh-CN" smtClean="0"/>
              <a:pPr>
                <a:defRPr/>
              </a:pPr>
              <a:t>1</a:t>
            </a:fld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考察要求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42440"/>
            <a:ext cx="8922385" cy="456628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 smtClean="0"/>
              <a:t>如果觉得题目太难，也可以针对模糊模式识别一章的课件中最后一个例子，来进行编程实现。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B0F5-D4BF-4145-A04A-67804C99C912}" type="slidenum">
              <a:rPr lang="en-US" altLang="zh-CN" smtClean="0"/>
              <a:pPr>
                <a:defRPr/>
              </a:pPr>
              <a:t>2</a:t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完成要求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2877" y="1519360"/>
            <a:ext cx="7753672" cy="4811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）本课程选修人数为</a:t>
            </a:r>
            <a:r>
              <a:rPr lang="en-US" altLang="zh-CN" dirty="0" smtClean="0"/>
              <a:t>122</a:t>
            </a:r>
            <a:r>
              <a:rPr lang="zh-CN" altLang="en-US" dirty="0" smtClean="0"/>
              <a:t>人</a:t>
            </a:r>
            <a:r>
              <a:rPr lang="zh-CN" altLang="en-US" dirty="0" smtClean="0"/>
              <a:t>，分为</a:t>
            </a:r>
            <a:r>
              <a:rPr lang="zh-CN" altLang="en-US" dirty="0" smtClean="0"/>
              <a:t>若干组，每组</a:t>
            </a:r>
            <a:r>
              <a:rPr lang="en-US" altLang="zh-CN" dirty="0" smtClean="0"/>
              <a:t>1-</a:t>
            </a:r>
            <a:r>
              <a:rPr lang="en-US" altLang="zh-CN" dirty="0"/>
              <a:t>4</a:t>
            </a:r>
            <a:r>
              <a:rPr lang="zh-CN" altLang="en-US" dirty="0" smtClean="0"/>
              <a:t>人，自行组队</a:t>
            </a:r>
            <a:r>
              <a:rPr lang="zh-CN" altLang="en-US" dirty="0" smtClean="0"/>
              <a:t>。我会在学习通上发布“组队名单接龙”，请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日之前确保已经组好队，并在学习通中填好接龙名单。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日，每</a:t>
            </a:r>
            <a:r>
              <a:rPr lang="zh-CN" altLang="en-US" dirty="0" smtClean="0"/>
              <a:t>组派代表上台来为大家讲解（全员上台分任务讲解亦可）</a:t>
            </a:r>
            <a:r>
              <a:rPr lang="zh-CN" altLang="en-US" dirty="0" smtClean="0"/>
              <a:t>。讲解次序我会在接龙结束后</a:t>
            </a:r>
            <a:r>
              <a:rPr lang="zh-CN" altLang="en-US" smtClean="0"/>
              <a:t>公布。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）讲解之前，每组需提交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份纸版报告</a:t>
            </a:r>
            <a:r>
              <a:rPr lang="zh-CN" altLang="en-US" dirty="0" smtClean="0"/>
              <a:t>，报告首页必须写明本组成员的</a:t>
            </a:r>
            <a:r>
              <a:rPr lang="zh-CN" altLang="en-US" b="1" dirty="0" smtClean="0">
                <a:solidFill>
                  <a:srgbClr val="FF0000"/>
                </a:solidFill>
              </a:rPr>
              <a:t>在点名册中的序号</a:t>
            </a:r>
            <a:r>
              <a:rPr lang="zh-CN" altLang="en-US" dirty="0" smtClean="0"/>
              <a:t>、学号、姓名、对报告的贡献比例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）上述纸版报告，还需要在学习通中提交。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）不讲解只提交报告的同学，成绩为“及格”；不讲解也不提交报告，将没有考试成绩。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吉林大学</a:t>
            </a:r>
            <a:r>
              <a:rPr lang="zh-CN" altLang="en-US" dirty="0" smtClean="0"/>
              <a:t>软件</a:t>
            </a:r>
            <a:r>
              <a:rPr lang="en-US" altLang="zh-CN" dirty="0" err="1" smtClean="0"/>
              <a:t>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B0F5-D4BF-4145-A04A-67804C99C912}" type="slidenum">
              <a:rPr lang="en-US" altLang="zh-CN" smtClean="0"/>
              <a:pPr>
                <a:defRPr/>
              </a:pPr>
              <a:t>3</a:t>
            </a:fld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266</Words>
  <Application>WPS 演示</Application>
  <PresentationFormat>自定义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考察要求</vt:lpstr>
      <vt:lpstr>考察要求</vt:lpstr>
      <vt:lpstr>完成要求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考察要求</dc:title>
  <dc:creator/>
  <cp:lastModifiedBy>Dell</cp:lastModifiedBy>
  <cp:revision>12</cp:revision>
  <dcterms:created xsi:type="dcterms:W3CDTF">2018-12-05T00:26:00Z</dcterms:created>
  <dcterms:modified xsi:type="dcterms:W3CDTF">2020-12-19T01:02:23Z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