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89" r:id="rId3"/>
  </p:sldMasterIdLst>
  <p:notesMasterIdLst>
    <p:notesMasterId r:id="rId15"/>
  </p:notesMasterIdLst>
  <p:sldIdLst>
    <p:sldId id="331" r:id="rId4"/>
    <p:sldId id="328" r:id="rId5"/>
    <p:sldId id="329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30" r:id="rId14"/>
  </p:sldIdLst>
  <p:sldSz cx="12192000" cy="6858000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張雁婷 Catherine Zhang" initials="張雁婷" lastIdx="1" clrIdx="0">
    <p:extLst>
      <p:ext uri="{19B8F6BF-5375-455C-9EA6-DF929625EA0E}">
        <p15:presenceInfo xmlns:p15="http://schemas.microsoft.com/office/powerpoint/2012/main" userId="S-1-5-21-251493676-3791668545-4241854357-647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F5597"/>
    <a:srgbClr val="5B9BD5"/>
    <a:srgbClr val="EAEFF7"/>
    <a:srgbClr val="BFBFBF"/>
    <a:srgbClr val="D2DEEF"/>
    <a:srgbClr val="5D8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552200-D5FF-BB2B-044A-9AD843FC03D6}" v="21" dt="2025-06-26T09:02:04.7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280" autoAdjust="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B997E-E423-45AC-98DA-98879075FE90}" type="datetimeFigureOut">
              <a:rPr lang="zh-TW" altLang="en-US" smtClean="0"/>
              <a:t>2025/8/28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8B676-F866-4C23-B6DF-C293BD662A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10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8B676-F866-4C23-B6DF-C293BD662AF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27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0733-4359-FC07-15AB-51D0B7BA7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EAEA9-2E58-AE80-535A-E1ECF2B60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25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99F735-1BC8-4020-A49A-4C037861EEE1}"/>
              </a:ext>
            </a:extLst>
          </p:cNvPr>
          <p:cNvSpPr/>
          <p:nvPr userDrawn="1"/>
        </p:nvSpPr>
        <p:spPr>
          <a:xfrm>
            <a:off x="0" y="0"/>
            <a:ext cx="12192000" cy="2924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Block Arc 1">
            <a:extLst>
              <a:ext uri="{FF2B5EF4-FFF2-40B4-BE49-F238E27FC236}">
                <a16:creationId xmlns:a16="http://schemas.microsoft.com/office/drawing/2014/main" id="{404008F3-9393-43B1-9EF6-BB73F9083120}"/>
              </a:ext>
            </a:extLst>
          </p:cNvPr>
          <p:cNvSpPr/>
          <p:nvPr userDrawn="1"/>
        </p:nvSpPr>
        <p:spPr>
          <a:xfrm>
            <a:off x="3582255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Block Arc 12">
            <a:extLst>
              <a:ext uri="{FF2B5EF4-FFF2-40B4-BE49-F238E27FC236}">
                <a16:creationId xmlns:a16="http://schemas.microsoft.com/office/drawing/2014/main" id="{B94FB787-662A-4C42-A82E-3D2990125567}"/>
              </a:ext>
            </a:extLst>
          </p:cNvPr>
          <p:cNvSpPr/>
          <p:nvPr userDrawn="1"/>
        </p:nvSpPr>
        <p:spPr>
          <a:xfrm>
            <a:off x="893211" y="1754355"/>
            <a:ext cx="2340000" cy="2340000"/>
          </a:xfrm>
          <a:prstGeom prst="blockArc">
            <a:avLst>
              <a:gd name="adj1" fmla="val 10800000"/>
              <a:gd name="adj2" fmla="val 118784"/>
              <a:gd name="adj3" fmla="val 708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Block Arc 13">
            <a:extLst>
              <a:ext uri="{FF2B5EF4-FFF2-40B4-BE49-F238E27FC236}">
                <a16:creationId xmlns:a16="http://schemas.microsoft.com/office/drawing/2014/main" id="{B3104187-2B64-4114-9216-8B72399C3FFB}"/>
              </a:ext>
            </a:extLst>
          </p:cNvPr>
          <p:cNvSpPr/>
          <p:nvPr userDrawn="1"/>
        </p:nvSpPr>
        <p:spPr>
          <a:xfrm>
            <a:off x="6271299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Block Arc 15">
            <a:extLst>
              <a:ext uri="{FF2B5EF4-FFF2-40B4-BE49-F238E27FC236}">
                <a16:creationId xmlns:a16="http://schemas.microsoft.com/office/drawing/2014/main" id="{5C6BA25A-D059-41A1-9E12-7E54661C901A}"/>
              </a:ext>
            </a:extLst>
          </p:cNvPr>
          <p:cNvSpPr/>
          <p:nvPr userDrawn="1"/>
        </p:nvSpPr>
        <p:spPr>
          <a:xfrm>
            <a:off x="8946522" y="1754355"/>
            <a:ext cx="2340000" cy="2340000"/>
          </a:xfrm>
          <a:prstGeom prst="blockArc">
            <a:avLst>
              <a:gd name="adj1" fmla="val 10800000"/>
              <a:gd name="adj2" fmla="val 116759"/>
              <a:gd name="adj3" fmla="val 633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41AE61D-2711-4D27-9E84-9455C81DF8E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EB96CED-3A89-4E72-AD40-98DAA7DB1E8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68305AF-08C9-4A39-80B8-FD3847826BF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3326DD4-C5BB-4602-9562-F2390EC71C3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63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B5A378-F106-4996-9559-AD65105010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1226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5715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065FF430-A86A-408D-B4CD-0BDB219BC8FC}"/>
              </a:ext>
            </a:extLst>
          </p:cNvPr>
          <p:cNvGrpSpPr/>
          <p:nvPr userDrawn="1"/>
        </p:nvGrpSpPr>
        <p:grpSpPr>
          <a:xfrm>
            <a:off x="8766546" y="1684865"/>
            <a:ext cx="2664296" cy="4683693"/>
            <a:chOff x="445712" y="1449040"/>
            <a:chExt cx="2113018" cy="3924176"/>
          </a:xfrm>
        </p:grpSpPr>
        <p:sp>
          <p:nvSpPr>
            <p:cNvPr id="3" name="Rounded Rectangle 5">
              <a:extLst>
                <a:ext uri="{FF2B5EF4-FFF2-40B4-BE49-F238E27FC236}">
                  <a16:creationId xmlns:a16="http://schemas.microsoft.com/office/drawing/2014/main" id="{0CA6DF50-6795-474E-9081-6511A6DF797F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E35AE172-B3BB-4E24-B958-0CB99851C0B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3492788A-995F-478E-A5F5-E0A3675E5DF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8">
                <a:extLst>
                  <a:ext uri="{FF2B5EF4-FFF2-40B4-BE49-F238E27FC236}">
                    <a16:creationId xmlns:a16="http://schemas.microsoft.com/office/drawing/2014/main" id="{9A4EEAB5-7A36-43A2-9FDD-A2137FD0C0D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983787F9-8E6F-4588-9DA5-35FC31554940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E2B1047-A353-4F69-8E34-66CE0EF65D9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8954464" y="2096435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072E626-24D1-4140-9541-74DA99F2F3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59118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021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854BEA9-E6ED-4706-9550-8EE96CA069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18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0795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>
            <a:extLst>
              <a:ext uri="{FF2B5EF4-FFF2-40B4-BE49-F238E27FC236}">
                <a16:creationId xmlns:a16="http://schemas.microsoft.com/office/drawing/2014/main" id="{37525922-EB17-4CEB-8FE2-E234D478EA8C}"/>
              </a:ext>
            </a:extLst>
          </p:cNvPr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6">
            <a:extLst>
              <a:ext uri="{FF2B5EF4-FFF2-40B4-BE49-F238E27FC236}">
                <a16:creationId xmlns:a16="http://schemas.microsoft.com/office/drawing/2014/main" id="{0A0D5A86-3F87-4A81-BB86-8F3A92B48B5A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5513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44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C8FE1D-79E2-46F2-A8B6-6C78672F327D}"/>
              </a:ext>
            </a:extLst>
          </p:cNvPr>
          <p:cNvGrpSpPr/>
          <p:nvPr userDrawn="1"/>
        </p:nvGrpSpPr>
        <p:grpSpPr>
          <a:xfrm>
            <a:off x="708173" y="1837593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18A6FBC-D138-4F68-8A66-6E140347BA7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A9BC29C-363B-4E11-AE59-9B8AAF5C10D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23A5DD8-C9B2-4827-81BA-376D44C2463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04A37AE-39E9-4D86-94AD-C2DF9612C22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AEC3D1B-1190-4201-B038-EDF09CD8289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D3F652-9B66-42B3-B6EC-DAEA0D47965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75A6EA0-151B-4595-A461-6347C38766F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68BE3A1-6A36-4CE5-A7E6-FF4ADB32DF5D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28970F8-1E52-4708-BA1F-38BF455DB26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881DEA5-6B95-4385-A6A3-016D173CAE6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EB77DDC-56D9-47AB-B71C-B5E868AA006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4E28E60-5E1A-43CA-A023-D7251390EE6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865A037-79E3-43C4-A726-58CEE97F8CF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54331" y="1976846"/>
            <a:ext cx="3849189" cy="23164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F0C124E-AC53-4C85-B016-9400226359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6582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30778" y="365125"/>
            <a:ext cx="9598429" cy="90949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kumimoji="1" lang="zh-TW" altLang="en-US" sz="3600" b="1" kern="1200" spc="300" dirty="0">
                <a:solidFill>
                  <a:srgbClr val="1F333C"/>
                </a:solidFill>
                <a:effectLst/>
                <a:latin typeface="Noto Sans TC" panose="020B0500000000000000" pitchFamily="34" charset="-120"/>
                <a:ea typeface="Noto Sans TC" panose="020B0500000000000000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791910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4891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DC57578-EF98-4A57-8AF7-1C7CC48D72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3736" y="0"/>
            <a:ext cx="434826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467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BF0D15-4BB1-408E-A5FC-CFF2202284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15ECB00-AF83-443E-9AE7-961C16032659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BED7D0-BE93-4317-824C-6DD1CC483554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C175114-E625-440B-9D45-C7FECD32D84F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F7B0E0-0A58-4E60-8B37-65D6CF8ACF1E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51486E-3E22-42E9-9265-A62EF3AE4503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61999-5F04-4AB2-B1A4-94D813065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9635CA-BC26-4AD8-A22E-1ADC79CFE4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2E4871-F2F2-4806-B2A4-7B4E17D49B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948A5E-2C17-44D0-A274-9C818DA9A2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988820-EC8E-4E5E-B405-6369C94FB696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34C216-B859-4332-89DD-FDAB18587912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C30EF-40BC-43EA-9DFB-F9D15A22EB5E}"/>
              </a:ext>
            </a:extLst>
          </p:cNvPr>
          <p:cNvSpPr/>
          <p:nvPr userDrawn="1"/>
        </p:nvSpPr>
        <p:spPr>
          <a:xfrm rot="2703270">
            <a:off x="2721962" y="791637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0E1840-583E-492F-A9C7-78CB38D18A5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1B742EA-776C-4729-BC4C-D8246D495CCF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FB9170-ED31-4166-B8AF-844A796082C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140AEF0-AD3C-429C-8967-68D41060DDA9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7CBDFD1-2932-4D6D-8A90-D0F5DC3C67AE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A46355A-3E04-49FD-9F09-AAAB3DB0E418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409C4469-3F84-4E19-A632-E543A5FDD884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EBF49C44-3383-44DC-8036-8DC2B11ACB1A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D46346EE-F1B7-4796-AFA9-AAE048AA3364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E5F236-BD77-4630-A734-050F06B94A2D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C89DEA56-42C4-43A8-B485-A905F2F9EF8D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841ACCCA-100D-4216-8EA1-A5CC63045609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35C224AA-96FF-425B-A723-6682BE2E1056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060D8E5-FE2C-4BE4-8D5F-4E1953E01D04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961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5C830AA-5FA6-4CD4-AD75-FEFC4B01915A}"/>
              </a:ext>
            </a:extLst>
          </p:cNvPr>
          <p:cNvGrpSpPr/>
          <p:nvPr userDrawn="1"/>
        </p:nvGrpSpPr>
        <p:grpSpPr>
          <a:xfrm flipV="1">
            <a:off x="-1536722" y="-1474805"/>
            <a:ext cx="6967679" cy="9512191"/>
            <a:chOff x="-1484471" y="-860850"/>
            <a:chExt cx="6967679" cy="951219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CA2486D-8BCE-4F5C-8CAA-C5764F13D2C0}"/>
                </a:ext>
              </a:extLst>
            </p:cNvPr>
            <p:cNvGrpSpPr/>
            <p:nvPr userDrawn="1"/>
          </p:nvGrpSpPr>
          <p:grpSpPr>
            <a:xfrm rot="16200000">
              <a:off x="-1510142" y="1657990"/>
              <a:ext cx="7019022" cy="6967679"/>
              <a:chOff x="-1454130" y="-1334460"/>
              <a:chExt cx="7019022" cy="696767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F71EB0B-9497-409F-8497-D05944EED268}"/>
                  </a:ext>
                </a:extLst>
              </p:cNvPr>
              <p:cNvSpPr/>
              <p:nvPr userDrawn="1"/>
            </p:nvSpPr>
            <p:spPr>
              <a:xfrm>
                <a:off x="-1166340" y="2200772"/>
                <a:ext cx="2393338" cy="23933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DDDF61-AF37-4CDD-91B7-E8FD97EB7F2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173" y="2092453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8756FA6-95F9-4A5F-8874-D3AE77F87B6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54130" y="126244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52D9175-806D-444B-843C-8D6D1A2B8B4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0642" y="-1334460"/>
                <a:ext cx="3734250" cy="3540766"/>
              </a:xfrm>
              <a:prstGeom prst="rect">
                <a:avLst/>
              </a:prstGeom>
            </p:spPr>
          </p:pic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EE53EEA-8096-4336-BF8C-013228CF2A7B}"/>
                  </a:ext>
                </a:extLst>
              </p:cNvPr>
              <p:cNvSpPr/>
              <p:nvPr userDrawn="1"/>
            </p:nvSpPr>
            <p:spPr>
              <a:xfrm rot="2667893" flipH="1">
                <a:off x="3776991" y="-1279263"/>
                <a:ext cx="821603" cy="510877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100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540C4DE-A5C4-491B-85D8-7A083DE9DB85}"/>
                  </a:ext>
                </a:extLst>
              </p:cNvPr>
              <p:cNvSpPr/>
              <p:nvPr userDrawn="1"/>
            </p:nvSpPr>
            <p:spPr>
              <a:xfrm rot="2703270">
                <a:off x="2139106" y="-351276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C197359-984C-46D0-8A51-B98CB1D4D2F3}"/>
                  </a:ext>
                </a:extLst>
              </p:cNvPr>
              <p:cNvSpPr/>
              <p:nvPr userDrawn="1"/>
            </p:nvSpPr>
            <p:spPr>
              <a:xfrm rot="2703270">
                <a:off x="533882" y="2762545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413640F-302A-4F0D-BB79-E28A5E756CB0}"/>
                  </a:ext>
                </a:extLst>
              </p:cNvPr>
              <p:cNvSpPr/>
              <p:nvPr userDrawn="1"/>
            </p:nvSpPr>
            <p:spPr>
              <a:xfrm rot="2703270">
                <a:off x="295353" y="154282"/>
                <a:ext cx="47625" cy="14597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ircle: Hollow 11">
                <a:extLst>
                  <a:ext uri="{FF2B5EF4-FFF2-40B4-BE49-F238E27FC236}">
                    <a16:creationId xmlns:a16="http://schemas.microsoft.com/office/drawing/2014/main" id="{1F0A2C54-CDD2-4AED-8188-711E2B556ED7}"/>
                  </a:ext>
                </a:extLst>
              </p:cNvPr>
              <p:cNvSpPr/>
              <p:nvPr userDrawn="1"/>
            </p:nvSpPr>
            <p:spPr>
              <a:xfrm>
                <a:off x="2747827" y="1763993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75ED3DF4-C9D6-4BB6-A2B9-E5CA4FA70BFB}"/>
                  </a:ext>
                </a:extLst>
              </p:cNvPr>
              <p:cNvSpPr/>
              <p:nvPr userDrawn="1"/>
            </p:nvSpPr>
            <p:spPr>
              <a:xfrm>
                <a:off x="3350683" y="647436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4" name="Circle: Hollow 13">
                <a:extLst>
                  <a:ext uri="{FF2B5EF4-FFF2-40B4-BE49-F238E27FC236}">
                    <a16:creationId xmlns:a16="http://schemas.microsoft.com/office/drawing/2014/main" id="{6ADB9004-20CC-4775-A94C-01AF85407695}"/>
                  </a:ext>
                </a:extLst>
              </p:cNvPr>
              <p:cNvSpPr/>
              <p:nvPr userDrawn="1"/>
            </p:nvSpPr>
            <p:spPr>
              <a:xfrm>
                <a:off x="366049" y="2564860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AE17066-8B58-479D-ADC0-C0AE3E0C1818}"/>
                  </a:ext>
                </a:extLst>
              </p:cNvPr>
              <p:cNvSpPr/>
              <p:nvPr userDrawn="1"/>
            </p:nvSpPr>
            <p:spPr>
              <a:xfrm>
                <a:off x="2248959" y="-1025564"/>
                <a:ext cx="2413539" cy="2404593"/>
              </a:xfrm>
              <a:custGeom>
                <a:avLst/>
                <a:gdLst>
                  <a:gd name="connsiteX0" fmla="*/ 1501721 w 2413539"/>
                  <a:gd name="connsiteY0" fmla="*/ 0 h 2404593"/>
                  <a:gd name="connsiteX1" fmla="*/ 2341348 w 2413539"/>
                  <a:gd name="connsiteY1" fmla="*/ 256470 h 2404593"/>
                  <a:gd name="connsiteX2" fmla="*/ 2413539 w 2413539"/>
                  <a:gd name="connsiteY2" fmla="*/ 310454 h 2404593"/>
                  <a:gd name="connsiteX3" fmla="*/ 303764 w 2413539"/>
                  <a:gd name="connsiteY3" fmla="*/ 2404593 h 2404593"/>
                  <a:gd name="connsiteX4" fmla="*/ 256470 w 2413539"/>
                  <a:gd name="connsiteY4" fmla="*/ 2341348 h 2404593"/>
                  <a:gd name="connsiteX5" fmla="*/ 0 w 2413539"/>
                  <a:gd name="connsiteY5" fmla="*/ 1501721 h 2404593"/>
                  <a:gd name="connsiteX6" fmla="*/ 1501721 w 2413539"/>
                  <a:gd name="connsiteY6" fmla="*/ 0 h 2404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3539" h="2404593">
                    <a:moveTo>
                      <a:pt x="1501721" y="0"/>
                    </a:moveTo>
                    <a:cubicBezTo>
                      <a:pt x="1812738" y="0"/>
                      <a:pt x="2101672" y="94548"/>
                      <a:pt x="2341348" y="256470"/>
                    </a:cubicBezTo>
                    <a:lnTo>
                      <a:pt x="2413539" y="310454"/>
                    </a:lnTo>
                    <a:lnTo>
                      <a:pt x="303764" y="2404593"/>
                    </a:lnTo>
                    <a:lnTo>
                      <a:pt x="256470" y="2341348"/>
                    </a:lnTo>
                    <a:cubicBezTo>
                      <a:pt x="94548" y="2101672"/>
                      <a:pt x="0" y="1812738"/>
                      <a:pt x="0" y="1501721"/>
                    </a:cubicBezTo>
                    <a:cubicBezTo>
                      <a:pt x="0" y="672343"/>
                      <a:pt x="672343" y="0"/>
                      <a:pt x="150172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77B0D4A-E3C1-4B7D-8088-814C22F0A19F}"/>
                </a:ext>
              </a:extLst>
            </p:cNvPr>
            <p:cNvGrpSpPr/>
            <p:nvPr userDrawn="1"/>
          </p:nvGrpSpPr>
          <p:grpSpPr>
            <a:xfrm rot="5400000">
              <a:off x="-325146" y="-952329"/>
              <a:ext cx="3348144" cy="3531102"/>
              <a:chOff x="733347" y="4234870"/>
              <a:chExt cx="3348144" cy="353110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1FEE50B-8E3D-46B2-8EA0-62CF7EFC67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41868" y="4326349"/>
                <a:ext cx="3531102" cy="3348144"/>
              </a:xfrm>
              <a:prstGeom prst="rect">
                <a:avLst/>
              </a:prstGeom>
            </p:spPr>
          </p:pic>
          <p:sp>
            <p:nvSpPr>
              <p:cNvPr id="17" name="Circle: Hollow 16">
                <a:extLst>
                  <a:ext uri="{FF2B5EF4-FFF2-40B4-BE49-F238E27FC236}">
                    <a16:creationId xmlns:a16="http://schemas.microsoft.com/office/drawing/2014/main" id="{85B9006B-48FC-4507-B2E2-05BA6E61F230}"/>
                  </a:ext>
                </a:extLst>
              </p:cNvPr>
              <p:cNvSpPr/>
              <p:nvPr userDrawn="1"/>
            </p:nvSpPr>
            <p:spPr>
              <a:xfrm rot="5400000">
                <a:off x="2094522" y="6103468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8FD8C2B-CF95-4359-8C9B-66F6DEF41BC2}"/>
                  </a:ext>
                </a:extLst>
              </p:cNvPr>
              <p:cNvSpPr/>
              <p:nvPr userDrawn="1"/>
            </p:nvSpPr>
            <p:spPr>
              <a:xfrm rot="5400000">
                <a:off x="1829106" y="5091582"/>
                <a:ext cx="1761493" cy="1758422"/>
              </a:xfrm>
              <a:custGeom>
                <a:avLst/>
                <a:gdLst>
                  <a:gd name="connsiteX0" fmla="*/ 1196669 w 1761493"/>
                  <a:gd name="connsiteY0" fmla="*/ 0 h 1758422"/>
                  <a:gd name="connsiteX1" fmla="*/ 1662467 w 1761493"/>
                  <a:gd name="connsiteY1" fmla="*/ 94040 h 1758422"/>
                  <a:gd name="connsiteX2" fmla="*/ 1761493 w 1761493"/>
                  <a:gd name="connsiteY2" fmla="*/ 141744 h 1758422"/>
                  <a:gd name="connsiteX3" fmla="*/ 140264 w 1761493"/>
                  <a:gd name="connsiteY3" fmla="*/ 1758422 h 1758422"/>
                  <a:gd name="connsiteX4" fmla="*/ 94040 w 1761493"/>
                  <a:gd name="connsiteY4" fmla="*/ 1662467 h 1758422"/>
                  <a:gd name="connsiteX5" fmla="*/ 0 w 1761493"/>
                  <a:gd name="connsiteY5" fmla="*/ 1196669 h 1758422"/>
                  <a:gd name="connsiteX6" fmla="*/ 1196669 w 1761493"/>
                  <a:gd name="connsiteY6" fmla="*/ 0 h 1758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493" h="1758422">
                    <a:moveTo>
                      <a:pt x="1196669" y="0"/>
                    </a:moveTo>
                    <a:cubicBezTo>
                      <a:pt x="1361895" y="0"/>
                      <a:pt x="1519299" y="33486"/>
                      <a:pt x="1662467" y="94040"/>
                    </a:cubicBezTo>
                    <a:lnTo>
                      <a:pt x="1761493" y="141744"/>
                    </a:lnTo>
                    <a:lnTo>
                      <a:pt x="140264" y="1758422"/>
                    </a:lnTo>
                    <a:lnTo>
                      <a:pt x="94040" y="1662467"/>
                    </a:lnTo>
                    <a:cubicBezTo>
                      <a:pt x="33486" y="1519299"/>
                      <a:pt x="0" y="1361895"/>
                      <a:pt x="0" y="1196669"/>
                    </a:cubicBezTo>
                    <a:cubicBezTo>
                      <a:pt x="0" y="535767"/>
                      <a:pt x="535767" y="0"/>
                      <a:pt x="119666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07CB7B1-F420-416D-8B5A-CDA12EF282E8}"/>
                  </a:ext>
                </a:extLst>
              </p:cNvPr>
              <p:cNvSpPr/>
              <p:nvPr userDrawn="1"/>
            </p:nvSpPr>
            <p:spPr>
              <a:xfrm rot="8103270">
                <a:off x="3096259" y="4960806"/>
                <a:ext cx="47625" cy="219456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3938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3364039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6640499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gradFill flip="none" rotWithShape="1"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C0344B-AC7D-4ED3-9B6A-87AC0AED83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9031DEF-FF07-4EBA-8ED1-D0BCE0761541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302444-772F-483F-ACAB-5A9C92AD5477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5234474-8C82-40C3-9FD2-F258748BA7A5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2F1F70-9D94-415E-8C46-EDF5C4984FE0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3F7301-A477-40EF-9888-0BA3A79388FA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FA8A02-80B9-4432-9D97-44E1953BCB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B2FC88-F8FF-4413-A1B6-B10C498CE3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694BF1-D6CF-4DF3-80FC-66870192B0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A2441A-C748-4A6E-B742-C7F08B3278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A6A1C4-8A67-4AD0-BF7E-B11D0DE8A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153FA0-B2D8-4185-8303-DC5F52D49755}"/>
              </a:ext>
            </a:extLst>
          </p:cNvPr>
          <p:cNvSpPr/>
          <p:nvPr userDrawn="1"/>
        </p:nvSpPr>
        <p:spPr>
          <a:xfrm rot="2667893" flipH="1">
            <a:off x="10119165" y="-273779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EB5086-875A-4688-92B3-190D08AA4642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380160-AECC-47E6-85E4-FFEFA3F7DE47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0C9D9E-F3D9-4EBB-8B09-BB47A6DD1283}"/>
              </a:ext>
            </a:extLst>
          </p:cNvPr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FB9E627-7B3D-47F4-BB4D-5A605146F05C}"/>
              </a:ext>
            </a:extLst>
          </p:cNvPr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8249B86-648D-48FA-8877-D382384744EC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B2076F-5914-43A6-B6E2-C12E17527647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33403A-633F-4793-B88B-CBA67B2FBC5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D42674E-12BC-47E2-847D-2ACCB9FBFC48}"/>
              </a:ext>
            </a:extLst>
          </p:cNvPr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BE6A9E-F017-4255-B65B-5FEC7E98707A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1F078A8-67B9-4A84-9820-60757D5289A4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8AA798C-DB24-41C7-8E75-EC0919B35340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EA082264-5EC6-4CC1-88A9-BEC5F0AF0249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2" name="Circle: Hollow 41">
            <a:extLst>
              <a:ext uri="{FF2B5EF4-FFF2-40B4-BE49-F238E27FC236}">
                <a16:creationId xmlns:a16="http://schemas.microsoft.com/office/drawing/2014/main" id="{34144E29-CDC9-4AA5-80F5-DCFE62CC10EE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3" name="Circle: Hollow 42">
            <a:extLst>
              <a:ext uri="{FF2B5EF4-FFF2-40B4-BE49-F238E27FC236}">
                <a16:creationId xmlns:a16="http://schemas.microsoft.com/office/drawing/2014/main" id="{3EE5E573-CFB1-4FDA-BC71-E3177FF65AC5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2545132D-7DFA-4E99-B999-C874A3AE4346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5E4A93A8-43B8-40CC-B7C1-A269E692B4BC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F553A87B-8EA3-4E93-BEC3-99C80394ECBF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996B81B-56CB-43A7-8D1C-78B31EFF008C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5B0A6D1-13EB-4000-903A-6A86440CEE9A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505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570153-C99E-4B26-82EA-4D60EBADE7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8D842ED-2A50-490F-9D8F-5A7A0BC1BF4E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B08A64-4846-4840-93E5-978D148692F3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8FF50F6-3501-485B-834A-405857C18273}"/>
              </a:ext>
            </a:extLst>
          </p:cNvPr>
          <p:cNvSpPr/>
          <p:nvPr userDrawn="1"/>
        </p:nvSpPr>
        <p:spPr>
          <a:xfrm>
            <a:off x="5691858" y="1899196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70317B-DB8E-4506-B700-82E6417CBE17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0E0FC3-6240-4E8C-BFB4-767103E5D4F1}"/>
              </a:ext>
            </a:extLst>
          </p:cNvPr>
          <p:cNvSpPr/>
          <p:nvPr userDrawn="1"/>
        </p:nvSpPr>
        <p:spPr>
          <a:xfrm rot="2667893" flipH="1">
            <a:off x="5236457" y="-196119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57DB93-D307-4B5E-A1BC-C10366E34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9" y="254556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8DD6B6-D8E9-4A86-A72B-4017D3FD2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A258D4-D060-475A-80EE-B57A268FBC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238F26-7F9A-4681-877F-FB59377E4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089" y="766159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784A2B-59B7-41CB-999A-2503EDC5E0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EFC76D-A263-423F-A00E-0C2BD735FA57}"/>
              </a:ext>
            </a:extLst>
          </p:cNvPr>
          <p:cNvSpPr/>
          <p:nvPr userDrawn="1"/>
        </p:nvSpPr>
        <p:spPr>
          <a:xfrm rot="2667893" flipH="1">
            <a:off x="4087347" y="-82615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9CF90B-63EC-41A4-A8FB-8591169906A3}"/>
              </a:ext>
            </a:extLst>
          </p:cNvPr>
          <p:cNvSpPr/>
          <p:nvPr userDrawn="1"/>
        </p:nvSpPr>
        <p:spPr>
          <a:xfrm rot="2667893" flipH="1">
            <a:off x="10792037" y="14637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5923018-100F-48D6-9357-EF6182D4E362}"/>
              </a:ext>
            </a:extLst>
          </p:cNvPr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5C63A5-A956-4975-BE57-E5D2FFC7AAD0}"/>
              </a:ext>
            </a:extLst>
          </p:cNvPr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27C8725-79DC-46D5-8046-3A2B3D182B9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0B0BBE-109E-4BED-87FC-F3E24FBE759A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9D944C-A170-4CDA-B15A-2F6BF0E17BA7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03DE633-761A-4BAB-93E2-7B600274B848}"/>
              </a:ext>
            </a:extLst>
          </p:cNvPr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70AD3B4-CEC8-411F-9D94-877F77DAC9EE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131EB8-39E4-41BF-98BB-7DB1D831D231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440F163-EEBD-45E2-B9CE-AC0895CEBBD7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6EB995D7-7622-4898-A83F-5D49216F330B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4FEC7A35-C293-4B8B-B17E-834481764110}"/>
              </a:ext>
            </a:extLst>
          </p:cNvPr>
          <p:cNvSpPr/>
          <p:nvPr userDrawn="1"/>
        </p:nvSpPr>
        <p:spPr>
          <a:xfrm>
            <a:off x="5602302" y="304846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3F45E4-764B-4572-8BAB-470999FA8FF9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3088A284-9BB9-41CF-A07D-1F6B3920F6F1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DC4F64F6-FD57-493C-8CE0-5EE42CB91D09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D07D33E-FF6F-4B67-B6D1-2202E3A6B746}"/>
              </a:ext>
            </a:extLst>
          </p:cNvPr>
          <p:cNvSpPr/>
          <p:nvPr userDrawn="1"/>
        </p:nvSpPr>
        <p:spPr>
          <a:xfrm>
            <a:off x="9600735" y="639804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28A2FC17-9B72-48D6-BDA4-B1163A48A4FA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A8ED3B6-D72B-47BE-B445-B08D66212043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246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Agenda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27D0A9D-21AD-4F16-ABF6-FCEDEAC7CBC3}"/>
              </a:ext>
            </a:extLst>
          </p:cNvPr>
          <p:cNvGrpSpPr/>
          <p:nvPr userDrawn="1"/>
        </p:nvGrpSpPr>
        <p:grpSpPr>
          <a:xfrm rot="16200000">
            <a:off x="-1543328" y="1245980"/>
            <a:ext cx="7033145" cy="6967679"/>
            <a:chOff x="-1454130" y="-1334460"/>
            <a:chExt cx="7033145" cy="696767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E3802B7-A996-44D8-8E95-073D460506DD}"/>
                </a:ext>
              </a:extLst>
            </p:cNvPr>
            <p:cNvSpPr/>
            <p:nvPr userDrawn="1"/>
          </p:nvSpPr>
          <p:spPr>
            <a:xfrm>
              <a:off x="-1166340" y="2200772"/>
              <a:ext cx="2393338" cy="239333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BC23AE-96EE-4D54-A885-39974FAB76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173" y="2092453"/>
              <a:ext cx="3734250" cy="35407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9F98EE-38CF-4F42-BBFC-6D904B5931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54130" y="126244"/>
              <a:ext cx="3734250" cy="35407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7D8CCE-DBFD-4E90-8B56-4E1B4E65EA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642" y="-1334460"/>
              <a:ext cx="3734250" cy="3540766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A60227F-0B6A-4822-B1CF-88C8ADB21FAF}"/>
                </a:ext>
              </a:extLst>
            </p:cNvPr>
            <p:cNvSpPr/>
            <p:nvPr userDrawn="1"/>
          </p:nvSpPr>
          <p:spPr>
            <a:xfrm rot="2667893" flipH="1">
              <a:off x="3776991" y="-1279263"/>
              <a:ext cx="821603" cy="510877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100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2A927CA-2C69-422E-8CDD-1BB98E8110C4}"/>
                </a:ext>
              </a:extLst>
            </p:cNvPr>
            <p:cNvSpPr/>
            <p:nvPr userDrawn="1"/>
          </p:nvSpPr>
          <p:spPr>
            <a:xfrm rot="2703270">
              <a:off x="2139106" y="-351276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1E524A3-8BEF-4311-9C5F-430DE3C1E73B}"/>
                </a:ext>
              </a:extLst>
            </p:cNvPr>
            <p:cNvSpPr/>
            <p:nvPr userDrawn="1"/>
          </p:nvSpPr>
          <p:spPr>
            <a:xfrm rot="2703270">
              <a:off x="533882" y="2762545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0A3251D-A12D-4E0F-8F70-DEC8DD540973}"/>
                </a:ext>
              </a:extLst>
            </p:cNvPr>
            <p:cNvSpPr/>
            <p:nvPr userDrawn="1"/>
          </p:nvSpPr>
          <p:spPr>
            <a:xfrm rot="2703270">
              <a:off x="295353" y="154282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070B9DE-E2F6-4515-A0CB-D897C6A83640}"/>
                </a:ext>
              </a:extLst>
            </p:cNvPr>
            <p:cNvSpPr/>
            <p:nvPr userDrawn="1"/>
          </p:nvSpPr>
          <p:spPr>
            <a:xfrm rot="2703270">
              <a:off x="4825335" y="723086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F3D5F4E7-4130-4F71-A905-F23D72D75F36}"/>
                </a:ext>
              </a:extLst>
            </p:cNvPr>
            <p:cNvSpPr/>
            <p:nvPr userDrawn="1"/>
          </p:nvSpPr>
          <p:spPr>
            <a:xfrm>
              <a:off x="2747827" y="1763993"/>
              <a:ext cx="307304" cy="307304"/>
            </a:xfrm>
            <a:prstGeom prst="donut">
              <a:avLst>
                <a:gd name="adj" fmla="val 12398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6043D486-3263-4803-85C1-2F658985FF35}"/>
                </a:ext>
              </a:extLst>
            </p:cNvPr>
            <p:cNvSpPr/>
            <p:nvPr userDrawn="1"/>
          </p:nvSpPr>
          <p:spPr>
            <a:xfrm>
              <a:off x="3350683" y="647436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9258023F-0C38-4A31-9B2A-AA99C3C745C6}"/>
                </a:ext>
              </a:extLst>
            </p:cNvPr>
            <p:cNvSpPr/>
            <p:nvPr userDrawn="1"/>
          </p:nvSpPr>
          <p:spPr>
            <a:xfrm>
              <a:off x="366049" y="2564860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53E0F-0B02-4B74-91E7-2B670261B8F7}"/>
                </a:ext>
              </a:extLst>
            </p:cNvPr>
            <p:cNvSpPr/>
            <p:nvPr userDrawn="1"/>
          </p:nvSpPr>
          <p:spPr>
            <a:xfrm>
              <a:off x="2248959" y="-1025564"/>
              <a:ext cx="2413539" cy="2404593"/>
            </a:xfrm>
            <a:custGeom>
              <a:avLst/>
              <a:gdLst>
                <a:gd name="connsiteX0" fmla="*/ 1501721 w 2413539"/>
                <a:gd name="connsiteY0" fmla="*/ 0 h 2404593"/>
                <a:gd name="connsiteX1" fmla="*/ 2341348 w 2413539"/>
                <a:gd name="connsiteY1" fmla="*/ 256470 h 2404593"/>
                <a:gd name="connsiteX2" fmla="*/ 2413539 w 2413539"/>
                <a:gd name="connsiteY2" fmla="*/ 310454 h 2404593"/>
                <a:gd name="connsiteX3" fmla="*/ 303764 w 2413539"/>
                <a:gd name="connsiteY3" fmla="*/ 2404593 h 2404593"/>
                <a:gd name="connsiteX4" fmla="*/ 256470 w 2413539"/>
                <a:gd name="connsiteY4" fmla="*/ 2341348 h 2404593"/>
                <a:gd name="connsiteX5" fmla="*/ 0 w 2413539"/>
                <a:gd name="connsiteY5" fmla="*/ 1501721 h 2404593"/>
                <a:gd name="connsiteX6" fmla="*/ 1501721 w 2413539"/>
                <a:gd name="connsiteY6" fmla="*/ 0 h 2404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539" h="2404593">
                  <a:moveTo>
                    <a:pt x="1501721" y="0"/>
                  </a:moveTo>
                  <a:cubicBezTo>
                    <a:pt x="1812738" y="0"/>
                    <a:pt x="2101672" y="94548"/>
                    <a:pt x="2341348" y="256470"/>
                  </a:cubicBezTo>
                  <a:lnTo>
                    <a:pt x="2413539" y="310454"/>
                  </a:lnTo>
                  <a:lnTo>
                    <a:pt x="303764" y="2404593"/>
                  </a:lnTo>
                  <a:lnTo>
                    <a:pt x="256470" y="2341348"/>
                  </a:lnTo>
                  <a:cubicBezTo>
                    <a:pt x="94548" y="2101672"/>
                    <a:pt x="0" y="1812738"/>
                    <a:pt x="0" y="1501721"/>
                  </a:cubicBezTo>
                  <a:cubicBezTo>
                    <a:pt x="0" y="672343"/>
                    <a:pt x="672343" y="0"/>
                    <a:pt x="15017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51617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63185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0260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aam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99F735-1BC8-4020-A49A-4C037861EEE1}"/>
              </a:ext>
            </a:extLst>
          </p:cNvPr>
          <p:cNvSpPr/>
          <p:nvPr userDrawn="1"/>
        </p:nvSpPr>
        <p:spPr>
          <a:xfrm>
            <a:off x="0" y="0"/>
            <a:ext cx="12192000" cy="2924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Block Arc 1">
            <a:extLst>
              <a:ext uri="{FF2B5EF4-FFF2-40B4-BE49-F238E27FC236}">
                <a16:creationId xmlns:a16="http://schemas.microsoft.com/office/drawing/2014/main" id="{404008F3-9393-43B1-9EF6-BB73F9083120}"/>
              </a:ext>
            </a:extLst>
          </p:cNvPr>
          <p:cNvSpPr/>
          <p:nvPr userDrawn="1"/>
        </p:nvSpPr>
        <p:spPr>
          <a:xfrm>
            <a:off x="3582255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Block Arc 12">
            <a:extLst>
              <a:ext uri="{FF2B5EF4-FFF2-40B4-BE49-F238E27FC236}">
                <a16:creationId xmlns:a16="http://schemas.microsoft.com/office/drawing/2014/main" id="{B94FB787-662A-4C42-A82E-3D2990125567}"/>
              </a:ext>
            </a:extLst>
          </p:cNvPr>
          <p:cNvSpPr/>
          <p:nvPr userDrawn="1"/>
        </p:nvSpPr>
        <p:spPr>
          <a:xfrm>
            <a:off x="893211" y="1754355"/>
            <a:ext cx="2340000" cy="2340000"/>
          </a:xfrm>
          <a:prstGeom prst="blockArc">
            <a:avLst>
              <a:gd name="adj1" fmla="val 10800000"/>
              <a:gd name="adj2" fmla="val 118784"/>
              <a:gd name="adj3" fmla="val 708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Block Arc 13">
            <a:extLst>
              <a:ext uri="{FF2B5EF4-FFF2-40B4-BE49-F238E27FC236}">
                <a16:creationId xmlns:a16="http://schemas.microsoft.com/office/drawing/2014/main" id="{B3104187-2B64-4114-9216-8B72399C3FFB}"/>
              </a:ext>
            </a:extLst>
          </p:cNvPr>
          <p:cNvSpPr/>
          <p:nvPr userDrawn="1"/>
        </p:nvSpPr>
        <p:spPr>
          <a:xfrm>
            <a:off x="6271299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Block Arc 15">
            <a:extLst>
              <a:ext uri="{FF2B5EF4-FFF2-40B4-BE49-F238E27FC236}">
                <a16:creationId xmlns:a16="http://schemas.microsoft.com/office/drawing/2014/main" id="{5C6BA25A-D059-41A1-9E12-7E54661C901A}"/>
              </a:ext>
            </a:extLst>
          </p:cNvPr>
          <p:cNvSpPr/>
          <p:nvPr userDrawn="1"/>
        </p:nvSpPr>
        <p:spPr>
          <a:xfrm>
            <a:off x="8946522" y="1754355"/>
            <a:ext cx="2340000" cy="2340000"/>
          </a:xfrm>
          <a:prstGeom prst="blockArc">
            <a:avLst>
              <a:gd name="adj1" fmla="val 10800000"/>
              <a:gd name="adj2" fmla="val 116759"/>
              <a:gd name="adj3" fmla="val 633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41AE61D-2711-4D27-9E84-9455C81DF8E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EB96CED-3A89-4E72-AD40-98DAA7DB1E8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68305AF-08C9-4A39-80B8-FD3847826BF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3326DD4-C5BB-4602-9562-F2390EC71C3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3527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B5A378-F106-4996-9559-AD65105010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9626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4527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065FF430-A86A-408D-B4CD-0BDB219BC8FC}"/>
              </a:ext>
            </a:extLst>
          </p:cNvPr>
          <p:cNvGrpSpPr/>
          <p:nvPr userDrawn="1"/>
        </p:nvGrpSpPr>
        <p:grpSpPr>
          <a:xfrm>
            <a:off x="8766546" y="1684865"/>
            <a:ext cx="2664296" cy="4683693"/>
            <a:chOff x="445712" y="1449040"/>
            <a:chExt cx="2113018" cy="3924176"/>
          </a:xfrm>
        </p:grpSpPr>
        <p:sp>
          <p:nvSpPr>
            <p:cNvPr id="3" name="Rounded Rectangle 5">
              <a:extLst>
                <a:ext uri="{FF2B5EF4-FFF2-40B4-BE49-F238E27FC236}">
                  <a16:creationId xmlns:a16="http://schemas.microsoft.com/office/drawing/2014/main" id="{0CA6DF50-6795-474E-9081-6511A6DF797F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E35AE172-B3BB-4E24-B958-0CB99851C0B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3492788A-995F-478E-A5F5-E0A3675E5DF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8">
                <a:extLst>
                  <a:ext uri="{FF2B5EF4-FFF2-40B4-BE49-F238E27FC236}">
                    <a16:creationId xmlns:a16="http://schemas.microsoft.com/office/drawing/2014/main" id="{9A4EEAB5-7A36-43A2-9FDD-A2137FD0C0D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983787F9-8E6F-4588-9DA5-35FC31554940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E2B1047-A353-4F69-8E34-66CE0EF65D9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8954464" y="2096435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072E626-24D1-4140-9541-74DA99F2F3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1018964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854BEA9-E6ED-4706-9550-8EE96CA069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5824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>
            <a:extLst>
              <a:ext uri="{FF2B5EF4-FFF2-40B4-BE49-F238E27FC236}">
                <a16:creationId xmlns:a16="http://schemas.microsoft.com/office/drawing/2014/main" id="{37525922-EB17-4CEB-8FE2-E234D478EA8C}"/>
              </a:ext>
            </a:extLst>
          </p:cNvPr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6">
            <a:extLst>
              <a:ext uri="{FF2B5EF4-FFF2-40B4-BE49-F238E27FC236}">
                <a16:creationId xmlns:a16="http://schemas.microsoft.com/office/drawing/2014/main" id="{0A0D5A86-3F87-4A81-BB86-8F3A92B48B5A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6251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C8FE1D-79E2-46F2-A8B6-6C78672F327D}"/>
              </a:ext>
            </a:extLst>
          </p:cNvPr>
          <p:cNvGrpSpPr/>
          <p:nvPr userDrawn="1"/>
        </p:nvGrpSpPr>
        <p:grpSpPr>
          <a:xfrm>
            <a:off x="708173" y="1837593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18A6FBC-D138-4F68-8A66-6E140347BA7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A9BC29C-363B-4E11-AE59-9B8AAF5C10D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23A5DD8-C9B2-4827-81BA-376D44C2463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04A37AE-39E9-4D86-94AD-C2DF9612C22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AEC3D1B-1190-4201-B038-EDF09CD8289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D3F652-9B66-42B3-B6EC-DAEA0D47965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75A6EA0-151B-4595-A461-6347C38766F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68BE3A1-6A36-4CE5-A7E6-FF4ADB32DF5D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28970F8-1E52-4708-BA1F-38BF455DB26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881DEA5-6B95-4385-A6A3-016D173CAE6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EB77DDC-56D9-47AB-B71C-B5E868AA006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4E28E60-5E1A-43CA-A023-D7251390EE6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865A037-79E3-43C4-A726-58CEE97F8CF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54331" y="1976846"/>
            <a:ext cx="3849189" cy="23164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F0C124E-AC53-4C85-B016-9400226359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594042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DC57578-EF98-4A57-8AF7-1C7CC48D72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3736" y="0"/>
            <a:ext cx="434826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3686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4762127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6205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249200" y="0"/>
            <a:ext cx="9360000" cy="1227600"/>
          </a:xfrm>
          <a:prstGeom prst="rect">
            <a:avLst/>
          </a:prstGeom>
        </p:spPr>
        <p:txBody>
          <a:bodyPr anchor="ctr" anchorCtr="0"/>
          <a:lstStyle>
            <a:lvl1pPr>
              <a:defRPr lang="zh-TW" altLang="en-US" sz="3600" kern="1200" spc="300">
                <a:solidFill>
                  <a:srgbClr val="1F333C"/>
                </a:solidFill>
                <a:effectLst/>
                <a:latin typeface="Noto Sans TC" panose="020B0500000000000000" pitchFamily="34" charset="-120"/>
                <a:ea typeface="Noto Sans TC" panose="020B0500000000000000" pitchFamily="34" charset="-120"/>
              </a:defRPr>
            </a:lvl1pPr>
          </a:lstStyle>
          <a:p>
            <a:pPr lvl="0" defTabSz="914400" latinLnBrk="0">
              <a:buNone/>
            </a:pPr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2859778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B2EE-D0AD-42E4-9CBF-7DDAF489CD45}" type="datetimeFigureOut">
              <a:rPr lang="zh-TW" altLang="en-US" smtClean="0"/>
              <a:t>2025/8/28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3950-2AD1-4EC2-BCE9-1C186E241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33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76313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1303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958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27D0A9D-21AD-4F16-ABF6-FCEDEAC7CBC3}"/>
              </a:ext>
            </a:extLst>
          </p:cNvPr>
          <p:cNvGrpSpPr/>
          <p:nvPr userDrawn="1"/>
        </p:nvGrpSpPr>
        <p:grpSpPr>
          <a:xfrm rot="16200000">
            <a:off x="-1543328" y="1245980"/>
            <a:ext cx="7033145" cy="6967679"/>
            <a:chOff x="-1454130" y="-1334460"/>
            <a:chExt cx="7033145" cy="696767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E3802B7-A996-44D8-8E95-073D460506DD}"/>
                </a:ext>
              </a:extLst>
            </p:cNvPr>
            <p:cNvSpPr/>
            <p:nvPr userDrawn="1"/>
          </p:nvSpPr>
          <p:spPr>
            <a:xfrm>
              <a:off x="-1166340" y="2200772"/>
              <a:ext cx="2393338" cy="239333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BC23AE-96EE-4D54-A885-39974FAB76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173" y="2092453"/>
              <a:ext cx="3734250" cy="35407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9F98EE-38CF-4F42-BBFC-6D904B5931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54130" y="126244"/>
              <a:ext cx="3734250" cy="35407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7D8CCE-DBFD-4E90-8B56-4E1B4E65EA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642" y="-1334460"/>
              <a:ext cx="3734250" cy="3540766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A60227F-0B6A-4822-B1CF-88C8ADB21FAF}"/>
                </a:ext>
              </a:extLst>
            </p:cNvPr>
            <p:cNvSpPr/>
            <p:nvPr userDrawn="1"/>
          </p:nvSpPr>
          <p:spPr>
            <a:xfrm rot="2667893" flipH="1">
              <a:off x="3776991" y="-1279263"/>
              <a:ext cx="821603" cy="510877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100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2A927CA-2C69-422E-8CDD-1BB98E8110C4}"/>
                </a:ext>
              </a:extLst>
            </p:cNvPr>
            <p:cNvSpPr/>
            <p:nvPr userDrawn="1"/>
          </p:nvSpPr>
          <p:spPr>
            <a:xfrm rot="2703270">
              <a:off x="2139106" y="-351276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1E524A3-8BEF-4311-9C5F-430DE3C1E73B}"/>
                </a:ext>
              </a:extLst>
            </p:cNvPr>
            <p:cNvSpPr/>
            <p:nvPr userDrawn="1"/>
          </p:nvSpPr>
          <p:spPr>
            <a:xfrm rot="2703270">
              <a:off x="533882" y="2762545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0A3251D-A12D-4E0F-8F70-DEC8DD540973}"/>
                </a:ext>
              </a:extLst>
            </p:cNvPr>
            <p:cNvSpPr/>
            <p:nvPr userDrawn="1"/>
          </p:nvSpPr>
          <p:spPr>
            <a:xfrm rot="2703270">
              <a:off x="295353" y="154282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070B9DE-E2F6-4515-A0CB-D897C6A83640}"/>
                </a:ext>
              </a:extLst>
            </p:cNvPr>
            <p:cNvSpPr/>
            <p:nvPr userDrawn="1"/>
          </p:nvSpPr>
          <p:spPr>
            <a:xfrm rot="2703270">
              <a:off x="4825335" y="723086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F3D5F4E7-4130-4F71-A905-F23D72D75F36}"/>
                </a:ext>
              </a:extLst>
            </p:cNvPr>
            <p:cNvSpPr/>
            <p:nvPr userDrawn="1"/>
          </p:nvSpPr>
          <p:spPr>
            <a:xfrm>
              <a:off x="2747827" y="1763993"/>
              <a:ext cx="307304" cy="307304"/>
            </a:xfrm>
            <a:prstGeom prst="donut">
              <a:avLst>
                <a:gd name="adj" fmla="val 12398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6043D486-3263-4803-85C1-2F658985FF35}"/>
                </a:ext>
              </a:extLst>
            </p:cNvPr>
            <p:cNvSpPr/>
            <p:nvPr userDrawn="1"/>
          </p:nvSpPr>
          <p:spPr>
            <a:xfrm>
              <a:off x="3350683" y="647436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9258023F-0C38-4A31-9B2A-AA99C3C745C6}"/>
                </a:ext>
              </a:extLst>
            </p:cNvPr>
            <p:cNvSpPr/>
            <p:nvPr userDrawn="1"/>
          </p:nvSpPr>
          <p:spPr>
            <a:xfrm>
              <a:off x="366049" y="2564860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53E0F-0B02-4B74-91E7-2B670261B8F7}"/>
                </a:ext>
              </a:extLst>
            </p:cNvPr>
            <p:cNvSpPr/>
            <p:nvPr userDrawn="1"/>
          </p:nvSpPr>
          <p:spPr>
            <a:xfrm>
              <a:off x="2248959" y="-1025564"/>
              <a:ext cx="2413539" cy="2404593"/>
            </a:xfrm>
            <a:custGeom>
              <a:avLst/>
              <a:gdLst>
                <a:gd name="connsiteX0" fmla="*/ 1501721 w 2413539"/>
                <a:gd name="connsiteY0" fmla="*/ 0 h 2404593"/>
                <a:gd name="connsiteX1" fmla="*/ 2341348 w 2413539"/>
                <a:gd name="connsiteY1" fmla="*/ 256470 h 2404593"/>
                <a:gd name="connsiteX2" fmla="*/ 2413539 w 2413539"/>
                <a:gd name="connsiteY2" fmla="*/ 310454 h 2404593"/>
                <a:gd name="connsiteX3" fmla="*/ 303764 w 2413539"/>
                <a:gd name="connsiteY3" fmla="*/ 2404593 h 2404593"/>
                <a:gd name="connsiteX4" fmla="*/ 256470 w 2413539"/>
                <a:gd name="connsiteY4" fmla="*/ 2341348 h 2404593"/>
                <a:gd name="connsiteX5" fmla="*/ 0 w 2413539"/>
                <a:gd name="connsiteY5" fmla="*/ 1501721 h 2404593"/>
                <a:gd name="connsiteX6" fmla="*/ 1501721 w 2413539"/>
                <a:gd name="connsiteY6" fmla="*/ 0 h 2404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539" h="2404593">
                  <a:moveTo>
                    <a:pt x="1501721" y="0"/>
                  </a:moveTo>
                  <a:cubicBezTo>
                    <a:pt x="1812738" y="0"/>
                    <a:pt x="2101672" y="94548"/>
                    <a:pt x="2341348" y="256470"/>
                  </a:cubicBezTo>
                  <a:lnTo>
                    <a:pt x="2413539" y="310454"/>
                  </a:lnTo>
                  <a:lnTo>
                    <a:pt x="303764" y="2404593"/>
                  </a:lnTo>
                  <a:lnTo>
                    <a:pt x="256470" y="2341348"/>
                  </a:lnTo>
                  <a:cubicBezTo>
                    <a:pt x="94548" y="2101672"/>
                    <a:pt x="0" y="1812738"/>
                    <a:pt x="0" y="1501721"/>
                  </a:cubicBezTo>
                  <a:cubicBezTo>
                    <a:pt x="0" y="672343"/>
                    <a:pt x="672343" y="0"/>
                    <a:pt x="15017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391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32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35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31" Type="http://schemas.openxmlformats.org/officeDocument/2006/relationships/slideLayout" Target="../slideLayouts/slideLayout37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33.xml"/><Relationship Id="rId30" Type="http://schemas.openxmlformats.org/officeDocument/2006/relationships/slideLayout" Target="../slideLayouts/slideLayout36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8584" y="162782"/>
            <a:ext cx="1462498" cy="71856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6317" y="143168"/>
            <a:ext cx="849194" cy="82935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5823662" y="6606712"/>
            <a:ext cx="349776" cy="259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82954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4EACC7-37E3-43A5-A5FB-BEB9CE95D266}" type="slidenum">
              <a:rPr kumimoji="0" lang="zh-TW" altLang="en-US" sz="1089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pPr marL="0" marR="0" lvl="0" indent="0" defTabSz="8295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8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1392770" y="2514459"/>
            <a:ext cx="9593397" cy="1324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r>
              <a:rPr lang="en-US" altLang="zh-TW"/>
              <a:t>(</a:t>
            </a:r>
            <a:r>
              <a:rPr lang="zh-TW" altLang="en-US"/>
              <a:t>微軟正黑體 </a:t>
            </a:r>
            <a:r>
              <a:rPr lang="en-US" altLang="zh-TW"/>
              <a:t>36</a:t>
            </a:r>
            <a:r>
              <a:rPr lang="zh-TW" altLang="en-US"/>
              <a:t>號 粗體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9210762" y="6604566"/>
            <a:ext cx="2920320" cy="261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5315" tIns="32658" rIns="65315" bIns="32658" rtlCol="0" anchor="ctr">
            <a:noAutofit/>
          </a:bodyPr>
          <a:lstStyle/>
          <a:p>
            <a:pPr algn="dist"/>
            <a:r>
              <a:rPr lang="zh-TW" altLang="en-US" sz="1270" b="1">
                <a:solidFill>
                  <a:schemeClr val="bg1">
                    <a:lumMod val="50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數位發展部  </a:t>
            </a:r>
            <a:r>
              <a:rPr lang="en-US" altLang="zh-TW" sz="1270" b="0">
                <a:solidFill>
                  <a:schemeClr val="bg1">
                    <a:lumMod val="50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Ministry of Digital Affairs</a:t>
            </a:r>
            <a:endParaRPr lang="zh-TW" altLang="en-US" sz="1270" b="0">
              <a:solidFill>
                <a:schemeClr val="bg1">
                  <a:lumMod val="50000"/>
                </a:schemeClr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cxnSp>
        <p:nvCxnSpPr>
          <p:cNvPr id="11" name="直線接點 10"/>
          <p:cNvCxnSpPr/>
          <p:nvPr userDrawn="1"/>
        </p:nvCxnSpPr>
        <p:spPr>
          <a:xfrm>
            <a:off x="283540" y="6564568"/>
            <a:ext cx="118220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89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829544" rtl="0" eaLnBrk="1" latinLnBrk="0" hangingPunct="1">
        <a:lnSpc>
          <a:spcPct val="90000"/>
        </a:lnSpc>
        <a:spcBef>
          <a:spcPct val="0"/>
        </a:spcBef>
        <a:buNone/>
        <a:defRPr sz="3266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07386" indent="-207386" algn="l" defTabSz="829544" rtl="0" eaLnBrk="1" latinLnBrk="0" hangingPunct="1">
        <a:lnSpc>
          <a:spcPct val="90000"/>
        </a:lnSpc>
        <a:spcBef>
          <a:spcPts val="907"/>
        </a:spcBef>
        <a:buFont typeface="Arial" panose="020B0604020202020204" pitchFamily="34" charset="0"/>
        <a:buChar char="•"/>
        <a:defRPr sz="2540" kern="1200">
          <a:solidFill>
            <a:schemeClr val="tx1"/>
          </a:solidFill>
          <a:latin typeface="+mn-lt"/>
          <a:ea typeface="+mn-ea"/>
          <a:cs typeface="+mn-cs"/>
        </a:defRPr>
      </a:lvl1pPr>
      <a:lvl2pPr marL="622158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448493"/>
            <a:ext cx="10515600" cy="4728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246000" y="6480000"/>
            <a:ext cx="1170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8726804" y="6487531"/>
            <a:ext cx="3219196" cy="288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ctr">
            <a:noAutofit/>
          </a:bodyPr>
          <a:lstStyle/>
          <a:p>
            <a:pPr algn="dist"/>
            <a:r>
              <a:rPr lang="zh-TW" altLang="en-US" sz="1400" b="1">
                <a:solidFill>
                  <a:schemeClr val="bg1">
                    <a:lumMod val="50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數位發展部  </a:t>
            </a:r>
            <a:r>
              <a:rPr lang="en-US" altLang="zh-TW" sz="1400" b="0">
                <a:solidFill>
                  <a:schemeClr val="bg1">
                    <a:lumMod val="50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Ministry of Digital Affairs</a:t>
            </a:r>
            <a:endParaRPr lang="zh-TW" altLang="en-US" sz="1400" b="0">
              <a:solidFill>
                <a:schemeClr val="bg1">
                  <a:lumMod val="50000"/>
                </a:schemeClr>
              </a:solidFill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483116" y="118561"/>
            <a:ext cx="1648055" cy="809738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1583556" y="6293001"/>
            <a:ext cx="356902" cy="186999"/>
          </a:xfrm>
          <a:prstGeom prst="rect">
            <a:avLst/>
          </a:prstGeom>
        </p:spPr>
        <p:txBody>
          <a:bodyPr vert="horz" lIns="72000" tIns="0" rIns="72000" bIns="0" rtlCol="0" anchor="ctr">
            <a:noAutofit/>
          </a:bodyPr>
          <a:lstStyle>
            <a:defPPr>
              <a:defRPr lang="en-US"/>
            </a:defPPr>
            <a:lvl1pPr marL="0" algn="ctr" defTabSz="914286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Noto Sans TC" panose="020B0500000000000000" pitchFamily="34" charset="-120"/>
                <a:ea typeface="Noto Sans TC" panose="020B0500000000000000" pitchFamily="34" charset="-120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群組 14"/>
          <p:cNvGrpSpPr/>
          <p:nvPr userDrawn="1"/>
        </p:nvGrpSpPr>
        <p:grpSpPr>
          <a:xfrm rot="10800000">
            <a:off x="385361" y="1269024"/>
            <a:ext cx="11357224" cy="45719"/>
            <a:chOff x="572174" y="1239528"/>
            <a:chExt cx="11357224" cy="45828"/>
          </a:xfrm>
        </p:grpSpPr>
        <p:sp>
          <p:nvSpPr>
            <p:cNvPr id="16" name="Rectangle 13"/>
            <p:cNvSpPr>
              <a:spLocks noChangeArrowheads="1"/>
            </p:cNvSpPr>
            <p:nvPr userDrawn="1"/>
          </p:nvSpPr>
          <p:spPr bwMode="auto">
            <a:xfrm>
              <a:off x="572174" y="1239528"/>
              <a:ext cx="5678612" cy="45828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1B87C3"/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華康隸書體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華康隸書體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華康隸書體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華康隸書體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華康隸書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華康隸書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華康隸書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華康隸書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華康隸書體" charset="-120"/>
                </a:defRPr>
              </a:lvl9pPr>
            </a:lstStyle>
            <a:p>
              <a:endParaRPr lang="zh-TW" altLang="en-US" sz="1477">
                <a:solidFill>
                  <a:prstClr val="black"/>
                </a:solidFill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 rot="10800000">
              <a:off x="6250786" y="1239528"/>
              <a:ext cx="5678612" cy="45828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42000">
                  <a:schemeClr val="accent6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華康隸書體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華康隸書體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華康隸書體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華康隸書體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華康隸書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華康隸書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華康隸書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華康隸書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華康隸書體" charset="-120"/>
                </a:defRPr>
              </a:lvl9pPr>
            </a:lstStyle>
            <a:p>
              <a:endParaRPr lang="zh-TW" altLang="en-US" sz="1477">
                <a:solidFill>
                  <a:prstClr val="black"/>
                </a:solidFill>
              </a:endParaRPr>
            </a:p>
          </p:txBody>
        </p:sp>
      </p:grpSp>
      <p:sp>
        <p:nvSpPr>
          <p:cNvPr id="12" name="標題版面配置區 1"/>
          <p:cNvSpPr>
            <a:spLocks noGrp="1"/>
          </p:cNvSpPr>
          <p:nvPr>
            <p:ph type="title"/>
          </p:nvPr>
        </p:nvSpPr>
        <p:spPr>
          <a:xfrm>
            <a:off x="1169128" y="365126"/>
            <a:ext cx="9409036" cy="896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" t="934" r="704" b="3661"/>
          <a:stretch/>
        </p:blipFill>
        <p:spPr>
          <a:xfrm>
            <a:off x="125128" y="118561"/>
            <a:ext cx="1044000" cy="101582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423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3" r:id="rId3"/>
    <p:sldLayoutId id="2147483685" r:id="rId4"/>
    <p:sldLayoutId id="2147483723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31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  <p:sldLayoutId id="2147483718" r:id="rId29"/>
    <p:sldLayoutId id="2147483719" r:id="rId30"/>
    <p:sldLayoutId id="2147483720" r:id="rId31"/>
    <p:sldLayoutId id="2147483721" r:id="rId32"/>
    <p:sldLayoutId id="2147483722" r:id="rId3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11437" y="4589774"/>
            <a:ext cx="73275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b="1" spc="300" dirty="0">
                <a:solidFill>
                  <a:srgbClr val="2387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題目名</a:t>
            </a:r>
            <a:endParaRPr lang="en-US" altLang="zh-TW" sz="2800" b="1" spc="300" dirty="0">
              <a:solidFill>
                <a:srgbClr val="2387C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800" b="1" spc="300" dirty="0">
                <a:solidFill>
                  <a:srgbClr val="2387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團隊名</a:t>
            </a:r>
            <a:endParaRPr lang="en-US" altLang="zh-TW" sz="2800" b="1" spc="300" dirty="0">
              <a:solidFill>
                <a:srgbClr val="2387C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000" b="1" spc="300" dirty="0">
              <a:solidFill>
                <a:srgbClr val="2387C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spc="300" dirty="0">
                <a:solidFill>
                  <a:srgbClr val="2387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114/08/XX</a:t>
            </a:r>
          </a:p>
        </p:txBody>
      </p:sp>
      <p:sp>
        <p:nvSpPr>
          <p:cNvPr id="5" name="矩形 4"/>
          <p:cNvSpPr/>
          <p:nvPr/>
        </p:nvSpPr>
        <p:spPr>
          <a:xfrm>
            <a:off x="114300" y="2792627"/>
            <a:ext cx="120777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6000"/>
              </a:lnSpc>
              <a:defRPr/>
            </a:pPr>
            <a:r>
              <a:rPr lang="en-US" altLang="zh-TW" sz="4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rPr>
              <a:t>114</a:t>
            </a:r>
            <a:r>
              <a:rPr lang="zh-TW" altLang="en-US" sz="4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rPr>
              <a:t>年度</a:t>
            </a:r>
            <a:r>
              <a:rPr lang="en-US" altLang="zh-TW" sz="4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rPr>
              <a:t>AIGO</a:t>
            </a:r>
            <a:r>
              <a:rPr lang="zh-TW" altLang="en-US" sz="4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rPr>
              <a:t>淬煉實戰盃</a:t>
            </a:r>
            <a:endParaRPr lang="en-US" altLang="zh-TW" sz="4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</a:endParaRPr>
          </a:p>
          <a:p>
            <a:pPr algn="ctr">
              <a:lnSpc>
                <a:spcPts val="6000"/>
              </a:lnSpc>
              <a:defRPr/>
            </a:pPr>
            <a:r>
              <a:rPr lang="zh-TW" altLang="en-US" sz="4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rPr>
              <a:t>競賽提案報告</a:t>
            </a:r>
            <a:endParaRPr lang="en-US" altLang="zh-TW" sz="4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r="34200"/>
          <a:stretch/>
        </p:blipFill>
        <p:spPr>
          <a:xfrm>
            <a:off x="4065233" y="1248529"/>
            <a:ext cx="5625306" cy="137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88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其他有利審查項目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1104FDB-2B90-4A7E-AAA1-C93486A487A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10" y="1532096"/>
            <a:ext cx="3364865" cy="451453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2147056-C1A2-4292-98A3-99256E402E5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" t="21125" r="4212" b="19162"/>
          <a:stretch/>
        </p:blipFill>
        <p:spPr bwMode="auto">
          <a:xfrm>
            <a:off x="7253175" y="1444943"/>
            <a:ext cx="3567225" cy="46888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52813538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240035" y="3906213"/>
            <a:ext cx="3197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4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sz="4400" b="1" dirty="0">
                <a:solidFill>
                  <a:srgbClr val="24A8C2"/>
                </a:solidFill>
              </a:rPr>
              <a:t>Thank you</a:t>
            </a:r>
            <a:endParaRPr lang="zh-TW" altLang="en-US" sz="4400" b="1" dirty="0">
              <a:solidFill>
                <a:srgbClr val="24A8C2"/>
              </a:solidFill>
            </a:endParaRPr>
          </a:p>
        </p:txBody>
      </p:sp>
      <p:grpSp>
        <p:nvGrpSpPr>
          <p:cNvPr id="5" name="4c3f26d7-f6b0-44c6-aab9-325bab46a2c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707FC97-82FC-41A1-A34B-B69E41C6EFB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254365" y="2778825"/>
            <a:ext cx="2012190" cy="1946554"/>
            <a:chOff x="3686969" y="1449272"/>
            <a:chExt cx="4818063" cy="4660900"/>
          </a:xfrm>
        </p:grpSpPr>
        <p:sp>
          <p:nvSpPr>
            <p:cNvPr id="6" name="iSlîḑè">
              <a:extLst>
                <a:ext uri="{FF2B5EF4-FFF2-40B4-BE49-F238E27FC236}">
                  <a16:creationId xmlns:a16="http://schemas.microsoft.com/office/drawing/2014/main" id="{8851D915-0E19-4AE8-BF0C-26CF8288F764}"/>
                </a:ext>
              </a:extLst>
            </p:cNvPr>
            <p:cNvSpPr/>
            <p:nvPr/>
          </p:nvSpPr>
          <p:spPr bwMode="auto">
            <a:xfrm>
              <a:off x="5072857" y="5616460"/>
              <a:ext cx="3368675" cy="328613"/>
            </a:xfrm>
            <a:prstGeom prst="ellipse">
              <a:avLst/>
            </a:prstGeom>
            <a:solidFill>
              <a:sysClr val="windowText" lastClr="000000">
                <a:alpha val="40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" name="ïṧḷiḋê">
              <a:extLst>
                <a:ext uri="{FF2B5EF4-FFF2-40B4-BE49-F238E27FC236}">
                  <a16:creationId xmlns:a16="http://schemas.microsoft.com/office/drawing/2014/main" id="{A55477BB-3305-4570-BF14-6DD69DBF05D5}"/>
                </a:ext>
              </a:extLst>
            </p:cNvPr>
            <p:cNvSpPr/>
            <p:nvPr/>
          </p:nvSpPr>
          <p:spPr bwMode="auto">
            <a:xfrm>
              <a:off x="5187157" y="1735022"/>
              <a:ext cx="3143250" cy="2970213"/>
            </a:xfrm>
            <a:custGeom>
              <a:avLst/>
              <a:gdLst>
                <a:gd name="T0" fmla="*/ 1888 w 1980"/>
                <a:gd name="T1" fmla="*/ 1871 h 1871"/>
                <a:gd name="T2" fmla="*/ 89 w 1980"/>
                <a:gd name="T3" fmla="*/ 1871 h 1871"/>
                <a:gd name="T4" fmla="*/ 0 w 1980"/>
                <a:gd name="T5" fmla="*/ 0 h 1871"/>
                <a:gd name="T6" fmla="*/ 1980 w 1980"/>
                <a:gd name="T7" fmla="*/ 0 h 1871"/>
                <a:gd name="T8" fmla="*/ 1888 w 1980"/>
                <a:gd name="T9" fmla="*/ 1871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0" h="1871">
                  <a:moveTo>
                    <a:pt x="1888" y="1871"/>
                  </a:moveTo>
                  <a:lnTo>
                    <a:pt x="89" y="1871"/>
                  </a:lnTo>
                  <a:lnTo>
                    <a:pt x="0" y="0"/>
                  </a:lnTo>
                  <a:lnTo>
                    <a:pt x="1980" y="0"/>
                  </a:lnTo>
                  <a:lnTo>
                    <a:pt x="1888" y="1871"/>
                  </a:lnTo>
                  <a:close/>
                </a:path>
              </a:pathLst>
            </a:custGeom>
            <a:solidFill>
              <a:srgbClr val="CC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" name="ïśḷïďé">
              <a:extLst>
                <a:ext uri="{FF2B5EF4-FFF2-40B4-BE49-F238E27FC236}">
                  <a16:creationId xmlns:a16="http://schemas.microsoft.com/office/drawing/2014/main" id="{8F42B685-5806-410E-8DBE-00B2CD1B21FA}"/>
                </a:ext>
              </a:extLst>
            </p:cNvPr>
            <p:cNvSpPr/>
            <p:nvPr/>
          </p:nvSpPr>
          <p:spPr bwMode="auto">
            <a:xfrm>
              <a:off x="5276057" y="1852497"/>
              <a:ext cx="2965450" cy="2747963"/>
            </a:xfrm>
            <a:custGeom>
              <a:avLst/>
              <a:gdLst>
                <a:gd name="T0" fmla="*/ 1782 w 1868"/>
                <a:gd name="T1" fmla="*/ 1731 h 1731"/>
                <a:gd name="T2" fmla="*/ 83 w 1868"/>
                <a:gd name="T3" fmla="*/ 1731 h 1731"/>
                <a:gd name="T4" fmla="*/ 0 w 1868"/>
                <a:gd name="T5" fmla="*/ 0 h 1731"/>
                <a:gd name="T6" fmla="*/ 1868 w 1868"/>
                <a:gd name="T7" fmla="*/ 0 h 1731"/>
                <a:gd name="T8" fmla="*/ 1782 w 1868"/>
                <a:gd name="T9" fmla="*/ 1731 h 1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8" h="1731">
                  <a:moveTo>
                    <a:pt x="1782" y="1731"/>
                  </a:moveTo>
                  <a:lnTo>
                    <a:pt x="83" y="1731"/>
                  </a:lnTo>
                  <a:lnTo>
                    <a:pt x="0" y="0"/>
                  </a:lnTo>
                  <a:lnTo>
                    <a:pt x="1868" y="0"/>
                  </a:lnTo>
                  <a:lnTo>
                    <a:pt x="1782" y="173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9" name="íṥḻîḍê">
              <a:extLst>
                <a:ext uri="{FF2B5EF4-FFF2-40B4-BE49-F238E27FC236}">
                  <a16:creationId xmlns:a16="http://schemas.microsoft.com/office/drawing/2014/main" id="{89EF1219-9398-4E0E-A536-7ACE81088786}"/>
                </a:ext>
              </a:extLst>
            </p:cNvPr>
            <p:cNvSpPr/>
            <p:nvPr/>
          </p:nvSpPr>
          <p:spPr bwMode="auto">
            <a:xfrm>
              <a:off x="5699919" y="4094047"/>
              <a:ext cx="2114550" cy="103188"/>
            </a:xfrm>
            <a:custGeom>
              <a:avLst/>
              <a:gdLst>
                <a:gd name="T0" fmla="*/ 1142 w 1142"/>
                <a:gd name="T1" fmla="*/ 28 h 56"/>
                <a:gd name="T2" fmla="*/ 1114 w 1142"/>
                <a:gd name="T3" fmla="*/ 56 h 56"/>
                <a:gd name="T4" fmla="*/ 28 w 1142"/>
                <a:gd name="T5" fmla="*/ 56 h 56"/>
                <a:gd name="T6" fmla="*/ 0 w 1142"/>
                <a:gd name="T7" fmla="*/ 28 h 56"/>
                <a:gd name="T8" fmla="*/ 0 w 1142"/>
                <a:gd name="T9" fmla="*/ 28 h 56"/>
                <a:gd name="T10" fmla="*/ 28 w 1142"/>
                <a:gd name="T11" fmla="*/ 0 h 56"/>
                <a:gd name="T12" fmla="*/ 1114 w 1142"/>
                <a:gd name="T13" fmla="*/ 0 h 56"/>
                <a:gd name="T14" fmla="*/ 1142 w 1142"/>
                <a:gd name="T1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2" h="56">
                  <a:moveTo>
                    <a:pt x="1142" y="28"/>
                  </a:moveTo>
                  <a:cubicBezTo>
                    <a:pt x="1142" y="43"/>
                    <a:pt x="1130" y="56"/>
                    <a:pt x="1114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12" y="56"/>
                    <a:pt x="0" y="43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1114" y="0"/>
                    <a:pt x="1114" y="0"/>
                    <a:pt x="1114" y="0"/>
                  </a:cubicBezTo>
                  <a:cubicBezTo>
                    <a:pt x="1130" y="0"/>
                    <a:pt x="1142" y="13"/>
                    <a:pt x="1142" y="28"/>
                  </a:cubicBezTo>
                  <a:close/>
                </a:path>
              </a:pathLst>
            </a:custGeom>
            <a:solidFill>
              <a:srgbClr val="F66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0" name="ísľïḍe">
              <a:extLst>
                <a:ext uri="{FF2B5EF4-FFF2-40B4-BE49-F238E27FC236}">
                  <a16:creationId xmlns:a16="http://schemas.microsoft.com/office/drawing/2014/main" id="{E8195AFC-2095-4621-8657-91440A19CA61}"/>
                </a:ext>
              </a:extLst>
            </p:cNvPr>
            <p:cNvSpPr/>
            <p:nvPr/>
          </p:nvSpPr>
          <p:spPr bwMode="auto">
            <a:xfrm>
              <a:off x="6755607" y="2036647"/>
              <a:ext cx="693738" cy="422275"/>
            </a:xfrm>
            <a:custGeom>
              <a:avLst/>
              <a:gdLst>
                <a:gd name="T0" fmla="*/ 2 w 375"/>
                <a:gd name="T1" fmla="*/ 105 h 228"/>
                <a:gd name="T2" fmla="*/ 301 w 375"/>
                <a:gd name="T3" fmla="*/ 228 h 228"/>
                <a:gd name="T4" fmla="*/ 375 w 375"/>
                <a:gd name="T5" fmla="*/ 153 h 228"/>
                <a:gd name="T6" fmla="*/ 2 w 375"/>
                <a:gd name="T7" fmla="*/ 0 h 228"/>
                <a:gd name="T8" fmla="*/ 0 w 375"/>
                <a:gd name="T9" fmla="*/ 0 h 228"/>
                <a:gd name="T10" fmla="*/ 0 w 375"/>
                <a:gd name="T11" fmla="*/ 105 h 228"/>
                <a:gd name="T12" fmla="*/ 2 w 375"/>
                <a:gd name="T13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5" h="228">
                  <a:moveTo>
                    <a:pt x="2" y="105"/>
                  </a:moveTo>
                  <a:cubicBezTo>
                    <a:pt x="119" y="105"/>
                    <a:pt x="224" y="152"/>
                    <a:pt x="301" y="228"/>
                  </a:cubicBezTo>
                  <a:cubicBezTo>
                    <a:pt x="375" y="153"/>
                    <a:pt x="375" y="153"/>
                    <a:pt x="375" y="153"/>
                  </a:cubicBezTo>
                  <a:cubicBezTo>
                    <a:pt x="279" y="59"/>
                    <a:pt x="148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1" y="105"/>
                    <a:pt x="2" y="105"/>
                    <a:pt x="2" y="105"/>
                  </a:cubicBezTo>
                  <a:close/>
                </a:path>
              </a:pathLst>
            </a:custGeom>
            <a:solidFill>
              <a:srgbClr val="CEE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1" name="íṡḻïḑê">
              <a:extLst>
                <a:ext uri="{FF2B5EF4-FFF2-40B4-BE49-F238E27FC236}">
                  <a16:creationId xmlns:a16="http://schemas.microsoft.com/office/drawing/2014/main" id="{05E12D61-B35C-403A-A7BA-A227FB2C2C69}"/>
                </a:ext>
              </a:extLst>
            </p:cNvPr>
            <p:cNvSpPr/>
            <p:nvPr/>
          </p:nvSpPr>
          <p:spPr bwMode="auto">
            <a:xfrm>
              <a:off x="6065044" y="2036647"/>
              <a:ext cx="690563" cy="423863"/>
            </a:xfrm>
            <a:custGeom>
              <a:avLst/>
              <a:gdLst>
                <a:gd name="T0" fmla="*/ 373 w 373"/>
                <a:gd name="T1" fmla="*/ 105 h 229"/>
                <a:gd name="T2" fmla="*/ 373 w 373"/>
                <a:gd name="T3" fmla="*/ 0 h 229"/>
                <a:gd name="T4" fmla="*/ 0 w 373"/>
                <a:gd name="T5" fmla="*/ 155 h 229"/>
                <a:gd name="T6" fmla="*/ 75 w 373"/>
                <a:gd name="T7" fmla="*/ 229 h 229"/>
                <a:gd name="T8" fmla="*/ 373 w 373"/>
                <a:gd name="T9" fmla="*/ 10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229">
                  <a:moveTo>
                    <a:pt x="373" y="105"/>
                  </a:moveTo>
                  <a:cubicBezTo>
                    <a:pt x="373" y="0"/>
                    <a:pt x="373" y="0"/>
                    <a:pt x="373" y="0"/>
                  </a:cubicBezTo>
                  <a:cubicBezTo>
                    <a:pt x="228" y="1"/>
                    <a:pt x="96" y="60"/>
                    <a:pt x="0" y="155"/>
                  </a:cubicBezTo>
                  <a:cubicBezTo>
                    <a:pt x="75" y="229"/>
                    <a:pt x="75" y="229"/>
                    <a:pt x="75" y="229"/>
                  </a:cubicBezTo>
                  <a:cubicBezTo>
                    <a:pt x="151" y="153"/>
                    <a:pt x="257" y="106"/>
                    <a:pt x="373" y="105"/>
                  </a:cubicBezTo>
                  <a:close/>
                </a:path>
              </a:pathLst>
            </a:custGeom>
            <a:solidFill>
              <a:srgbClr val="8064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2" name="íş1ídé">
              <a:extLst>
                <a:ext uri="{FF2B5EF4-FFF2-40B4-BE49-F238E27FC236}">
                  <a16:creationId xmlns:a16="http://schemas.microsoft.com/office/drawing/2014/main" id="{0B30B112-9F67-41D6-B734-2D1ABBD48FFD}"/>
                </a:ext>
              </a:extLst>
            </p:cNvPr>
            <p:cNvSpPr/>
            <p:nvPr/>
          </p:nvSpPr>
          <p:spPr bwMode="auto">
            <a:xfrm>
              <a:off x="7312819" y="2319222"/>
              <a:ext cx="428625" cy="695325"/>
            </a:xfrm>
            <a:custGeom>
              <a:avLst/>
              <a:gdLst>
                <a:gd name="T0" fmla="*/ 127 w 232"/>
                <a:gd name="T1" fmla="*/ 375 h 375"/>
                <a:gd name="T2" fmla="*/ 232 w 232"/>
                <a:gd name="T3" fmla="*/ 375 h 375"/>
                <a:gd name="T4" fmla="*/ 74 w 232"/>
                <a:gd name="T5" fmla="*/ 0 h 375"/>
                <a:gd name="T6" fmla="*/ 0 w 232"/>
                <a:gd name="T7" fmla="*/ 75 h 375"/>
                <a:gd name="T8" fmla="*/ 127 w 232"/>
                <a:gd name="T9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375">
                  <a:moveTo>
                    <a:pt x="127" y="375"/>
                  </a:moveTo>
                  <a:cubicBezTo>
                    <a:pt x="232" y="375"/>
                    <a:pt x="232" y="375"/>
                    <a:pt x="232" y="375"/>
                  </a:cubicBezTo>
                  <a:cubicBezTo>
                    <a:pt x="231" y="228"/>
                    <a:pt x="171" y="96"/>
                    <a:pt x="74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78" y="151"/>
                    <a:pt x="126" y="258"/>
                    <a:pt x="127" y="375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" name="îṩḻidê">
              <a:extLst>
                <a:ext uri="{FF2B5EF4-FFF2-40B4-BE49-F238E27FC236}">
                  <a16:creationId xmlns:a16="http://schemas.microsoft.com/office/drawing/2014/main" id="{32AB34E7-5CD4-4416-A239-636CCDDF605D}"/>
                </a:ext>
              </a:extLst>
            </p:cNvPr>
            <p:cNvSpPr/>
            <p:nvPr/>
          </p:nvSpPr>
          <p:spPr bwMode="auto">
            <a:xfrm>
              <a:off x="6755607" y="3574935"/>
              <a:ext cx="700088" cy="428625"/>
            </a:xfrm>
            <a:custGeom>
              <a:avLst/>
              <a:gdLst>
                <a:gd name="T0" fmla="*/ 2 w 378"/>
                <a:gd name="T1" fmla="*/ 126 h 231"/>
                <a:gd name="T2" fmla="*/ 0 w 378"/>
                <a:gd name="T3" fmla="*/ 126 h 231"/>
                <a:gd name="T4" fmla="*/ 0 w 378"/>
                <a:gd name="T5" fmla="*/ 231 h 231"/>
                <a:gd name="T6" fmla="*/ 2 w 378"/>
                <a:gd name="T7" fmla="*/ 231 h 231"/>
                <a:gd name="T8" fmla="*/ 378 w 378"/>
                <a:gd name="T9" fmla="*/ 75 h 231"/>
                <a:gd name="T10" fmla="*/ 304 w 378"/>
                <a:gd name="T11" fmla="*/ 0 h 231"/>
                <a:gd name="T12" fmla="*/ 2 w 378"/>
                <a:gd name="T13" fmla="*/ 1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" h="231">
                  <a:moveTo>
                    <a:pt x="2" y="126"/>
                  </a:moveTo>
                  <a:cubicBezTo>
                    <a:pt x="2" y="126"/>
                    <a:pt x="1" y="126"/>
                    <a:pt x="0" y="126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1" y="231"/>
                    <a:pt x="2" y="231"/>
                    <a:pt x="2" y="231"/>
                  </a:cubicBezTo>
                  <a:cubicBezTo>
                    <a:pt x="149" y="231"/>
                    <a:pt x="282" y="171"/>
                    <a:pt x="378" y="75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27" y="78"/>
                    <a:pt x="120" y="126"/>
                    <a:pt x="2" y="126"/>
                  </a:cubicBezTo>
                  <a:close/>
                </a:path>
              </a:pathLst>
            </a:custGeom>
            <a:solidFill>
              <a:srgbClr val="8064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4" name="ïşḷïdé">
              <a:extLst>
                <a:ext uri="{FF2B5EF4-FFF2-40B4-BE49-F238E27FC236}">
                  <a16:creationId xmlns:a16="http://schemas.microsoft.com/office/drawing/2014/main" id="{399D8738-9880-4CA8-83E0-56A7F190F2F7}"/>
                </a:ext>
              </a:extLst>
            </p:cNvPr>
            <p:cNvSpPr/>
            <p:nvPr/>
          </p:nvSpPr>
          <p:spPr bwMode="auto">
            <a:xfrm>
              <a:off x="7317582" y="3014547"/>
              <a:ext cx="423863" cy="700088"/>
            </a:xfrm>
            <a:custGeom>
              <a:avLst/>
              <a:gdLst>
                <a:gd name="T0" fmla="*/ 229 w 229"/>
                <a:gd name="T1" fmla="*/ 0 h 378"/>
                <a:gd name="T2" fmla="*/ 124 w 229"/>
                <a:gd name="T3" fmla="*/ 0 h 378"/>
                <a:gd name="T4" fmla="*/ 124 w 229"/>
                <a:gd name="T5" fmla="*/ 3 h 378"/>
                <a:gd name="T6" fmla="*/ 0 w 229"/>
                <a:gd name="T7" fmla="*/ 303 h 378"/>
                <a:gd name="T8" fmla="*/ 74 w 229"/>
                <a:gd name="T9" fmla="*/ 378 h 378"/>
                <a:gd name="T10" fmla="*/ 229 w 229"/>
                <a:gd name="T11" fmla="*/ 3 h 378"/>
                <a:gd name="T12" fmla="*/ 229 w 229"/>
                <a:gd name="T1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" h="378">
                  <a:moveTo>
                    <a:pt x="229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"/>
                    <a:pt x="124" y="2"/>
                    <a:pt x="124" y="3"/>
                  </a:cubicBezTo>
                  <a:cubicBezTo>
                    <a:pt x="124" y="120"/>
                    <a:pt x="76" y="226"/>
                    <a:pt x="0" y="303"/>
                  </a:cubicBezTo>
                  <a:cubicBezTo>
                    <a:pt x="74" y="378"/>
                    <a:pt x="74" y="378"/>
                    <a:pt x="74" y="378"/>
                  </a:cubicBezTo>
                  <a:cubicBezTo>
                    <a:pt x="170" y="282"/>
                    <a:pt x="229" y="149"/>
                    <a:pt x="229" y="3"/>
                  </a:cubicBezTo>
                  <a:cubicBezTo>
                    <a:pt x="229" y="2"/>
                    <a:pt x="229" y="1"/>
                    <a:pt x="229" y="0"/>
                  </a:cubicBezTo>
                  <a:close/>
                </a:path>
              </a:pathLst>
            </a:custGeom>
            <a:solidFill>
              <a:srgbClr val="CEE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5" name="iṥļîḋè">
              <a:extLst>
                <a:ext uri="{FF2B5EF4-FFF2-40B4-BE49-F238E27FC236}">
                  <a16:creationId xmlns:a16="http://schemas.microsoft.com/office/drawing/2014/main" id="{5ECACEB2-91A6-4148-8448-2771B6892AD0}"/>
                </a:ext>
              </a:extLst>
            </p:cNvPr>
            <p:cNvSpPr/>
            <p:nvPr/>
          </p:nvSpPr>
          <p:spPr bwMode="auto">
            <a:xfrm>
              <a:off x="6060282" y="3573347"/>
              <a:ext cx="695325" cy="430213"/>
            </a:xfrm>
            <a:custGeom>
              <a:avLst/>
              <a:gdLst>
                <a:gd name="T0" fmla="*/ 74 w 375"/>
                <a:gd name="T1" fmla="*/ 0 h 232"/>
                <a:gd name="T2" fmla="*/ 0 w 375"/>
                <a:gd name="T3" fmla="*/ 74 h 232"/>
                <a:gd name="T4" fmla="*/ 375 w 375"/>
                <a:gd name="T5" fmla="*/ 232 h 232"/>
                <a:gd name="T6" fmla="*/ 375 w 375"/>
                <a:gd name="T7" fmla="*/ 127 h 232"/>
                <a:gd name="T8" fmla="*/ 74 w 375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232">
                  <a:moveTo>
                    <a:pt x="74" y="0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95" y="171"/>
                    <a:pt x="228" y="231"/>
                    <a:pt x="375" y="232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257" y="126"/>
                    <a:pt x="151" y="78"/>
                    <a:pt x="74" y="0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6" name="išľîďê">
              <a:extLst>
                <a:ext uri="{FF2B5EF4-FFF2-40B4-BE49-F238E27FC236}">
                  <a16:creationId xmlns:a16="http://schemas.microsoft.com/office/drawing/2014/main" id="{A0D2E7D3-995E-4D36-A53C-DFB2A826BE5A}"/>
                </a:ext>
              </a:extLst>
            </p:cNvPr>
            <p:cNvSpPr/>
            <p:nvPr/>
          </p:nvSpPr>
          <p:spPr bwMode="auto">
            <a:xfrm>
              <a:off x="5776119" y="3014547"/>
              <a:ext cx="422275" cy="695325"/>
            </a:xfrm>
            <a:custGeom>
              <a:avLst/>
              <a:gdLst>
                <a:gd name="T0" fmla="*/ 106 w 228"/>
                <a:gd name="T1" fmla="*/ 3 h 376"/>
                <a:gd name="T2" fmla="*/ 106 w 228"/>
                <a:gd name="T3" fmla="*/ 0 h 376"/>
                <a:gd name="T4" fmla="*/ 0 w 228"/>
                <a:gd name="T5" fmla="*/ 0 h 376"/>
                <a:gd name="T6" fmla="*/ 0 w 228"/>
                <a:gd name="T7" fmla="*/ 3 h 376"/>
                <a:gd name="T8" fmla="*/ 154 w 228"/>
                <a:gd name="T9" fmla="*/ 376 h 376"/>
                <a:gd name="T10" fmla="*/ 228 w 228"/>
                <a:gd name="T11" fmla="*/ 302 h 376"/>
                <a:gd name="T12" fmla="*/ 106 w 228"/>
                <a:gd name="T13" fmla="*/ 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376">
                  <a:moveTo>
                    <a:pt x="106" y="3"/>
                  </a:moveTo>
                  <a:cubicBezTo>
                    <a:pt x="106" y="2"/>
                    <a:pt x="106" y="1"/>
                    <a:pt x="1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148"/>
                    <a:pt x="59" y="280"/>
                    <a:pt x="154" y="376"/>
                  </a:cubicBezTo>
                  <a:cubicBezTo>
                    <a:pt x="228" y="302"/>
                    <a:pt x="228" y="302"/>
                    <a:pt x="228" y="302"/>
                  </a:cubicBezTo>
                  <a:cubicBezTo>
                    <a:pt x="152" y="225"/>
                    <a:pt x="106" y="119"/>
                    <a:pt x="106" y="3"/>
                  </a:cubicBezTo>
                  <a:close/>
                </a:path>
              </a:pathLst>
            </a:custGeom>
            <a:solidFill>
              <a:srgbClr val="8064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7" name="ï$ļïḍê">
              <a:extLst>
                <a:ext uri="{FF2B5EF4-FFF2-40B4-BE49-F238E27FC236}">
                  <a16:creationId xmlns:a16="http://schemas.microsoft.com/office/drawing/2014/main" id="{F969C749-B930-464C-B0EE-2680950FEDA5}"/>
                </a:ext>
              </a:extLst>
            </p:cNvPr>
            <p:cNvSpPr/>
            <p:nvPr/>
          </p:nvSpPr>
          <p:spPr bwMode="auto">
            <a:xfrm>
              <a:off x="5776119" y="2323985"/>
              <a:ext cx="427038" cy="690563"/>
            </a:xfrm>
            <a:custGeom>
              <a:avLst/>
              <a:gdLst>
                <a:gd name="T0" fmla="*/ 231 w 231"/>
                <a:gd name="T1" fmla="*/ 74 h 373"/>
                <a:gd name="T2" fmla="*/ 156 w 231"/>
                <a:gd name="T3" fmla="*/ 0 h 373"/>
                <a:gd name="T4" fmla="*/ 0 w 231"/>
                <a:gd name="T5" fmla="*/ 373 h 373"/>
                <a:gd name="T6" fmla="*/ 106 w 231"/>
                <a:gd name="T7" fmla="*/ 373 h 373"/>
                <a:gd name="T8" fmla="*/ 231 w 231"/>
                <a:gd name="T9" fmla="*/ 74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373">
                  <a:moveTo>
                    <a:pt x="231" y="74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61" y="96"/>
                    <a:pt x="1" y="227"/>
                    <a:pt x="0" y="373"/>
                  </a:cubicBezTo>
                  <a:cubicBezTo>
                    <a:pt x="106" y="373"/>
                    <a:pt x="106" y="373"/>
                    <a:pt x="106" y="373"/>
                  </a:cubicBezTo>
                  <a:cubicBezTo>
                    <a:pt x="106" y="256"/>
                    <a:pt x="154" y="151"/>
                    <a:pt x="231" y="74"/>
                  </a:cubicBezTo>
                  <a:close/>
                </a:path>
              </a:pathLst>
            </a:custGeom>
            <a:solidFill>
              <a:srgbClr val="CEE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8" name="íSļíďe">
              <a:extLst>
                <a:ext uri="{FF2B5EF4-FFF2-40B4-BE49-F238E27FC236}">
                  <a16:creationId xmlns:a16="http://schemas.microsoft.com/office/drawing/2014/main" id="{8AA217B4-F068-4124-B9E1-DC18C136B568}"/>
                </a:ext>
              </a:extLst>
            </p:cNvPr>
            <p:cNvSpPr/>
            <p:nvPr/>
          </p:nvSpPr>
          <p:spPr bwMode="auto">
            <a:xfrm>
              <a:off x="5784057" y="4252797"/>
              <a:ext cx="246063" cy="20638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9" name="ïṩ1ídè">
              <a:extLst>
                <a:ext uri="{FF2B5EF4-FFF2-40B4-BE49-F238E27FC236}">
                  <a16:creationId xmlns:a16="http://schemas.microsoft.com/office/drawing/2014/main" id="{6025B3E5-E686-4CDE-B364-3124F231A40D}"/>
                </a:ext>
              </a:extLst>
            </p:cNvPr>
            <p:cNvSpPr/>
            <p:nvPr/>
          </p:nvSpPr>
          <p:spPr bwMode="auto">
            <a:xfrm>
              <a:off x="5784057" y="4321060"/>
              <a:ext cx="246063" cy="22225"/>
            </a:xfrm>
            <a:custGeom>
              <a:avLst/>
              <a:gdLst>
                <a:gd name="T0" fmla="*/ 133 w 133"/>
                <a:gd name="T1" fmla="*/ 6 h 12"/>
                <a:gd name="T2" fmla="*/ 127 w 133"/>
                <a:gd name="T3" fmla="*/ 12 h 12"/>
                <a:gd name="T4" fmla="*/ 5 w 133"/>
                <a:gd name="T5" fmla="*/ 12 h 12"/>
                <a:gd name="T6" fmla="*/ 0 w 133"/>
                <a:gd name="T7" fmla="*/ 6 h 12"/>
                <a:gd name="T8" fmla="*/ 0 w 133"/>
                <a:gd name="T9" fmla="*/ 6 h 12"/>
                <a:gd name="T10" fmla="*/ 5 w 133"/>
                <a:gd name="T11" fmla="*/ 0 h 12"/>
                <a:gd name="T12" fmla="*/ 127 w 133"/>
                <a:gd name="T13" fmla="*/ 0 h 12"/>
                <a:gd name="T14" fmla="*/ 133 w 133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2">
                  <a:moveTo>
                    <a:pt x="133" y="6"/>
                  </a:moveTo>
                  <a:cubicBezTo>
                    <a:pt x="133" y="9"/>
                    <a:pt x="130" y="12"/>
                    <a:pt x="127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0" name="íṩľíḓe">
              <a:extLst>
                <a:ext uri="{FF2B5EF4-FFF2-40B4-BE49-F238E27FC236}">
                  <a16:creationId xmlns:a16="http://schemas.microsoft.com/office/drawing/2014/main" id="{96FDD698-F7C8-4AD1-A586-AC9E1BE746D5}"/>
                </a:ext>
              </a:extLst>
            </p:cNvPr>
            <p:cNvSpPr/>
            <p:nvPr/>
          </p:nvSpPr>
          <p:spPr bwMode="auto">
            <a:xfrm>
              <a:off x="5784057" y="4390910"/>
              <a:ext cx="246063" cy="20638"/>
            </a:xfrm>
            <a:custGeom>
              <a:avLst/>
              <a:gdLst>
                <a:gd name="T0" fmla="*/ 133 w 133"/>
                <a:gd name="T1" fmla="*/ 6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6 h 11"/>
                <a:gd name="T8" fmla="*/ 0 w 133"/>
                <a:gd name="T9" fmla="*/ 6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6"/>
                  </a:moveTo>
                  <a:cubicBezTo>
                    <a:pt x="133" y="9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1" name="iṧḷîḋe">
              <a:extLst>
                <a:ext uri="{FF2B5EF4-FFF2-40B4-BE49-F238E27FC236}">
                  <a16:creationId xmlns:a16="http://schemas.microsoft.com/office/drawing/2014/main" id="{F9764BDD-F311-4060-A416-C2EB347E5A0E}"/>
                </a:ext>
              </a:extLst>
            </p:cNvPr>
            <p:cNvSpPr/>
            <p:nvPr/>
          </p:nvSpPr>
          <p:spPr bwMode="auto">
            <a:xfrm>
              <a:off x="5784057" y="4462347"/>
              <a:ext cx="246063" cy="20638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2" name="isļidê">
              <a:extLst>
                <a:ext uri="{FF2B5EF4-FFF2-40B4-BE49-F238E27FC236}">
                  <a16:creationId xmlns:a16="http://schemas.microsoft.com/office/drawing/2014/main" id="{0A9D4597-ADD4-4126-881D-4DF516FF3719}"/>
                </a:ext>
              </a:extLst>
            </p:cNvPr>
            <p:cNvSpPr/>
            <p:nvPr/>
          </p:nvSpPr>
          <p:spPr bwMode="auto">
            <a:xfrm>
              <a:off x="6209507" y="4252797"/>
              <a:ext cx="246063" cy="20638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3" name="íšļïḍê">
              <a:extLst>
                <a:ext uri="{FF2B5EF4-FFF2-40B4-BE49-F238E27FC236}">
                  <a16:creationId xmlns:a16="http://schemas.microsoft.com/office/drawing/2014/main" id="{87EE4706-011D-4076-9046-F1F2E782DA39}"/>
                </a:ext>
              </a:extLst>
            </p:cNvPr>
            <p:cNvSpPr/>
            <p:nvPr/>
          </p:nvSpPr>
          <p:spPr bwMode="auto">
            <a:xfrm>
              <a:off x="6209507" y="4321060"/>
              <a:ext cx="246063" cy="22225"/>
            </a:xfrm>
            <a:custGeom>
              <a:avLst/>
              <a:gdLst>
                <a:gd name="T0" fmla="*/ 133 w 133"/>
                <a:gd name="T1" fmla="*/ 6 h 12"/>
                <a:gd name="T2" fmla="*/ 127 w 133"/>
                <a:gd name="T3" fmla="*/ 12 h 12"/>
                <a:gd name="T4" fmla="*/ 5 w 133"/>
                <a:gd name="T5" fmla="*/ 12 h 12"/>
                <a:gd name="T6" fmla="*/ 0 w 133"/>
                <a:gd name="T7" fmla="*/ 6 h 12"/>
                <a:gd name="T8" fmla="*/ 0 w 133"/>
                <a:gd name="T9" fmla="*/ 6 h 12"/>
                <a:gd name="T10" fmla="*/ 5 w 133"/>
                <a:gd name="T11" fmla="*/ 0 h 12"/>
                <a:gd name="T12" fmla="*/ 127 w 133"/>
                <a:gd name="T13" fmla="*/ 0 h 12"/>
                <a:gd name="T14" fmla="*/ 133 w 133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2">
                  <a:moveTo>
                    <a:pt x="133" y="6"/>
                  </a:moveTo>
                  <a:cubicBezTo>
                    <a:pt x="133" y="9"/>
                    <a:pt x="130" y="12"/>
                    <a:pt x="127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4" name="iṧļîḓê">
              <a:extLst>
                <a:ext uri="{FF2B5EF4-FFF2-40B4-BE49-F238E27FC236}">
                  <a16:creationId xmlns:a16="http://schemas.microsoft.com/office/drawing/2014/main" id="{A7674F77-5468-4ABB-9120-9476386B79E3}"/>
                </a:ext>
              </a:extLst>
            </p:cNvPr>
            <p:cNvSpPr/>
            <p:nvPr/>
          </p:nvSpPr>
          <p:spPr bwMode="auto">
            <a:xfrm>
              <a:off x="6209507" y="4390910"/>
              <a:ext cx="246063" cy="20638"/>
            </a:xfrm>
            <a:custGeom>
              <a:avLst/>
              <a:gdLst>
                <a:gd name="T0" fmla="*/ 133 w 133"/>
                <a:gd name="T1" fmla="*/ 6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6 h 11"/>
                <a:gd name="T8" fmla="*/ 0 w 133"/>
                <a:gd name="T9" fmla="*/ 6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6"/>
                  </a:moveTo>
                  <a:cubicBezTo>
                    <a:pt x="133" y="9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5" name="íṣḷiḋè">
              <a:extLst>
                <a:ext uri="{FF2B5EF4-FFF2-40B4-BE49-F238E27FC236}">
                  <a16:creationId xmlns:a16="http://schemas.microsoft.com/office/drawing/2014/main" id="{C32EDA58-C654-47E2-9DEC-090D7822F432}"/>
                </a:ext>
              </a:extLst>
            </p:cNvPr>
            <p:cNvSpPr/>
            <p:nvPr/>
          </p:nvSpPr>
          <p:spPr bwMode="auto">
            <a:xfrm>
              <a:off x="6209507" y="4462347"/>
              <a:ext cx="246063" cy="20638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6" name="íŝļîḓé">
              <a:extLst>
                <a:ext uri="{FF2B5EF4-FFF2-40B4-BE49-F238E27FC236}">
                  <a16:creationId xmlns:a16="http://schemas.microsoft.com/office/drawing/2014/main" id="{8A9CDF73-7B1A-4A23-9EFF-1570152A0357}"/>
                </a:ext>
              </a:extLst>
            </p:cNvPr>
            <p:cNvSpPr/>
            <p:nvPr/>
          </p:nvSpPr>
          <p:spPr bwMode="auto">
            <a:xfrm>
              <a:off x="5772944" y="1985847"/>
              <a:ext cx="246063" cy="20638"/>
            </a:xfrm>
            <a:custGeom>
              <a:avLst/>
              <a:gdLst>
                <a:gd name="T0" fmla="*/ 133 w 133"/>
                <a:gd name="T1" fmla="*/ 6 h 11"/>
                <a:gd name="T2" fmla="*/ 128 w 133"/>
                <a:gd name="T3" fmla="*/ 11 h 11"/>
                <a:gd name="T4" fmla="*/ 6 w 133"/>
                <a:gd name="T5" fmla="*/ 11 h 11"/>
                <a:gd name="T6" fmla="*/ 0 w 133"/>
                <a:gd name="T7" fmla="*/ 6 h 11"/>
                <a:gd name="T8" fmla="*/ 0 w 133"/>
                <a:gd name="T9" fmla="*/ 6 h 11"/>
                <a:gd name="T10" fmla="*/ 6 w 133"/>
                <a:gd name="T11" fmla="*/ 0 h 11"/>
                <a:gd name="T12" fmla="*/ 128 w 133"/>
                <a:gd name="T13" fmla="*/ 0 h 11"/>
                <a:gd name="T14" fmla="*/ 133 w 13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6"/>
                  </a:moveTo>
                  <a:cubicBezTo>
                    <a:pt x="133" y="9"/>
                    <a:pt x="131" y="11"/>
                    <a:pt x="128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1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7" name="iṧḷídê">
              <a:extLst>
                <a:ext uri="{FF2B5EF4-FFF2-40B4-BE49-F238E27FC236}">
                  <a16:creationId xmlns:a16="http://schemas.microsoft.com/office/drawing/2014/main" id="{D7E46926-0811-43D0-98A6-D6894CB33227}"/>
                </a:ext>
              </a:extLst>
            </p:cNvPr>
            <p:cNvSpPr/>
            <p:nvPr/>
          </p:nvSpPr>
          <p:spPr bwMode="auto">
            <a:xfrm>
              <a:off x="5772944" y="2057285"/>
              <a:ext cx="246063" cy="19050"/>
            </a:xfrm>
            <a:custGeom>
              <a:avLst/>
              <a:gdLst>
                <a:gd name="T0" fmla="*/ 133 w 133"/>
                <a:gd name="T1" fmla="*/ 6 h 11"/>
                <a:gd name="T2" fmla="*/ 128 w 133"/>
                <a:gd name="T3" fmla="*/ 11 h 11"/>
                <a:gd name="T4" fmla="*/ 6 w 133"/>
                <a:gd name="T5" fmla="*/ 11 h 11"/>
                <a:gd name="T6" fmla="*/ 0 w 133"/>
                <a:gd name="T7" fmla="*/ 6 h 11"/>
                <a:gd name="T8" fmla="*/ 0 w 133"/>
                <a:gd name="T9" fmla="*/ 6 h 11"/>
                <a:gd name="T10" fmla="*/ 6 w 133"/>
                <a:gd name="T11" fmla="*/ 0 h 11"/>
                <a:gd name="T12" fmla="*/ 128 w 133"/>
                <a:gd name="T13" fmla="*/ 0 h 11"/>
                <a:gd name="T14" fmla="*/ 133 w 13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6"/>
                  </a:moveTo>
                  <a:cubicBezTo>
                    <a:pt x="133" y="9"/>
                    <a:pt x="131" y="11"/>
                    <a:pt x="128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1" y="0"/>
                    <a:pt x="133" y="2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8" name="íŝľide">
              <a:extLst>
                <a:ext uri="{FF2B5EF4-FFF2-40B4-BE49-F238E27FC236}">
                  <a16:creationId xmlns:a16="http://schemas.microsoft.com/office/drawing/2014/main" id="{21DBBCF4-D279-413A-B93E-15FE97E1E858}"/>
                </a:ext>
              </a:extLst>
            </p:cNvPr>
            <p:cNvSpPr/>
            <p:nvPr/>
          </p:nvSpPr>
          <p:spPr bwMode="auto">
            <a:xfrm>
              <a:off x="5772944" y="2127135"/>
              <a:ext cx="246063" cy="20638"/>
            </a:xfrm>
            <a:custGeom>
              <a:avLst/>
              <a:gdLst>
                <a:gd name="T0" fmla="*/ 133 w 133"/>
                <a:gd name="T1" fmla="*/ 5 h 11"/>
                <a:gd name="T2" fmla="*/ 128 w 133"/>
                <a:gd name="T3" fmla="*/ 11 h 11"/>
                <a:gd name="T4" fmla="*/ 6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6 w 133"/>
                <a:gd name="T11" fmla="*/ 0 h 11"/>
                <a:gd name="T12" fmla="*/ 128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1" y="11"/>
                    <a:pt x="128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1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9" name="ïṥḻíḋê">
              <a:extLst>
                <a:ext uri="{FF2B5EF4-FFF2-40B4-BE49-F238E27FC236}">
                  <a16:creationId xmlns:a16="http://schemas.microsoft.com/office/drawing/2014/main" id="{5CAF1F32-793B-4BA0-B5E3-B8D94F7A3730}"/>
                </a:ext>
              </a:extLst>
            </p:cNvPr>
            <p:cNvSpPr/>
            <p:nvPr/>
          </p:nvSpPr>
          <p:spPr bwMode="auto">
            <a:xfrm>
              <a:off x="5772944" y="2195397"/>
              <a:ext cx="246063" cy="20638"/>
            </a:xfrm>
            <a:custGeom>
              <a:avLst/>
              <a:gdLst>
                <a:gd name="T0" fmla="*/ 133 w 133"/>
                <a:gd name="T1" fmla="*/ 6 h 11"/>
                <a:gd name="T2" fmla="*/ 128 w 133"/>
                <a:gd name="T3" fmla="*/ 11 h 11"/>
                <a:gd name="T4" fmla="*/ 6 w 133"/>
                <a:gd name="T5" fmla="*/ 11 h 11"/>
                <a:gd name="T6" fmla="*/ 0 w 133"/>
                <a:gd name="T7" fmla="*/ 6 h 11"/>
                <a:gd name="T8" fmla="*/ 0 w 133"/>
                <a:gd name="T9" fmla="*/ 6 h 11"/>
                <a:gd name="T10" fmla="*/ 6 w 133"/>
                <a:gd name="T11" fmla="*/ 0 h 11"/>
                <a:gd name="T12" fmla="*/ 128 w 133"/>
                <a:gd name="T13" fmla="*/ 0 h 11"/>
                <a:gd name="T14" fmla="*/ 133 w 13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6"/>
                  </a:moveTo>
                  <a:cubicBezTo>
                    <a:pt x="133" y="9"/>
                    <a:pt x="131" y="11"/>
                    <a:pt x="128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1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0" name="îṣ1iḋé">
              <a:extLst>
                <a:ext uri="{FF2B5EF4-FFF2-40B4-BE49-F238E27FC236}">
                  <a16:creationId xmlns:a16="http://schemas.microsoft.com/office/drawing/2014/main" id="{19DB7CE7-0EB1-4FD6-93A0-BC08D25E3D3A}"/>
                </a:ext>
              </a:extLst>
            </p:cNvPr>
            <p:cNvSpPr/>
            <p:nvPr/>
          </p:nvSpPr>
          <p:spPr bwMode="auto">
            <a:xfrm>
              <a:off x="6634957" y="4252797"/>
              <a:ext cx="246063" cy="20638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1" name="íSḻiḓè">
              <a:extLst>
                <a:ext uri="{FF2B5EF4-FFF2-40B4-BE49-F238E27FC236}">
                  <a16:creationId xmlns:a16="http://schemas.microsoft.com/office/drawing/2014/main" id="{05EFCF1C-94A1-4432-892F-3EF170377E11}"/>
                </a:ext>
              </a:extLst>
            </p:cNvPr>
            <p:cNvSpPr/>
            <p:nvPr/>
          </p:nvSpPr>
          <p:spPr bwMode="auto">
            <a:xfrm>
              <a:off x="6634957" y="4321060"/>
              <a:ext cx="246063" cy="22225"/>
            </a:xfrm>
            <a:custGeom>
              <a:avLst/>
              <a:gdLst>
                <a:gd name="T0" fmla="*/ 133 w 133"/>
                <a:gd name="T1" fmla="*/ 6 h 12"/>
                <a:gd name="T2" fmla="*/ 127 w 133"/>
                <a:gd name="T3" fmla="*/ 12 h 12"/>
                <a:gd name="T4" fmla="*/ 5 w 133"/>
                <a:gd name="T5" fmla="*/ 12 h 12"/>
                <a:gd name="T6" fmla="*/ 0 w 133"/>
                <a:gd name="T7" fmla="*/ 6 h 12"/>
                <a:gd name="T8" fmla="*/ 0 w 133"/>
                <a:gd name="T9" fmla="*/ 6 h 12"/>
                <a:gd name="T10" fmla="*/ 5 w 133"/>
                <a:gd name="T11" fmla="*/ 0 h 12"/>
                <a:gd name="T12" fmla="*/ 127 w 133"/>
                <a:gd name="T13" fmla="*/ 0 h 12"/>
                <a:gd name="T14" fmla="*/ 133 w 133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2">
                  <a:moveTo>
                    <a:pt x="133" y="6"/>
                  </a:moveTo>
                  <a:cubicBezTo>
                    <a:pt x="133" y="9"/>
                    <a:pt x="130" y="12"/>
                    <a:pt x="127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2" name="íṧlïḑé">
              <a:extLst>
                <a:ext uri="{FF2B5EF4-FFF2-40B4-BE49-F238E27FC236}">
                  <a16:creationId xmlns:a16="http://schemas.microsoft.com/office/drawing/2014/main" id="{8A4FF08C-3CA4-4458-957E-FEA3298AFF47}"/>
                </a:ext>
              </a:extLst>
            </p:cNvPr>
            <p:cNvSpPr/>
            <p:nvPr/>
          </p:nvSpPr>
          <p:spPr bwMode="auto">
            <a:xfrm>
              <a:off x="6634957" y="4390910"/>
              <a:ext cx="246063" cy="20638"/>
            </a:xfrm>
            <a:custGeom>
              <a:avLst/>
              <a:gdLst>
                <a:gd name="T0" fmla="*/ 133 w 133"/>
                <a:gd name="T1" fmla="*/ 6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6 h 11"/>
                <a:gd name="T8" fmla="*/ 0 w 133"/>
                <a:gd name="T9" fmla="*/ 6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6"/>
                  </a:moveTo>
                  <a:cubicBezTo>
                    <a:pt x="133" y="9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3" name="iṣļîde">
              <a:extLst>
                <a:ext uri="{FF2B5EF4-FFF2-40B4-BE49-F238E27FC236}">
                  <a16:creationId xmlns:a16="http://schemas.microsoft.com/office/drawing/2014/main" id="{4AE0B23E-A97E-4A1A-B59B-63BD600530A6}"/>
                </a:ext>
              </a:extLst>
            </p:cNvPr>
            <p:cNvSpPr/>
            <p:nvPr/>
          </p:nvSpPr>
          <p:spPr bwMode="auto">
            <a:xfrm>
              <a:off x="6634957" y="4462347"/>
              <a:ext cx="246063" cy="20638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5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5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0" y="11"/>
                    <a:pt x="127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4" name="ísļîḍé">
              <a:extLst>
                <a:ext uri="{FF2B5EF4-FFF2-40B4-BE49-F238E27FC236}">
                  <a16:creationId xmlns:a16="http://schemas.microsoft.com/office/drawing/2014/main" id="{E0AEA58F-22A2-46B1-BAA9-C9AA9E27AA78}"/>
                </a:ext>
              </a:extLst>
            </p:cNvPr>
            <p:cNvSpPr/>
            <p:nvPr/>
          </p:nvSpPr>
          <p:spPr bwMode="auto">
            <a:xfrm>
              <a:off x="7060407" y="4252797"/>
              <a:ext cx="246063" cy="20638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6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6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0" y="11"/>
                    <a:pt x="12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5" name="íşľîde">
              <a:extLst>
                <a:ext uri="{FF2B5EF4-FFF2-40B4-BE49-F238E27FC236}">
                  <a16:creationId xmlns:a16="http://schemas.microsoft.com/office/drawing/2014/main" id="{FE3E4F24-D93B-4046-AE63-BE24F1A7F53C}"/>
                </a:ext>
              </a:extLst>
            </p:cNvPr>
            <p:cNvSpPr/>
            <p:nvPr/>
          </p:nvSpPr>
          <p:spPr bwMode="auto">
            <a:xfrm>
              <a:off x="7060407" y="4321060"/>
              <a:ext cx="246063" cy="22225"/>
            </a:xfrm>
            <a:custGeom>
              <a:avLst/>
              <a:gdLst>
                <a:gd name="T0" fmla="*/ 133 w 133"/>
                <a:gd name="T1" fmla="*/ 6 h 12"/>
                <a:gd name="T2" fmla="*/ 127 w 133"/>
                <a:gd name="T3" fmla="*/ 12 h 12"/>
                <a:gd name="T4" fmla="*/ 6 w 133"/>
                <a:gd name="T5" fmla="*/ 12 h 12"/>
                <a:gd name="T6" fmla="*/ 0 w 133"/>
                <a:gd name="T7" fmla="*/ 6 h 12"/>
                <a:gd name="T8" fmla="*/ 0 w 133"/>
                <a:gd name="T9" fmla="*/ 6 h 12"/>
                <a:gd name="T10" fmla="*/ 6 w 133"/>
                <a:gd name="T11" fmla="*/ 0 h 12"/>
                <a:gd name="T12" fmla="*/ 127 w 133"/>
                <a:gd name="T13" fmla="*/ 0 h 12"/>
                <a:gd name="T14" fmla="*/ 133 w 133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2">
                  <a:moveTo>
                    <a:pt x="133" y="6"/>
                  </a:moveTo>
                  <a:cubicBezTo>
                    <a:pt x="133" y="9"/>
                    <a:pt x="130" y="12"/>
                    <a:pt x="12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6" name="î$ľide">
              <a:extLst>
                <a:ext uri="{FF2B5EF4-FFF2-40B4-BE49-F238E27FC236}">
                  <a16:creationId xmlns:a16="http://schemas.microsoft.com/office/drawing/2014/main" id="{2A555CA7-1147-4200-B2DB-D3761C4E2AC3}"/>
                </a:ext>
              </a:extLst>
            </p:cNvPr>
            <p:cNvSpPr/>
            <p:nvPr/>
          </p:nvSpPr>
          <p:spPr bwMode="auto">
            <a:xfrm>
              <a:off x="7060407" y="4390910"/>
              <a:ext cx="246063" cy="20638"/>
            </a:xfrm>
            <a:custGeom>
              <a:avLst/>
              <a:gdLst>
                <a:gd name="T0" fmla="*/ 133 w 133"/>
                <a:gd name="T1" fmla="*/ 6 h 11"/>
                <a:gd name="T2" fmla="*/ 127 w 133"/>
                <a:gd name="T3" fmla="*/ 11 h 11"/>
                <a:gd name="T4" fmla="*/ 6 w 133"/>
                <a:gd name="T5" fmla="*/ 11 h 11"/>
                <a:gd name="T6" fmla="*/ 0 w 133"/>
                <a:gd name="T7" fmla="*/ 6 h 11"/>
                <a:gd name="T8" fmla="*/ 0 w 133"/>
                <a:gd name="T9" fmla="*/ 6 h 11"/>
                <a:gd name="T10" fmla="*/ 6 w 133"/>
                <a:gd name="T11" fmla="*/ 0 h 11"/>
                <a:gd name="T12" fmla="*/ 127 w 133"/>
                <a:gd name="T13" fmla="*/ 0 h 11"/>
                <a:gd name="T14" fmla="*/ 133 w 13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6"/>
                  </a:moveTo>
                  <a:cubicBezTo>
                    <a:pt x="133" y="9"/>
                    <a:pt x="130" y="11"/>
                    <a:pt x="12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7" name="ï$ḻiďè">
              <a:extLst>
                <a:ext uri="{FF2B5EF4-FFF2-40B4-BE49-F238E27FC236}">
                  <a16:creationId xmlns:a16="http://schemas.microsoft.com/office/drawing/2014/main" id="{0C1B68AB-EA78-48AA-9EFA-A9DD290CF2A2}"/>
                </a:ext>
              </a:extLst>
            </p:cNvPr>
            <p:cNvSpPr/>
            <p:nvPr/>
          </p:nvSpPr>
          <p:spPr bwMode="auto">
            <a:xfrm>
              <a:off x="7060407" y="4462347"/>
              <a:ext cx="246063" cy="20638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6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6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0" y="11"/>
                    <a:pt x="12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0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8" name="išḻiḋé">
              <a:extLst>
                <a:ext uri="{FF2B5EF4-FFF2-40B4-BE49-F238E27FC236}">
                  <a16:creationId xmlns:a16="http://schemas.microsoft.com/office/drawing/2014/main" id="{6FAA1B42-B6D1-4B4A-9A71-38AA914E2829}"/>
                </a:ext>
              </a:extLst>
            </p:cNvPr>
            <p:cNvSpPr/>
            <p:nvPr/>
          </p:nvSpPr>
          <p:spPr bwMode="auto">
            <a:xfrm>
              <a:off x="7487444" y="4252797"/>
              <a:ext cx="246063" cy="20638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6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6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1" y="11"/>
                    <a:pt x="12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9" name="íṧļiḑe">
              <a:extLst>
                <a:ext uri="{FF2B5EF4-FFF2-40B4-BE49-F238E27FC236}">
                  <a16:creationId xmlns:a16="http://schemas.microsoft.com/office/drawing/2014/main" id="{3C83B64D-6B64-46CC-9711-437E37C8A677}"/>
                </a:ext>
              </a:extLst>
            </p:cNvPr>
            <p:cNvSpPr/>
            <p:nvPr/>
          </p:nvSpPr>
          <p:spPr bwMode="auto">
            <a:xfrm>
              <a:off x="7487444" y="4321060"/>
              <a:ext cx="246063" cy="22225"/>
            </a:xfrm>
            <a:custGeom>
              <a:avLst/>
              <a:gdLst>
                <a:gd name="T0" fmla="*/ 133 w 133"/>
                <a:gd name="T1" fmla="*/ 6 h 12"/>
                <a:gd name="T2" fmla="*/ 127 w 133"/>
                <a:gd name="T3" fmla="*/ 12 h 12"/>
                <a:gd name="T4" fmla="*/ 6 w 133"/>
                <a:gd name="T5" fmla="*/ 12 h 12"/>
                <a:gd name="T6" fmla="*/ 0 w 133"/>
                <a:gd name="T7" fmla="*/ 6 h 12"/>
                <a:gd name="T8" fmla="*/ 0 w 133"/>
                <a:gd name="T9" fmla="*/ 6 h 12"/>
                <a:gd name="T10" fmla="*/ 6 w 133"/>
                <a:gd name="T11" fmla="*/ 0 h 12"/>
                <a:gd name="T12" fmla="*/ 127 w 133"/>
                <a:gd name="T13" fmla="*/ 0 h 12"/>
                <a:gd name="T14" fmla="*/ 133 w 133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2">
                  <a:moveTo>
                    <a:pt x="133" y="6"/>
                  </a:moveTo>
                  <a:cubicBezTo>
                    <a:pt x="133" y="9"/>
                    <a:pt x="131" y="12"/>
                    <a:pt x="12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0" name="iṧļíďê">
              <a:extLst>
                <a:ext uri="{FF2B5EF4-FFF2-40B4-BE49-F238E27FC236}">
                  <a16:creationId xmlns:a16="http://schemas.microsoft.com/office/drawing/2014/main" id="{0C1CF05A-6337-4EA9-A32B-D063335E7CF2}"/>
                </a:ext>
              </a:extLst>
            </p:cNvPr>
            <p:cNvSpPr/>
            <p:nvPr/>
          </p:nvSpPr>
          <p:spPr bwMode="auto">
            <a:xfrm>
              <a:off x="7487444" y="4390910"/>
              <a:ext cx="246063" cy="20638"/>
            </a:xfrm>
            <a:custGeom>
              <a:avLst/>
              <a:gdLst>
                <a:gd name="T0" fmla="*/ 133 w 133"/>
                <a:gd name="T1" fmla="*/ 6 h 11"/>
                <a:gd name="T2" fmla="*/ 127 w 133"/>
                <a:gd name="T3" fmla="*/ 11 h 11"/>
                <a:gd name="T4" fmla="*/ 6 w 133"/>
                <a:gd name="T5" fmla="*/ 11 h 11"/>
                <a:gd name="T6" fmla="*/ 0 w 133"/>
                <a:gd name="T7" fmla="*/ 6 h 11"/>
                <a:gd name="T8" fmla="*/ 0 w 133"/>
                <a:gd name="T9" fmla="*/ 6 h 11"/>
                <a:gd name="T10" fmla="*/ 6 w 133"/>
                <a:gd name="T11" fmla="*/ 0 h 11"/>
                <a:gd name="T12" fmla="*/ 127 w 133"/>
                <a:gd name="T13" fmla="*/ 0 h 11"/>
                <a:gd name="T14" fmla="*/ 133 w 13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6"/>
                  </a:moveTo>
                  <a:cubicBezTo>
                    <a:pt x="133" y="9"/>
                    <a:pt x="131" y="11"/>
                    <a:pt x="12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1" name="ïṧḷiḍè">
              <a:extLst>
                <a:ext uri="{FF2B5EF4-FFF2-40B4-BE49-F238E27FC236}">
                  <a16:creationId xmlns:a16="http://schemas.microsoft.com/office/drawing/2014/main" id="{CF71D0D0-2E4A-468F-B99D-DFAF0BCBD67B}"/>
                </a:ext>
              </a:extLst>
            </p:cNvPr>
            <p:cNvSpPr/>
            <p:nvPr/>
          </p:nvSpPr>
          <p:spPr bwMode="auto">
            <a:xfrm>
              <a:off x="7487444" y="4462347"/>
              <a:ext cx="246063" cy="20638"/>
            </a:xfrm>
            <a:custGeom>
              <a:avLst/>
              <a:gdLst>
                <a:gd name="T0" fmla="*/ 133 w 133"/>
                <a:gd name="T1" fmla="*/ 5 h 11"/>
                <a:gd name="T2" fmla="*/ 127 w 133"/>
                <a:gd name="T3" fmla="*/ 11 h 11"/>
                <a:gd name="T4" fmla="*/ 6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6 w 133"/>
                <a:gd name="T11" fmla="*/ 0 h 11"/>
                <a:gd name="T12" fmla="*/ 127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1" y="11"/>
                    <a:pt x="12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2" name="íSļîďê">
              <a:extLst>
                <a:ext uri="{FF2B5EF4-FFF2-40B4-BE49-F238E27FC236}">
                  <a16:creationId xmlns:a16="http://schemas.microsoft.com/office/drawing/2014/main" id="{34410DBA-3C6A-4A8A-BACA-019C7B649110}"/>
                </a:ext>
              </a:extLst>
            </p:cNvPr>
            <p:cNvSpPr/>
            <p:nvPr/>
          </p:nvSpPr>
          <p:spPr bwMode="auto">
            <a:xfrm>
              <a:off x="7722394" y="1906472"/>
              <a:ext cx="444500" cy="130175"/>
            </a:xfrm>
            <a:custGeom>
              <a:avLst/>
              <a:gdLst>
                <a:gd name="T0" fmla="*/ 240 w 240"/>
                <a:gd name="T1" fmla="*/ 52 h 70"/>
                <a:gd name="T2" fmla="*/ 221 w 240"/>
                <a:gd name="T3" fmla="*/ 70 h 70"/>
                <a:gd name="T4" fmla="*/ 19 w 240"/>
                <a:gd name="T5" fmla="*/ 70 h 70"/>
                <a:gd name="T6" fmla="*/ 0 w 240"/>
                <a:gd name="T7" fmla="*/ 52 h 70"/>
                <a:gd name="T8" fmla="*/ 0 w 240"/>
                <a:gd name="T9" fmla="*/ 18 h 70"/>
                <a:gd name="T10" fmla="*/ 19 w 240"/>
                <a:gd name="T11" fmla="*/ 0 h 70"/>
                <a:gd name="T12" fmla="*/ 221 w 240"/>
                <a:gd name="T13" fmla="*/ 0 h 70"/>
                <a:gd name="T14" fmla="*/ 240 w 240"/>
                <a:gd name="T15" fmla="*/ 18 h 70"/>
                <a:gd name="T16" fmla="*/ 240 w 240"/>
                <a:gd name="T17" fmla="*/ 5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70">
                  <a:moveTo>
                    <a:pt x="240" y="52"/>
                  </a:moveTo>
                  <a:cubicBezTo>
                    <a:pt x="240" y="62"/>
                    <a:pt x="232" y="70"/>
                    <a:pt x="221" y="7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8" y="70"/>
                    <a:pt x="0" y="62"/>
                    <a:pt x="0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2" y="0"/>
                    <a:pt x="240" y="8"/>
                    <a:pt x="240" y="18"/>
                  </a:cubicBezTo>
                  <a:lnTo>
                    <a:pt x="240" y="52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3" name="iṡliḍé">
              <a:extLst>
                <a:ext uri="{FF2B5EF4-FFF2-40B4-BE49-F238E27FC236}">
                  <a16:creationId xmlns:a16="http://schemas.microsoft.com/office/drawing/2014/main" id="{04271318-F253-443A-97B2-AEC9D469FA21}"/>
                </a:ext>
              </a:extLst>
            </p:cNvPr>
            <p:cNvSpPr/>
            <p:nvPr/>
          </p:nvSpPr>
          <p:spPr bwMode="auto">
            <a:xfrm>
              <a:off x="7722394" y="2085860"/>
              <a:ext cx="444500" cy="130175"/>
            </a:xfrm>
            <a:custGeom>
              <a:avLst/>
              <a:gdLst>
                <a:gd name="T0" fmla="*/ 240 w 240"/>
                <a:gd name="T1" fmla="*/ 52 h 70"/>
                <a:gd name="T2" fmla="*/ 221 w 240"/>
                <a:gd name="T3" fmla="*/ 70 h 70"/>
                <a:gd name="T4" fmla="*/ 19 w 240"/>
                <a:gd name="T5" fmla="*/ 70 h 70"/>
                <a:gd name="T6" fmla="*/ 0 w 240"/>
                <a:gd name="T7" fmla="*/ 52 h 70"/>
                <a:gd name="T8" fmla="*/ 0 w 240"/>
                <a:gd name="T9" fmla="*/ 18 h 70"/>
                <a:gd name="T10" fmla="*/ 19 w 240"/>
                <a:gd name="T11" fmla="*/ 0 h 70"/>
                <a:gd name="T12" fmla="*/ 221 w 240"/>
                <a:gd name="T13" fmla="*/ 0 h 70"/>
                <a:gd name="T14" fmla="*/ 240 w 240"/>
                <a:gd name="T15" fmla="*/ 18 h 70"/>
                <a:gd name="T16" fmla="*/ 240 w 240"/>
                <a:gd name="T17" fmla="*/ 5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70">
                  <a:moveTo>
                    <a:pt x="240" y="52"/>
                  </a:moveTo>
                  <a:cubicBezTo>
                    <a:pt x="240" y="62"/>
                    <a:pt x="232" y="70"/>
                    <a:pt x="221" y="7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8" y="70"/>
                    <a:pt x="0" y="62"/>
                    <a:pt x="0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2" y="0"/>
                    <a:pt x="240" y="8"/>
                    <a:pt x="240" y="18"/>
                  </a:cubicBezTo>
                  <a:lnTo>
                    <a:pt x="240" y="52"/>
                  </a:lnTo>
                  <a:close/>
                </a:path>
              </a:pathLst>
            </a:custGeom>
            <a:solidFill>
              <a:srgbClr val="CEE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4" name="îsḷïḋe">
              <a:extLst>
                <a:ext uri="{FF2B5EF4-FFF2-40B4-BE49-F238E27FC236}">
                  <a16:creationId xmlns:a16="http://schemas.microsoft.com/office/drawing/2014/main" id="{6780E09E-61C2-4818-B3B2-8CB5D947A9CB}"/>
                </a:ext>
              </a:extLst>
            </p:cNvPr>
            <p:cNvSpPr/>
            <p:nvPr/>
          </p:nvSpPr>
          <p:spPr bwMode="auto">
            <a:xfrm>
              <a:off x="7722394" y="2265247"/>
              <a:ext cx="444500" cy="130175"/>
            </a:xfrm>
            <a:custGeom>
              <a:avLst/>
              <a:gdLst>
                <a:gd name="T0" fmla="*/ 240 w 240"/>
                <a:gd name="T1" fmla="*/ 52 h 70"/>
                <a:gd name="T2" fmla="*/ 221 w 240"/>
                <a:gd name="T3" fmla="*/ 70 h 70"/>
                <a:gd name="T4" fmla="*/ 19 w 240"/>
                <a:gd name="T5" fmla="*/ 70 h 70"/>
                <a:gd name="T6" fmla="*/ 0 w 240"/>
                <a:gd name="T7" fmla="*/ 52 h 70"/>
                <a:gd name="T8" fmla="*/ 0 w 240"/>
                <a:gd name="T9" fmla="*/ 18 h 70"/>
                <a:gd name="T10" fmla="*/ 19 w 240"/>
                <a:gd name="T11" fmla="*/ 0 h 70"/>
                <a:gd name="T12" fmla="*/ 221 w 240"/>
                <a:gd name="T13" fmla="*/ 0 h 70"/>
                <a:gd name="T14" fmla="*/ 240 w 240"/>
                <a:gd name="T15" fmla="*/ 18 h 70"/>
                <a:gd name="T16" fmla="*/ 240 w 240"/>
                <a:gd name="T17" fmla="*/ 5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70">
                  <a:moveTo>
                    <a:pt x="240" y="52"/>
                  </a:moveTo>
                  <a:cubicBezTo>
                    <a:pt x="240" y="62"/>
                    <a:pt x="232" y="70"/>
                    <a:pt x="221" y="7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8" y="70"/>
                    <a:pt x="0" y="62"/>
                    <a:pt x="0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2" y="0"/>
                    <a:pt x="240" y="8"/>
                    <a:pt x="240" y="18"/>
                  </a:cubicBezTo>
                  <a:lnTo>
                    <a:pt x="240" y="52"/>
                  </a:lnTo>
                  <a:close/>
                </a:path>
              </a:pathLst>
            </a:custGeom>
            <a:solidFill>
              <a:srgbClr val="8064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5" name="îṩļídè">
              <a:extLst>
                <a:ext uri="{FF2B5EF4-FFF2-40B4-BE49-F238E27FC236}">
                  <a16:creationId xmlns:a16="http://schemas.microsoft.com/office/drawing/2014/main" id="{4F9DBA50-5667-4715-9B75-5DBDD49DEB6F}"/>
                </a:ext>
              </a:extLst>
            </p:cNvPr>
            <p:cNvSpPr/>
            <p:nvPr/>
          </p:nvSpPr>
          <p:spPr bwMode="auto">
            <a:xfrm>
              <a:off x="7768432" y="2457335"/>
              <a:ext cx="176213" cy="336550"/>
            </a:xfrm>
            <a:custGeom>
              <a:avLst/>
              <a:gdLst>
                <a:gd name="T0" fmla="*/ 0 w 111"/>
                <a:gd name="T1" fmla="*/ 212 h 212"/>
                <a:gd name="T2" fmla="*/ 111 w 111"/>
                <a:gd name="T3" fmla="*/ 151 h 212"/>
                <a:gd name="T4" fmla="*/ 111 w 111"/>
                <a:gd name="T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1" h="212">
                  <a:moveTo>
                    <a:pt x="0" y="212"/>
                  </a:moveTo>
                  <a:lnTo>
                    <a:pt x="111" y="151"/>
                  </a:lnTo>
                  <a:lnTo>
                    <a:pt x="111" y="0"/>
                  </a:lnTo>
                </a:path>
              </a:pathLst>
            </a:custGeom>
            <a:noFill/>
            <a:ln w="30163" cap="rnd">
              <a:solidFill>
                <a:srgbClr val="706F6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6" name="íṥľide">
              <a:extLst>
                <a:ext uri="{FF2B5EF4-FFF2-40B4-BE49-F238E27FC236}">
                  <a16:creationId xmlns:a16="http://schemas.microsoft.com/office/drawing/2014/main" id="{46EE0D9C-D871-475C-983D-256C2D7BA3EB}"/>
                </a:ext>
              </a:extLst>
            </p:cNvPr>
            <p:cNvSpPr/>
            <p:nvPr/>
          </p:nvSpPr>
          <p:spPr bwMode="auto">
            <a:xfrm>
              <a:off x="5463382" y="1971560"/>
              <a:ext cx="242888" cy="842963"/>
            </a:xfrm>
            <a:custGeom>
              <a:avLst/>
              <a:gdLst>
                <a:gd name="T0" fmla="*/ 131 w 131"/>
                <a:gd name="T1" fmla="*/ 418 h 455"/>
                <a:gd name="T2" fmla="*/ 93 w 131"/>
                <a:gd name="T3" fmla="*/ 455 h 455"/>
                <a:gd name="T4" fmla="*/ 38 w 131"/>
                <a:gd name="T5" fmla="*/ 455 h 455"/>
                <a:gd name="T6" fmla="*/ 0 w 131"/>
                <a:gd name="T7" fmla="*/ 418 h 455"/>
                <a:gd name="T8" fmla="*/ 0 w 131"/>
                <a:gd name="T9" fmla="*/ 37 h 455"/>
                <a:gd name="T10" fmla="*/ 38 w 131"/>
                <a:gd name="T11" fmla="*/ 0 h 455"/>
                <a:gd name="T12" fmla="*/ 93 w 131"/>
                <a:gd name="T13" fmla="*/ 0 h 455"/>
                <a:gd name="T14" fmla="*/ 131 w 131"/>
                <a:gd name="T15" fmla="*/ 37 h 455"/>
                <a:gd name="T16" fmla="*/ 131 w 131"/>
                <a:gd name="T17" fmla="*/ 41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455">
                  <a:moveTo>
                    <a:pt x="131" y="418"/>
                  </a:moveTo>
                  <a:cubicBezTo>
                    <a:pt x="131" y="439"/>
                    <a:pt x="114" y="455"/>
                    <a:pt x="93" y="455"/>
                  </a:cubicBezTo>
                  <a:cubicBezTo>
                    <a:pt x="38" y="455"/>
                    <a:pt x="38" y="455"/>
                    <a:pt x="38" y="455"/>
                  </a:cubicBezTo>
                  <a:cubicBezTo>
                    <a:pt x="17" y="455"/>
                    <a:pt x="0" y="439"/>
                    <a:pt x="0" y="41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14" y="0"/>
                    <a:pt x="131" y="17"/>
                    <a:pt x="131" y="37"/>
                  </a:cubicBezTo>
                  <a:lnTo>
                    <a:pt x="131" y="418"/>
                  </a:lnTo>
                  <a:close/>
                </a:path>
              </a:pathLst>
            </a:custGeom>
            <a:solidFill>
              <a:srgbClr val="F66F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7" name="îşľîďe">
              <a:extLst>
                <a:ext uri="{FF2B5EF4-FFF2-40B4-BE49-F238E27FC236}">
                  <a16:creationId xmlns:a16="http://schemas.microsoft.com/office/drawing/2014/main" id="{510F7D4B-FEB4-4F59-9F5D-33893C3A9E59}"/>
                </a:ext>
              </a:extLst>
            </p:cNvPr>
            <p:cNvSpPr/>
            <p:nvPr/>
          </p:nvSpPr>
          <p:spPr bwMode="auto">
            <a:xfrm>
              <a:off x="5580857" y="2874847"/>
              <a:ext cx="185738" cy="396875"/>
            </a:xfrm>
            <a:custGeom>
              <a:avLst/>
              <a:gdLst>
                <a:gd name="T0" fmla="*/ 0 w 117"/>
                <a:gd name="T1" fmla="*/ 0 h 250"/>
                <a:gd name="T2" fmla="*/ 0 w 117"/>
                <a:gd name="T3" fmla="*/ 203 h 250"/>
                <a:gd name="T4" fmla="*/ 117 w 117"/>
                <a:gd name="T5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250">
                  <a:moveTo>
                    <a:pt x="0" y="0"/>
                  </a:moveTo>
                  <a:lnTo>
                    <a:pt x="0" y="203"/>
                  </a:lnTo>
                  <a:lnTo>
                    <a:pt x="117" y="250"/>
                  </a:lnTo>
                </a:path>
              </a:pathLst>
            </a:custGeom>
            <a:noFill/>
            <a:ln w="30163" cap="rnd">
              <a:solidFill>
                <a:srgbClr val="706F6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8" name="iṧḻîďe">
              <a:extLst>
                <a:ext uri="{FF2B5EF4-FFF2-40B4-BE49-F238E27FC236}">
                  <a16:creationId xmlns:a16="http://schemas.microsoft.com/office/drawing/2014/main" id="{D98FEBE7-DA77-4B12-89E0-DAD341B5E3B0}"/>
                </a:ext>
              </a:extLst>
            </p:cNvPr>
            <p:cNvSpPr/>
            <p:nvPr/>
          </p:nvSpPr>
          <p:spPr bwMode="auto">
            <a:xfrm>
              <a:off x="5015707" y="1636597"/>
              <a:ext cx="3489325" cy="125413"/>
            </a:xfrm>
            <a:custGeom>
              <a:avLst/>
              <a:gdLst>
                <a:gd name="T0" fmla="*/ 1885 w 1885"/>
                <a:gd name="T1" fmla="*/ 34 h 68"/>
                <a:gd name="T2" fmla="*/ 1851 w 1885"/>
                <a:gd name="T3" fmla="*/ 68 h 68"/>
                <a:gd name="T4" fmla="*/ 33 w 1885"/>
                <a:gd name="T5" fmla="*/ 68 h 68"/>
                <a:gd name="T6" fmla="*/ 0 w 1885"/>
                <a:gd name="T7" fmla="*/ 34 h 68"/>
                <a:gd name="T8" fmla="*/ 0 w 1885"/>
                <a:gd name="T9" fmla="*/ 34 h 68"/>
                <a:gd name="T10" fmla="*/ 33 w 1885"/>
                <a:gd name="T11" fmla="*/ 0 h 68"/>
                <a:gd name="T12" fmla="*/ 1851 w 1885"/>
                <a:gd name="T13" fmla="*/ 0 h 68"/>
                <a:gd name="T14" fmla="*/ 1885 w 1885"/>
                <a:gd name="T15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5" h="68">
                  <a:moveTo>
                    <a:pt x="1885" y="34"/>
                  </a:moveTo>
                  <a:cubicBezTo>
                    <a:pt x="1885" y="53"/>
                    <a:pt x="1870" y="68"/>
                    <a:pt x="1851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6"/>
                    <a:pt x="15" y="0"/>
                    <a:pt x="33" y="0"/>
                  </a:cubicBezTo>
                  <a:cubicBezTo>
                    <a:pt x="1851" y="0"/>
                    <a:pt x="1851" y="0"/>
                    <a:pt x="1851" y="0"/>
                  </a:cubicBezTo>
                  <a:cubicBezTo>
                    <a:pt x="1870" y="0"/>
                    <a:pt x="1885" y="16"/>
                    <a:pt x="1885" y="34"/>
                  </a:cubicBezTo>
                  <a:close/>
                </a:path>
              </a:pathLst>
            </a:custGeom>
            <a:solidFill>
              <a:srgbClr val="4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9" name="ïšliḓé">
              <a:extLst>
                <a:ext uri="{FF2B5EF4-FFF2-40B4-BE49-F238E27FC236}">
                  <a16:creationId xmlns:a16="http://schemas.microsoft.com/office/drawing/2014/main" id="{72827444-31B8-4DF8-8CD9-2A6639C9CDBA}"/>
                </a:ext>
              </a:extLst>
            </p:cNvPr>
            <p:cNvSpPr/>
            <p:nvPr/>
          </p:nvSpPr>
          <p:spPr bwMode="auto">
            <a:xfrm>
              <a:off x="6560344" y="1449272"/>
              <a:ext cx="390525" cy="249238"/>
            </a:xfrm>
            <a:custGeom>
              <a:avLst/>
              <a:gdLst>
                <a:gd name="T0" fmla="*/ 211 w 211"/>
                <a:gd name="T1" fmla="*/ 38 h 135"/>
                <a:gd name="T2" fmla="*/ 173 w 211"/>
                <a:gd name="T3" fmla="*/ 0 h 135"/>
                <a:gd name="T4" fmla="*/ 38 w 211"/>
                <a:gd name="T5" fmla="*/ 0 h 135"/>
                <a:gd name="T6" fmla="*/ 0 w 211"/>
                <a:gd name="T7" fmla="*/ 38 h 135"/>
                <a:gd name="T8" fmla="*/ 0 w 211"/>
                <a:gd name="T9" fmla="*/ 98 h 135"/>
                <a:gd name="T10" fmla="*/ 38 w 211"/>
                <a:gd name="T11" fmla="*/ 135 h 135"/>
                <a:gd name="T12" fmla="*/ 173 w 211"/>
                <a:gd name="T13" fmla="*/ 135 h 135"/>
                <a:gd name="T14" fmla="*/ 211 w 211"/>
                <a:gd name="T15" fmla="*/ 98 h 135"/>
                <a:gd name="T16" fmla="*/ 211 w 211"/>
                <a:gd name="T17" fmla="*/ 3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135">
                  <a:moveTo>
                    <a:pt x="211" y="38"/>
                  </a:moveTo>
                  <a:cubicBezTo>
                    <a:pt x="211" y="17"/>
                    <a:pt x="194" y="0"/>
                    <a:pt x="173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8"/>
                    <a:pt x="17" y="135"/>
                    <a:pt x="38" y="135"/>
                  </a:cubicBezTo>
                  <a:cubicBezTo>
                    <a:pt x="173" y="135"/>
                    <a:pt x="173" y="135"/>
                    <a:pt x="173" y="135"/>
                  </a:cubicBezTo>
                  <a:cubicBezTo>
                    <a:pt x="194" y="135"/>
                    <a:pt x="211" y="118"/>
                    <a:pt x="211" y="98"/>
                  </a:cubicBezTo>
                  <a:lnTo>
                    <a:pt x="211" y="38"/>
                  </a:lnTo>
                  <a:close/>
                </a:path>
              </a:pathLst>
            </a:custGeom>
            <a:solidFill>
              <a:srgbClr val="4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0" name="işľîḑê">
              <a:extLst>
                <a:ext uri="{FF2B5EF4-FFF2-40B4-BE49-F238E27FC236}">
                  <a16:creationId xmlns:a16="http://schemas.microsoft.com/office/drawing/2014/main" id="{2C24ECC5-4483-4A64-A262-F7F5810D3E58}"/>
                </a:ext>
              </a:extLst>
            </p:cNvPr>
            <p:cNvSpPr/>
            <p:nvPr/>
          </p:nvSpPr>
          <p:spPr bwMode="auto">
            <a:xfrm>
              <a:off x="6968332" y="4787785"/>
              <a:ext cx="868363" cy="1001713"/>
            </a:xfrm>
            <a:custGeom>
              <a:avLst/>
              <a:gdLst>
                <a:gd name="T0" fmla="*/ 469 w 469"/>
                <a:gd name="T1" fmla="*/ 541 h 541"/>
                <a:gd name="T2" fmla="*/ 135 w 469"/>
                <a:gd name="T3" fmla="*/ 0 h 541"/>
                <a:gd name="T4" fmla="*/ 0 w 469"/>
                <a:gd name="T5" fmla="*/ 0 h 541"/>
                <a:gd name="T6" fmla="*/ 334 w 469"/>
                <a:gd name="T7" fmla="*/ 541 h 541"/>
                <a:gd name="T8" fmla="*/ 469 w 469"/>
                <a:gd name="T9" fmla="*/ 54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9" h="541">
                  <a:moveTo>
                    <a:pt x="469" y="541"/>
                  </a:moveTo>
                  <a:cubicBezTo>
                    <a:pt x="469" y="541"/>
                    <a:pt x="139" y="0"/>
                    <a:pt x="135" y="0"/>
                  </a:cubicBezTo>
                  <a:cubicBezTo>
                    <a:pt x="131" y="0"/>
                    <a:pt x="0" y="0"/>
                    <a:pt x="0" y="0"/>
                  </a:cubicBezTo>
                  <a:cubicBezTo>
                    <a:pt x="334" y="541"/>
                    <a:pt x="334" y="541"/>
                    <a:pt x="334" y="541"/>
                  </a:cubicBezTo>
                  <a:cubicBezTo>
                    <a:pt x="334" y="541"/>
                    <a:pt x="431" y="541"/>
                    <a:pt x="469" y="541"/>
                  </a:cubicBezTo>
                  <a:close/>
                </a:path>
              </a:pathLst>
            </a:custGeom>
            <a:solidFill>
              <a:srgbClr val="4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1" name="ïš1ídè">
              <a:extLst>
                <a:ext uri="{FF2B5EF4-FFF2-40B4-BE49-F238E27FC236}">
                  <a16:creationId xmlns:a16="http://schemas.microsoft.com/office/drawing/2014/main" id="{556D6EB2-1904-452C-A3F5-782C19211289}"/>
                </a:ext>
              </a:extLst>
            </p:cNvPr>
            <p:cNvSpPr/>
            <p:nvPr/>
          </p:nvSpPr>
          <p:spPr bwMode="auto">
            <a:xfrm>
              <a:off x="5677694" y="4787785"/>
              <a:ext cx="869950" cy="1001713"/>
            </a:xfrm>
            <a:custGeom>
              <a:avLst/>
              <a:gdLst>
                <a:gd name="T0" fmla="*/ 0 w 470"/>
                <a:gd name="T1" fmla="*/ 541 h 541"/>
                <a:gd name="T2" fmla="*/ 334 w 470"/>
                <a:gd name="T3" fmla="*/ 0 h 541"/>
                <a:gd name="T4" fmla="*/ 470 w 470"/>
                <a:gd name="T5" fmla="*/ 0 h 541"/>
                <a:gd name="T6" fmla="*/ 135 w 470"/>
                <a:gd name="T7" fmla="*/ 541 h 541"/>
                <a:gd name="T8" fmla="*/ 0 w 470"/>
                <a:gd name="T9" fmla="*/ 54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541">
                  <a:moveTo>
                    <a:pt x="0" y="541"/>
                  </a:moveTo>
                  <a:cubicBezTo>
                    <a:pt x="0" y="541"/>
                    <a:pt x="331" y="0"/>
                    <a:pt x="334" y="0"/>
                  </a:cubicBezTo>
                  <a:cubicBezTo>
                    <a:pt x="338" y="0"/>
                    <a:pt x="470" y="0"/>
                    <a:pt x="470" y="0"/>
                  </a:cubicBezTo>
                  <a:cubicBezTo>
                    <a:pt x="135" y="541"/>
                    <a:pt x="135" y="541"/>
                    <a:pt x="135" y="541"/>
                  </a:cubicBezTo>
                  <a:cubicBezTo>
                    <a:pt x="135" y="541"/>
                    <a:pt x="44" y="540"/>
                    <a:pt x="0" y="541"/>
                  </a:cubicBezTo>
                  <a:close/>
                </a:path>
              </a:pathLst>
            </a:custGeom>
            <a:solidFill>
              <a:srgbClr val="4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2" name="îşliḑé">
              <a:extLst>
                <a:ext uri="{FF2B5EF4-FFF2-40B4-BE49-F238E27FC236}">
                  <a16:creationId xmlns:a16="http://schemas.microsoft.com/office/drawing/2014/main" id="{FC58FB58-D951-4E6C-A0C7-0C99738B9F30}"/>
                </a:ext>
              </a:extLst>
            </p:cNvPr>
            <p:cNvSpPr/>
            <p:nvPr/>
          </p:nvSpPr>
          <p:spPr bwMode="auto">
            <a:xfrm>
              <a:off x="5160169" y="4662372"/>
              <a:ext cx="3198813" cy="125413"/>
            </a:xfrm>
            <a:custGeom>
              <a:avLst/>
              <a:gdLst>
                <a:gd name="T0" fmla="*/ 1728 w 1728"/>
                <a:gd name="T1" fmla="*/ 34 h 68"/>
                <a:gd name="T2" fmla="*/ 1697 w 1728"/>
                <a:gd name="T3" fmla="*/ 68 h 68"/>
                <a:gd name="T4" fmla="*/ 31 w 1728"/>
                <a:gd name="T5" fmla="*/ 68 h 68"/>
                <a:gd name="T6" fmla="*/ 0 w 1728"/>
                <a:gd name="T7" fmla="*/ 34 h 68"/>
                <a:gd name="T8" fmla="*/ 0 w 1728"/>
                <a:gd name="T9" fmla="*/ 34 h 68"/>
                <a:gd name="T10" fmla="*/ 31 w 1728"/>
                <a:gd name="T11" fmla="*/ 0 h 68"/>
                <a:gd name="T12" fmla="*/ 1697 w 1728"/>
                <a:gd name="T13" fmla="*/ 0 h 68"/>
                <a:gd name="T14" fmla="*/ 1728 w 1728"/>
                <a:gd name="T15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8" h="68">
                  <a:moveTo>
                    <a:pt x="1728" y="34"/>
                  </a:moveTo>
                  <a:cubicBezTo>
                    <a:pt x="1728" y="53"/>
                    <a:pt x="1714" y="68"/>
                    <a:pt x="1697" y="68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14" y="68"/>
                    <a:pt x="0" y="5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4" y="0"/>
                    <a:pt x="31" y="0"/>
                  </a:cubicBezTo>
                  <a:cubicBezTo>
                    <a:pt x="1697" y="0"/>
                    <a:pt x="1697" y="0"/>
                    <a:pt x="1697" y="0"/>
                  </a:cubicBezTo>
                  <a:cubicBezTo>
                    <a:pt x="1714" y="0"/>
                    <a:pt x="1728" y="15"/>
                    <a:pt x="1728" y="34"/>
                  </a:cubicBezTo>
                  <a:close/>
                </a:path>
              </a:pathLst>
            </a:custGeom>
            <a:solidFill>
              <a:srgbClr val="4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3" name="iSlîďé">
              <a:extLst>
                <a:ext uri="{FF2B5EF4-FFF2-40B4-BE49-F238E27FC236}">
                  <a16:creationId xmlns:a16="http://schemas.microsoft.com/office/drawing/2014/main" id="{C864922A-67C8-4C52-B30D-2E3B68F7AA9A}"/>
                </a:ext>
              </a:extLst>
            </p:cNvPr>
            <p:cNvSpPr/>
            <p:nvPr/>
          </p:nvSpPr>
          <p:spPr bwMode="auto">
            <a:xfrm>
              <a:off x="3718719" y="5779972"/>
              <a:ext cx="2170113" cy="330200"/>
            </a:xfrm>
            <a:prstGeom prst="ellipse">
              <a:avLst/>
            </a:prstGeom>
            <a:solidFill>
              <a:sysClr val="windowText" lastClr="000000">
                <a:alpha val="40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4" name="işľíḑe">
              <a:extLst>
                <a:ext uri="{FF2B5EF4-FFF2-40B4-BE49-F238E27FC236}">
                  <a16:creationId xmlns:a16="http://schemas.microsoft.com/office/drawing/2014/main" id="{D116447A-DB45-43A8-BAC4-2FD010BA5A4D}"/>
                </a:ext>
              </a:extLst>
            </p:cNvPr>
            <p:cNvSpPr/>
            <p:nvPr/>
          </p:nvSpPr>
          <p:spPr bwMode="auto">
            <a:xfrm>
              <a:off x="5779294" y="3332047"/>
              <a:ext cx="325438" cy="188913"/>
            </a:xfrm>
            <a:custGeom>
              <a:avLst/>
              <a:gdLst>
                <a:gd name="T0" fmla="*/ 176 w 176"/>
                <a:gd name="T1" fmla="*/ 63 h 102"/>
                <a:gd name="T2" fmla="*/ 115 w 176"/>
                <a:gd name="T3" fmla="*/ 49 h 102"/>
                <a:gd name="T4" fmla="*/ 59 w 176"/>
                <a:gd name="T5" fmla="*/ 99 h 102"/>
                <a:gd name="T6" fmla="*/ 3 w 176"/>
                <a:gd name="T7" fmla="*/ 65 h 102"/>
                <a:gd name="T8" fmla="*/ 51 w 176"/>
                <a:gd name="T9" fmla="*/ 0 h 102"/>
                <a:gd name="T10" fmla="*/ 176 w 176"/>
                <a:gd name="T11" fmla="*/ 6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102">
                  <a:moveTo>
                    <a:pt x="176" y="63"/>
                  </a:moveTo>
                  <a:cubicBezTo>
                    <a:pt x="176" y="63"/>
                    <a:pt x="129" y="49"/>
                    <a:pt x="115" y="49"/>
                  </a:cubicBezTo>
                  <a:cubicBezTo>
                    <a:pt x="101" y="50"/>
                    <a:pt x="71" y="102"/>
                    <a:pt x="59" y="99"/>
                  </a:cubicBezTo>
                  <a:cubicBezTo>
                    <a:pt x="47" y="96"/>
                    <a:pt x="7" y="88"/>
                    <a:pt x="3" y="65"/>
                  </a:cubicBezTo>
                  <a:cubicBezTo>
                    <a:pt x="0" y="41"/>
                    <a:pt x="51" y="0"/>
                    <a:pt x="51" y="0"/>
                  </a:cubicBezTo>
                  <a:cubicBezTo>
                    <a:pt x="51" y="0"/>
                    <a:pt x="159" y="44"/>
                    <a:pt x="176" y="63"/>
                  </a:cubicBezTo>
                  <a:close/>
                </a:path>
              </a:pathLst>
            </a:custGeom>
            <a:solidFill>
              <a:srgbClr val="F2CE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5" name="ïṡḷîde">
              <a:extLst>
                <a:ext uri="{FF2B5EF4-FFF2-40B4-BE49-F238E27FC236}">
                  <a16:creationId xmlns:a16="http://schemas.microsoft.com/office/drawing/2014/main" id="{B35FA7E5-C176-4CE8-A075-6B29CDC43167}"/>
                </a:ext>
              </a:extLst>
            </p:cNvPr>
            <p:cNvSpPr/>
            <p:nvPr/>
          </p:nvSpPr>
          <p:spPr bwMode="auto">
            <a:xfrm>
              <a:off x="5580857" y="2309697"/>
              <a:ext cx="1425575" cy="1468438"/>
            </a:xfrm>
            <a:custGeom>
              <a:avLst/>
              <a:gdLst>
                <a:gd name="T0" fmla="*/ 0 w 770"/>
                <a:gd name="T1" fmla="*/ 763 h 793"/>
                <a:gd name="T2" fmla="*/ 753 w 770"/>
                <a:gd name="T3" fmla="*/ 0 h 793"/>
                <a:gd name="T4" fmla="*/ 770 w 770"/>
                <a:gd name="T5" fmla="*/ 16 h 793"/>
                <a:gd name="T6" fmla="*/ 45 w 770"/>
                <a:gd name="T7" fmla="*/ 793 h 793"/>
                <a:gd name="T8" fmla="*/ 0 w 770"/>
                <a:gd name="T9" fmla="*/ 76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793">
                  <a:moveTo>
                    <a:pt x="0" y="763"/>
                  </a:moveTo>
                  <a:cubicBezTo>
                    <a:pt x="0" y="763"/>
                    <a:pt x="700" y="39"/>
                    <a:pt x="753" y="0"/>
                  </a:cubicBezTo>
                  <a:cubicBezTo>
                    <a:pt x="753" y="0"/>
                    <a:pt x="762" y="8"/>
                    <a:pt x="770" y="16"/>
                  </a:cubicBezTo>
                  <a:cubicBezTo>
                    <a:pt x="770" y="16"/>
                    <a:pt x="97" y="744"/>
                    <a:pt x="45" y="793"/>
                  </a:cubicBezTo>
                  <a:cubicBezTo>
                    <a:pt x="45" y="793"/>
                    <a:pt x="7" y="791"/>
                    <a:pt x="0" y="763"/>
                  </a:cubicBezTo>
                  <a:close/>
                </a:path>
              </a:pathLst>
            </a:custGeom>
            <a:solidFill>
              <a:srgbClr val="2E31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6" name="îSľîḓe">
              <a:extLst>
                <a:ext uri="{FF2B5EF4-FFF2-40B4-BE49-F238E27FC236}">
                  <a16:creationId xmlns:a16="http://schemas.microsoft.com/office/drawing/2014/main" id="{DA0EA406-75D5-4F67-AD9A-AEC5DF5C6EB4}"/>
                </a:ext>
              </a:extLst>
            </p:cNvPr>
            <p:cNvSpPr/>
            <p:nvPr/>
          </p:nvSpPr>
          <p:spPr bwMode="auto">
            <a:xfrm>
              <a:off x="6014244" y="3333635"/>
              <a:ext cx="142875" cy="119063"/>
            </a:xfrm>
            <a:custGeom>
              <a:avLst/>
              <a:gdLst>
                <a:gd name="T0" fmla="*/ 77 w 77"/>
                <a:gd name="T1" fmla="*/ 28 h 64"/>
                <a:gd name="T2" fmla="*/ 24 w 77"/>
                <a:gd name="T3" fmla="*/ 4 h 64"/>
                <a:gd name="T4" fmla="*/ 4 w 77"/>
                <a:gd name="T5" fmla="*/ 41 h 64"/>
                <a:gd name="T6" fmla="*/ 58 w 77"/>
                <a:gd name="T7" fmla="*/ 64 h 64"/>
                <a:gd name="T8" fmla="*/ 77 w 77"/>
                <a:gd name="T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4">
                  <a:moveTo>
                    <a:pt x="77" y="28"/>
                  </a:moveTo>
                  <a:cubicBezTo>
                    <a:pt x="77" y="28"/>
                    <a:pt x="33" y="7"/>
                    <a:pt x="24" y="4"/>
                  </a:cubicBezTo>
                  <a:cubicBezTo>
                    <a:pt x="15" y="0"/>
                    <a:pt x="0" y="30"/>
                    <a:pt x="4" y="41"/>
                  </a:cubicBezTo>
                  <a:cubicBezTo>
                    <a:pt x="9" y="53"/>
                    <a:pt x="50" y="64"/>
                    <a:pt x="58" y="64"/>
                  </a:cubicBezTo>
                  <a:cubicBezTo>
                    <a:pt x="65" y="64"/>
                    <a:pt x="77" y="28"/>
                    <a:pt x="77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7" name="iŝḷîde">
              <a:extLst>
                <a:ext uri="{FF2B5EF4-FFF2-40B4-BE49-F238E27FC236}">
                  <a16:creationId xmlns:a16="http://schemas.microsoft.com/office/drawing/2014/main" id="{C29FA905-73D1-4409-A98A-938BBE3EEBB5}"/>
                </a:ext>
              </a:extLst>
            </p:cNvPr>
            <p:cNvSpPr/>
            <p:nvPr/>
          </p:nvSpPr>
          <p:spPr bwMode="auto">
            <a:xfrm>
              <a:off x="5906294" y="3387610"/>
              <a:ext cx="149225" cy="139700"/>
            </a:xfrm>
            <a:custGeom>
              <a:avLst/>
              <a:gdLst>
                <a:gd name="T0" fmla="*/ 47 w 81"/>
                <a:gd name="T1" fmla="*/ 19 h 75"/>
                <a:gd name="T2" fmla="*/ 74 w 81"/>
                <a:gd name="T3" fmla="*/ 62 h 75"/>
                <a:gd name="T4" fmla="*/ 17 w 81"/>
                <a:gd name="T5" fmla="*/ 36 h 75"/>
                <a:gd name="T6" fmla="*/ 47 w 81"/>
                <a:gd name="T7" fmla="*/ 1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75">
                  <a:moveTo>
                    <a:pt x="47" y="19"/>
                  </a:moveTo>
                  <a:cubicBezTo>
                    <a:pt x="47" y="19"/>
                    <a:pt x="81" y="49"/>
                    <a:pt x="74" y="62"/>
                  </a:cubicBezTo>
                  <a:cubicBezTo>
                    <a:pt x="68" y="75"/>
                    <a:pt x="34" y="72"/>
                    <a:pt x="17" y="36"/>
                  </a:cubicBezTo>
                  <a:cubicBezTo>
                    <a:pt x="0" y="0"/>
                    <a:pt x="38" y="10"/>
                    <a:pt x="47" y="1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8" name="ïŝlïdé">
              <a:extLst>
                <a:ext uri="{FF2B5EF4-FFF2-40B4-BE49-F238E27FC236}">
                  <a16:creationId xmlns:a16="http://schemas.microsoft.com/office/drawing/2014/main" id="{8F02A2FB-C3D2-47EA-8624-E0271D22EA48}"/>
                </a:ext>
              </a:extLst>
            </p:cNvPr>
            <p:cNvSpPr/>
            <p:nvPr/>
          </p:nvSpPr>
          <p:spPr bwMode="auto">
            <a:xfrm>
              <a:off x="5868194" y="3451110"/>
              <a:ext cx="120650" cy="115888"/>
            </a:xfrm>
            <a:custGeom>
              <a:avLst/>
              <a:gdLst>
                <a:gd name="T0" fmla="*/ 21 w 65"/>
                <a:gd name="T1" fmla="*/ 1 h 63"/>
                <a:gd name="T2" fmla="*/ 64 w 65"/>
                <a:gd name="T3" fmla="*/ 35 h 63"/>
                <a:gd name="T4" fmla="*/ 33 w 65"/>
                <a:gd name="T5" fmla="*/ 51 h 63"/>
                <a:gd name="T6" fmla="*/ 21 w 65"/>
                <a:gd name="T7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3">
                  <a:moveTo>
                    <a:pt x="21" y="1"/>
                  </a:moveTo>
                  <a:cubicBezTo>
                    <a:pt x="34" y="0"/>
                    <a:pt x="65" y="24"/>
                    <a:pt x="64" y="35"/>
                  </a:cubicBezTo>
                  <a:cubicBezTo>
                    <a:pt x="63" y="46"/>
                    <a:pt x="51" y="63"/>
                    <a:pt x="33" y="51"/>
                  </a:cubicBezTo>
                  <a:cubicBezTo>
                    <a:pt x="14" y="38"/>
                    <a:pt x="0" y="2"/>
                    <a:pt x="21" y="1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9" name="íṥ1ïḋé">
              <a:extLst>
                <a:ext uri="{FF2B5EF4-FFF2-40B4-BE49-F238E27FC236}">
                  <a16:creationId xmlns:a16="http://schemas.microsoft.com/office/drawing/2014/main" id="{1E520A25-35CC-44DB-838E-2ECAB1E97829}"/>
                </a:ext>
              </a:extLst>
            </p:cNvPr>
            <p:cNvSpPr/>
            <p:nvPr/>
          </p:nvSpPr>
          <p:spPr bwMode="auto">
            <a:xfrm>
              <a:off x="5747544" y="3278072"/>
              <a:ext cx="298450" cy="192088"/>
            </a:xfrm>
            <a:custGeom>
              <a:avLst/>
              <a:gdLst>
                <a:gd name="T0" fmla="*/ 12 w 161"/>
                <a:gd name="T1" fmla="*/ 62 h 103"/>
                <a:gd name="T2" fmla="*/ 54 w 161"/>
                <a:gd name="T3" fmla="*/ 5 h 103"/>
                <a:gd name="T4" fmla="*/ 143 w 161"/>
                <a:gd name="T5" fmla="*/ 48 h 103"/>
                <a:gd name="T6" fmla="*/ 113 w 161"/>
                <a:gd name="T7" fmla="*/ 71 h 103"/>
                <a:gd name="T8" fmla="*/ 69 w 161"/>
                <a:gd name="T9" fmla="*/ 48 h 103"/>
                <a:gd name="T10" fmla="*/ 37 w 161"/>
                <a:gd name="T11" fmla="*/ 94 h 103"/>
                <a:gd name="T12" fmla="*/ 12 w 161"/>
                <a:gd name="T13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03">
                  <a:moveTo>
                    <a:pt x="12" y="62"/>
                  </a:moveTo>
                  <a:cubicBezTo>
                    <a:pt x="12" y="62"/>
                    <a:pt x="42" y="11"/>
                    <a:pt x="54" y="5"/>
                  </a:cubicBezTo>
                  <a:cubicBezTo>
                    <a:pt x="67" y="0"/>
                    <a:pt x="126" y="48"/>
                    <a:pt x="143" y="48"/>
                  </a:cubicBezTo>
                  <a:cubicBezTo>
                    <a:pt x="161" y="49"/>
                    <a:pt x="131" y="75"/>
                    <a:pt x="113" y="71"/>
                  </a:cubicBezTo>
                  <a:cubicBezTo>
                    <a:pt x="96" y="67"/>
                    <a:pt x="69" y="48"/>
                    <a:pt x="69" y="48"/>
                  </a:cubicBezTo>
                  <a:cubicBezTo>
                    <a:pt x="69" y="48"/>
                    <a:pt x="73" y="85"/>
                    <a:pt x="37" y="94"/>
                  </a:cubicBezTo>
                  <a:cubicBezTo>
                    <a:pt x="0" y="103"/>
                    <a:pt x="12" y="62"/>
                    <a:pt x="12" y="62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0" name="íṩľïḋé">
              <a:extLst>
                <a:ext uri="{FF2B5EF4-FFF2-40B4-BE49-F238E27FC236}">
                  <a16:creationId xmlns:a16="http://schemas.microsoft.com/office/drawing/2014/main" id="{C23F0592-C810-4ADA-9172-D2B9C1DE3EBB}"/>
                </a:ext>
              </a:extLst>
            </p:cNvPr>
            <p:cNvSpPr/>
            <p:nvPr/>
          </p:nvSpPr>
          <p:spPr bwMode="auto">
            <a:xfrm>
              <a:off x="4523582" y="3216160"/>
              <a:ext cx="1311275" cy="606425"/>
            </a:xfrm>
            <a:custGeom>
              <a:avLst/>
              <a:gdLst>
                <a:gd name="T0" fmla="*/ 60 w 708"/>
                <a:gd name="T1" fmla="*/ 6 h 328"/>
                <a:gd name="T2" fmla="*/ 668 w 708"/>
                <a:gd name="T3" fmla="*/ 92 h 328"/>
                <a:gd name="T4" fmla="*/ 708 w 708"/>
                <a:gd name="T5" fmla="*/ 155 h 328"/>
                <a:gd name="T6" fmla="*/ 88 w 708"/>
                <a:gd name="T7" fmla="*/ 105 h 328"/>
                <a:gd name="T8" fmla="*/ 60 w 708"/>
                <a:gd name="T9" fmla="*/ 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328">
                  <a:moveTo>
                    <a:pt x="60" y="6"/>
                  </a:moveTo>
                  <a:cubicBezTo>
                    <a:pt x="79" y="0"/>
                    <a:pt x="350" y="233"/>
                    <a:pt x="668" y="92"/>
                  </a:cubicBezTo>
                  <a:cubicBezTo>
                    <a:pt x="668" y="92"/>
                    <a:pt x="698" y="111"/>
                    <a:pt x="708" y="155"/>
                  </a:cubicBezTo>
                  <a:cubicBezTo>
                    <a:pt x="708" y="155"/>
                    <a:pt x="375" y="328"/>
                    <a:pt x="88" y="105"/>
                  </a:cubicBezTo>
                  <a:cubicBezTo>
                    <a:pt x="88" y="105"/>
                    <a:pt x="0" y="23"/>
                    <a:pt x="60" y="6"/>
                  </a:cubicBezTo>
                  <a:close/>
                </a:path>
              </a:pathLst>
            </a:custGeom>
            <a:solidFill>
              <a:srgbClr val="5C62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1" name="íšḷiḍé">
              <a:extLst>
                <a:ext uri="{FF2B5EF4-FFF2-40B4-BE49-F238E27FC236}">
                  <a16:creationId xmlns:a16="http://schemas.microsoft.com/office/drawing/2014/main" id="{FF5ECB7F-0071-448D-AD6E-FB5EFFDE640C}"/>
                </a:ext>
              </a:extLst>
            </p:cNvPr>
            <p:cNvSpPr/>
            <p:nvPr/>
          </p:nvSpPr>
          <p:spPr bwMode="auto">
            <a:xfrm>
              <a:off x="4479132" y="2287472"/>
              <a:ext cx="252413" cy="547688"/>
            </a:xfrm>
            <a:custGeom>
              <a:avLst/>
              <a:gdLst>
                <a:gd name="T0" fmla="*/ 64 w 136"/>
                <a:gd name="T1" fmla="*/ 13 h 295"/>
                <a:gd name="T2" fmla="*/ 77 w 136"/>
                <a:gd name="T3" fmla="*/ 197 h 295"/>
                <a:gd name="T4" fmla="*/ 64 w 136"/>
                <a:gd name="T5" fmla="*/ 1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95">
                  <a:moveTo>
                    <a:pt x="64" y="13"/>
                  </a:moveTo>
                  <a:cubicBezTo>
                    <a:pt x="64" y="13"/>
                    <a:pt x="136" y="99"/>
                    <a:pt x="77" y="197"/>
                  </a:cubicBezTo>
                  <a:cubicBezTo>
                    <a:pt x="18" y="295"/>
                    <a:pt x="0" y="0"/>
                    <a:pt x="64" y="13"/>
                  </a:cubicBezTo>
                  <a:close/>
                </a:path>
              </a:pathLst>
            </a:custGeom>
            <a:solidFill>
              <a:srgbClr val="5C62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2" name="iṩľiḋe">
              <a:extLst>
                <a:ext uri="{FF2B5EF4-FFF2-40B4-BE49-F238E27FC236}">
                  <a16:creationId xmlns:a16="http://schemas.microsoft.com/office/drawing/2014/main" id="{9289A58B-0174-42CE-A11C-9D6F6229CB7B}"/>
                </a:ext>
              </a:extLst>
            </p:cNvPr>
            <p:cNvSpPr/>
            <p:nvPr/>
          </p:nvSpPr>
          <p:spPr bwMode="auto">
            <a:xfrm>
              <a:off x="4017169" y="2206510"/>
              <a:ext cx="687388" cy="957263"/>
            </a:xfrm>
            <a:custGeom>
              <a:avLst/>
              <a:gdLst>
                <a:gd name="T0" fmla="*/ 302 w 371"/>
                <a:gd name="T1" fmla="*/ 84 h 517"/>
                <a:gd name="T2" fmla="*/ 360 w 371"/>
                <a:gd name="T3" fmla="*/ 406 h 517"/>
                <a:gd name="T4" fmla="*/ 109 w 371"/>
                <a:gd name="T5" fmla="*/ 479 h 517"/>
                <a:gd name="T6" fmla="*/ 35 w 371"/>
                <a:gd name="T7" fmla="*/ 301 h 517"/>
                <a:gd name="T8" fmla="*/ 54 w 371"/>
                <a:gd name="T9" fmla="*/ 76 h 517"/>
                <a:gd name="T10" fmla="*/ 302 w 371"/>
                <a:gd name="T11" fmla="*/ 8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517">
                  <a:moveTo>
                    <a:pt x="302" y="84"/>
                  </a:moveTo>
                  <a:cubicBezTo>
                    <a:pt x="302" y="84"/>
                    <a:pt x="371" y="305"/>
                    <a:pt x="360" y="406"/>
                  </a:cubicBezTo>
                  <a:cubicBezTo>
                    <a:pt x="349" y="508"/>
                    <a:pt x="152" y="517"/>
                    <a:pt x="109" y="479"/>
                  </a:cubicBezTo>
                  <a:cubicBezTo>
                    <a:pt x="65" y="442"/>
                    <a:pt x="35" y="301"/>
                    <a:pt x="35" y="301"/>
                  </a:cubicBezTo>
                  <a:cubicBezTo>
                    <a:pt x="35" y="301"/>
                    <a:pt x="0" y="121"/>
                    <a:pt x="54" y="76"/>
                  </a:cubicBezTo>
                  <a:cubicBezTo>
                    <a:pt x="108" y="31"/>
                    <a:pt x="263" y="0"/>
                    <a:pt x="302" y="84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3" name="ïṥḻíḍê">
              <a:extLst>
                <a:ext uri="{FF2B5EF4-FFF2-40B4-BE49-F238E27FC236}">
                  <a16:creationId xmlns:a16="http://schemas.microsoft.com/office/drawing/2014/main" id="{6220FF05-7C56-4BDB-9A4F-2A0C3AC0CB10}"/>
                </a:ext>
              </a:extLst>
            </p:cNvPr>
            <p:cNvSpPr/>
            <p:nvPr/>
          </p:nvSpPr>
          <p:spPr bwMode="auto">
            <a:xfrm>
              <a:off x="3725069" y="1987435"/>
              <a:ext cx="1160463" cy="887413"/>
            </a:xfrm>
            <a:custGeom>
              <a:avLst/>
              <a:gdLst>
                <a:gd name="T0" fmla="*/ 208 w 627"/>
                <a:gd name="T1" fmla="*/ 464 h 479"/>
                <a:gd name="T2" fmla="*/ 229 w 627"/>
                <a:gd name="T3" fmla="*/ 453 h 479"/>
                <a:gd name="T4" fmla="*/ 208 w 627"/>
                <a:gd name="T5" fmla="*/ 256 h 479"/>
                <a:gd name="T6" fmla="*/ 266 w 627"/>
                <a:gd name="T7" fmla="*/ 269 h 479"/>
                <a:gd name="T8" fmla="*/ 257 w 627"/>
                <a:gd name="T9" fmla="*/ 235 h 479"/>
                <a:gd name="T10" fmla="*/ 357 w 627"/>
                <a:gd name="T11" fmla="*/ 252 h 479"/>
                <a:gd name="T12" fmla="*/ 336 w 627"/>
                <a:gd name="T13" fmla="*/ 216 h 479"/>
                <a:gd name="T14" fmla="*/ 485 w 627"/>
                <a:gd name="T15" fmla="*/ 231 h 479"/>
                <a:gd name="T16" fmla="*/ 460 w 627"/>
                <a:gd name="T17" fmla="*/ 202 h 479"/>
                <a:gd name="T18" fmla="*/ 475 w 627"/>
                <a:gd name="T19" fmla="*/ 36 h 479"/>
                <a:gd name="T20" fmla="*/ 430 w 627"/>
                <a:gd name="T21" fmla="*/ 79 h 479"/>
                <a:gd name="T22" fmla="*/ 281 w 627"/>
                <a:gd name="T23" fmla="*/ 36 h 479"/>
                <a:gd name="T24" fmla="*/ 306 w 627"/>
                <a:gd name="T25" fmla="*/ 96 h 479"/>
                <a:gd name="T26" fmla="*/ 97 w 627"/>
                <a:gd name="T27" fmla="*/ 188 h 479"/>
                <a:gd name="T28" fmla="*/ 82 w 627"/>
                <a:gd name="T29" fmla="*/ 130 h 479"/>
                <a:gd name="T30" fmla="*/ 54 w 627"/>
                <a:gd name="T31" fmla="*/ 197 h 479"/>
                <a:gd name="T32" fmla="*/ 0 w 627"/>
                <a:gd name="T33" fmla="*/ 220 h 479"/>
                <a:gd name="T34" fmla="*/ 37 w 627"/>
                <a:gd name="T35" fmla="*/ 266 h 479"/>
                <a:gd name="T36" fmla="*/ 161 w 627"/>
                <a:gd name="T37" fmla="*/ 479 h 479"/>
                <a:gd name="T38" fmla="*/ 208 w 627"/>
                <a:gd name="T39" fmla="*/ 46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7" h="479">
                  <a:moveTo>
                    <a:pt x="208" y="464"/>
                  </a:moveTo>
                  <a:cubicBezTo>
                    <a:pt x="229" y="453"/>
                    <a:pt x="229" y="453"/>
                    <a:pt x="229" y="453"/>
                  </a:cubicBezTo>
                  <a:cubicBezTo>
                    <a:pt x="229" y="453"/>
                    <a:pt x="244" y="286"/>
                    <a:pt x="208" y="256"/>
                  </a:cubicBezTo>
                  <a:cubicBezTo>
                    <a:pt x="208" y="256"/>
                    <a:pt x="253" y="276"/>
                    <a:pt x="266" y="269"/>
                  </a:cubicBezTo>
                  <a:cubicBezTo>
                    <a:pt x="280" y="261"/>
                    <a:pt x="257" y="235"/>
                    <a:pt x="257" y="235"/>
                  </a:cubicBezTo>
                  <a:cubicBezTo>
                    <a:pt x="257" y="235"/>
                    <a:pt x="340" y="261"/>
                    <a:pt x="357" y="252"/>
                  </a:cubicBezTo>
                  <a:cubicBezTo>
                    <a:pt x="374" y="242"/>
                    <a:pt x="336" y="216"/>
                    <a:pt x="336" y="216"/>
                  </a:cubicBezTo>
                  <a:cubicBezTo>
                    <a:pt x="336" y="216"/>
                    <a:pt x="474" y="252"/>
                    <a:pt x="485" y="231"/>
                  </a:cubicBezTo>
                  <a:cubicBezTo>
                    <a:pt x="496" y="210"/>
                    <a:pt x="460" y="202"/>
                    <a:pt x="460" y="202"/>
                  </a:cubicBezTo>
                  <a:cubicBezTo>
                    <a:pt x="460" y="202"/>
                    <a:pt x="627" y="128"/>
                    <a:pt x="475" y="36"/>
                  </a:cubicBezTo>
                  <a:cubicBezTo>
                    <a:pt x="475" y="36"/>
                    <a:pt x="449" y="32"/>
                    <a:pt x="430" y="79"/>
                  </a:cubicBezTo>
                  <a:cubicBezTo>
                    <a:pt x="430" y="79"/>
                    <a:pt x="302" y="0"/>
                    <a:pt x="281" y="36"/>
                  </a:cubicBezTo>
                  <a:cubicBezTo>
                    <a:pt x="261" y="72"/>
                    <a:pt x="306" y="96"/>
                    <a:pt x="306" y="96"/>
                  </a:cubicBezTo>
                  <a:cubicBezTo>
                    <a:pt x="306" y="96"/>
                    <a:pt x="141" y="83"/>
                    <a:pt x="97" y="188"/>
                  </a:cubicBezTo>
                  <a:cubicBezTo>
                    <a:pt x="97" y="188"/>
                    <a:pt x="90" y="135"/>
                    <a:pt x="82" y="130"/>
                  </a:cubicBezTo>
                  <a:cubicBezTo>
                    <a:pt x="75" y="124"/>
                    <a:pt x="41" y="145"/>
                    <a:pt x="54" y="197"/>
                  </a:cubicBezTo>
                  <a:cubicBezTo>
                    <a:pt x="54" y="197"/>
                    <a:pt x="0" y="177"/>
                    <a:pt x="0" y="220"/>
                  </a:cubicBezTo>
                  <a:cubicBezTo>
                    <a:pt x="0" y="263"/>
                    <a:pt x="37" y="266"/>
                    <a:pt x="37" y="266"/>
                  </a:cubicBezTo>
                  <a:cubicBezTo>
                    <a:pt x="37" y="266"/>
                    <a:pt x="26" y="432"/>
                    <a:pt x="161" y="479"/>
                  </a:cubicBezTo>
                  <a:lnTo>
                    <a:pt x="208" y="464"/>
                  </a:lnTo>
                  <a:close/>
                </a:path>
              </a:pathLst>
            </a:custGeom>
            <a:solidFill>
              <a:srgbClr val="5C62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4" name="ï$liḋé">
              <a:extLst>
                <a:ext uri="{FF2B5EF4-FFF2-40B4-BE49-F238E27FC236}">
                  <a16:creationId xmlns:a16="http://schemas.microsoft.com/office/drawing/2014/main" id="{7CA67263-57EC-4111-BCEB-C29042202F6C}"/>
                </a:ext>
              </a:extLst>
            </p:cNvPr>
            <p:cNvSpPr/>
            <p:nvPr/>
          </p:nvSpPr>
          <p:spPr bwMode="auto">
            <a:xfrm>
              <a:off x="3921919" y="2768485"/>
              <a:ext cx="296863" cy="315913"/>
            </a:xfrm>
            <a:custGeom>
              <a:avLst/>
              <a:gdLst>
                <a:gd name="T0" fmla="*/ 109 w 160"/>
                <a:gd name="T1" fmla="*/ 39 h 171"/>
                <a:gd name="T2" fmla="*/ 36 w 160"/>
                <a:gd name="T3" fmla="*/ 20 h 171"/>
                <a:gd name="T4" fmla="*/ 126 w 160"/>
                <a:gd name="T5" fmla="*/ 124 h 171"/>
                <a:gd name="T6" fmla="*/ 109 w 160"/>
                <a:gd name="T7" fmla="*/ 3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71">
                  <a:moveTo>
                    <a:pt x="109" y="39"/>
                  </a:moveTo>
                  <a:cubicBezTo>
                    <a:pt x="109" y="39"/>
                    <a:pt x="71" y="0"/>
                    <a:pt x="36" y="20"/>
                  </a:cubicBezTo>
                  <a:cubicBezTo>
                    <a:pt x="0" y="41"/>
                    <a:pt x="47" y="171"/>
                    <a:pt x="126" y="124"/>
                  </a:cubicBezTo>
                  <a:cubicBezTo>
                    <a:pt x="160" y="105"/>
                    <a:pt x="109" y="39"/>
                    <a:pt x="109" y="3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5" name="iŝḷîḋe">
              <a:extLst>
                <a:ext uri="{FF2B5EF4-FFF2-40B4-BE49-F238E27FC236}">
                  <a16:creationId xmlns:a16="http://schemas.microsoft.com/office/drawing/2014/main" id="{6F15F926-F0C4-413A-92A5-4E09D905E801}"/>
                </a:ext>
              </a:extLst>
            </p:cNvPr>
            <p:cNvSpPr/>
            <p:nvPr/>
          </p:nvSpPr>
          <p:spPr bwMode="auto">
            <a:xfrm>
              <a:off x="4495007" y="2571635"/>
              <a:ext cx="127000" cy="163513"/>
            </a:xfrm>
            <a:custGeom>
              <a:avLst/>
              <a:gdLst>
                <a:gd name="T0" fmla="*/ 9 w 69"/>
                <a:gd name="T1" fmla="*/ 0 h 88"/>
                <a:gd name="T2" fmla="*/ 9 w 69"/>
                <a:gd name="T3" fmla="*/ 58 h 88"/>
                <a:gd name="T4" fmla="*/ 56 w 69"/>
                <a:gd name="T5" fmla="*/ 58 h 88"/>
                <a:gd name="T6" fmla="*/ 24 w 69"/>
                <a:gd name="T7" fmla="*/ 88 h 88"/>
                <a:gd name="T8" fmla="*/ 69 w 69"/>
                <a:gd name="T9" fmla="*/ 68 h 88"/>
                <a:gd name="T10" fmla="*/ 26 w 69"/>
                <a:gd name="T11" fmla="*/ 49 h 88"/>
                <a:gd name="T12" fmla="*/ 9 w 6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8">
                  <a:moveTo>
                    <a:pt x="9" y="0"/>
                  </a:moveTo>
                  <a:cubicBezTo>
                    <a:pt x="9" y="0"/>
                    <a:pt x="0" y="45"/>
                    <a:pt x="9" y="58"/>
                  </a:cubicBezTo>
                  <a:cubicBezTo>
                    <a:pt x="18" y="70"/>
                    <a:pt x="52" y="44"/>
                    <a:pt x="56" y="58"/>
                  </a:cubicBezTo>
                  <a:cubicBezTo>
                    <a:pt x="59" y="71"/>
                    <a:pt x="55" y="83"/>
                    <a:pt x="24" y="88"/>
                  </a:cubicBezTo>
                  <a:cubicBezTo>
                    <a:pt x="24" y="88"/>
                    <a:pt x="69" y="87"/>
                    <a:pt x="69" y="68"/>
                  </a:cubicBezTo>
                  <a:cubicBezTo>
                    <a:pt x="69" y="39"/>
                    <a:pt x="51" y="36"/>
                    <a:pt x="26" y="49"/>
                  </a:cubicBezTo>
                  <a:cubicBezTo>
                    <a:pt x="9" y="58"/>
                    <a:pt x="9" y="25"/>
                    <a:pt x="9" y="0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6" name="îśľiḋe">
              <a:extLst>
                <a:ext uri="{FF2B5EF4-FFF2-40B4-BE49-F238E27FC236}">
                  <a16:creationId xmlns:a16="http://schemas.microsoft.com/office/drawing/2014/main" id="{5C1764E8-11C3-4814-9E15-C190E1826FA7}"/>
                </a:ext>
              </a:extLst>
            </p:cNvPr>
            <p:cNvSpPr/>
            <p:nvPr/>
          </p:nvSpPr>
          <p:spPr bwMode="auto">
            <a:xfrm>
              <a:off x="4342607" y="2603385"/>
              <a:ext cx="55563" cy="77788"/>
            </a:xfrm>
            <a:custGeom>
              <a:avLst/>
              <a:gdLst>
                <a:gd name="T0" fmla="*/ 28 w 30"/>
                <a:gd name="T1" fmla="*/ 18 h 42"/>
                <a:gd name="T2" fmla="*/ 19 w 30"/>
                <a:gd name="T3" fmla="*/ 40 h 42"/>
                <a:gd name="T4" fmla="*/ 2 w 30"/>
                <a:gd name="T5" fmla="*/ 23 h 42"/>
                <a:gd name="T6" fmla="*/ 11 w 30"/>
                <a:gd name="T7" fmla="*/ 1 h 42"/>
                <a:gd name="T8" fmla="*/ 28 w 30"/>
                <a:gd name="T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28" y="18"/>
                  </a:moveTo>
                  <a:cubicBezTo>
                    <a:pt x="30" y="29"/>
                    <a:pt x="26" y="39"/>
                    <a:pt x="19" y="40"/>
                  </a:cubicBezTo>
                  <a:cubicBezTo>
                    <a:pt x="12" y="42"/>
                    <a:pt x="4" y="34"/>
                    <a:pt x="2" y="23"/>
                  </a:cubicBezTo>
                  <a:cubicBezTo>
                    <a:pt x="0" y="12"/>
                    <a:pt x="4" y="2"/>
                    <a:pt x="11" y="1"/>
                  </a:cubicBezTo>
                  <a:cubicBezTo>
                    <a:pt x="18" y="0"/>
                    <a:pt x="26" y="7"/>
                    <a:pt x="28" y="18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7" name="íşlîḑé">
              <a:extLst>
                <a:ext uri="{FF2B5EF4-FFF2-40B4-BE49-F238E27FC236}">
                  <a16:creationId xmlns:a16="http://schemas.microsoft.com/office/drawing/2014/main" id="{BB3713B5-C756-42C5-89CC-BE3029F0097F}"/>
                </a:ext>
              </a:extLst>
            </p:cNvPr>
            <p:cNvSpPr/>
            <p:nvPr/>
          </p:nvSpPr>
          <p:spPr bwMode="auto">
            <a:xfrm>
              <a:off x="4555332" y="2570047"/>
              <a:ext cx="50800" cy="69850"/>
            </a:xfrm>
            <a:custGeom>
              <a:avLst/>
              <a:gdLst>
                <a:gd name="T0" fmla="*/ 25 w 27"/>
                <a:gd name="T1" fmla="*/ 16 h 38"/>
                <a:gd name="T2" fmla="*/ 17 w 27"/>
                <a:gd name="T3" fmla="*/ 36 h 38"/>
                <a:gd name="T4" fmla="*/ 2 w 27"/>
                <a:gd name="T5" fmla="*/ 21 h 38"/>
                <a:gd name="T6" fmla="*/ 10 w 27"/>
                <a:gd name="T7" fmla="*/ 1 h 38"/>
                <a:gd name="T8" fmla="*/ 25 w 27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8">
                  <a:moveTo>
                    <a:pt x="25" y="16"/>
                  </a:moveTo>
                  <a:cubicBezTo>
                    <a:pt x="27" y="26"/>
                    <a:pt x="23" y="35"/>
                    <a:pt x="17" y="36"/>
                  </a:cubicBezTo>
                  <a:cubicBezTo>
                    <a:pt x="10" y="38"/>
                    <a:pt x="4" y="31"/>
                    <a:pt x="2" y="21"/>
                  </a:cubicBezTo>
                  <a:cubicBezTo>
                    <a:pt x="0" y="11"/>
                    <a:pt x="3" y="3"/>
                    <a:pt x="10" y="1"/>
                  </a:cubicBezTo>
                  <a:cubicBezTo>
                    <a:pt x="16" y="0"/>
                    <a:pt x="23" y="7"/>
                    <a:pt x="25" y="16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8" name="íṡlïḋé">
              <a:extLst>
                <a:ext uri="{FF2B5EF4-FFF2-40B4-BE49-F238E27FC236}">
                  <a16:creationId xmlns:a16="http://schemas.microsoft.com/office/drawing/2014/main" id="{B31F4E62-27F3-4CB5-8779-1252CEF6DFEB}"/>
                </a:ext>
              </a:extLst>
            </p:cNvPr>
            <p:cNvSpPr/>
            <p:nvPr/>
          </p:nvSpPr>
          <p:spPr bwMode="auto">
            <a:xfrm>
              <a:off x="4282282" y="2960572"/>
              <a:ext cx="247650" cy="120650"/>
            </a:xfrm>
            <a:custGeom>
              <a:avLst/>
              <a:gdLst>
                <a:gd name="T0" fmla="*/ 0 w 134"/>
                <a:gd name="T1" fmla="*/ 6 h 65"/>
                <a:gd name="T2" fmla="*/ 101 w 134"/>
                <a:gd name="T3" fmla="*/ 59 h 65"/>
                <a:gd name="T4" fmla="*/ 134 w 134"/>
                <a:gd name="T5" fmla="*/ 43 h 65"/>
                <a:gd name="T6" fmla="*/ 0 w 134"/>
                <a:gd name="T7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65">
                  <a:moveTo>
                    <a:pt x="0" y="6"/>
                  </a:moveTo>
                  <a:cubicBezTo>
                    <a:pt x="24" y="35"/>
                    <a:pt x="59" y="65"/>
                    <a:pt x="101" y="59"/>
                  </a:cubicBezTo>
                  <a:cubicBezTo>
                    <a:pt x="114" y="57"/>
                    <a:pt x="126" y="51"/>
                    <a:pt x="134" y="43"/>
                  </a:cubicBezTo>
                  <a:cubicBezTo>
                    <a:pt x="100" y="0"/>
                    <a:pt x="35" y="1"/>
                    <a:pt x="0" y="6"/>
                  </a:cubicBez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9" name="ïS1îde">
              <a:extLst>
                <a:ext uri="{FF2B5EF4-FFF2-40B4-BE49-F238E27FC236}">
                  <a16:creationId xmlns:a16="http://schemas.microsoft.com/office/drawing/2014/main" id="{A052DA4E-CB9C-4ED7-A073-910F442C2C43}"/>
                </a:ext>
              </a:extLst>
            </p:cNvPr>
            <p:cNvSpPr/>
            <p:nvPr/>
          </p:nvSpPr>
          <p:spPr bwMode="auto">
            <a:xfrm>
              <a:off x="4218782" y="2793885"/>
              <a:ext cx="388938" cy="246063"/>
            </a:xfrm>
            <a:custGeom>
              <a:avLst/>
              <a:gdLst>
                <a:gd name="T0" fmla="*/ 204 w 210"/>
                <a:gd name="T1" fmla="*/ 0 h 133"/>
                <a:gd name="T2" fmla="*/ 0 w 210"/>
                <a:gd name="T3" fmla="*/ 44 h 133"/>
                <a:gd name="T4" fmla="*/ 34 w 210"/>
                <a:gd name="T5" fmla="*/ 96 h 133"/>
                <a:gd name="T6" fmla="*/ 168 w 210"/>
                <a:gd name="T7" fmla="*/ 133 h 133"/>
                <a:gd name="T8" fmla="*/ 204 w 210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33">
                  <a:moveTo>
                    <a:pt x="204" y="0"/>
                  </a:moveTo>
                  <a:cubicBezTo>
                    <a:pt x="125" y="0"/>
                    <a:pt x="0" y="44"/>
                    <a:pt x="0" y="44"/>
                  </a:cubicBezTo>
                  <a:cubicBezTo>
                    <a:pt x="0" y="44"/>
                    <a:pt x="12" y="70"/>
                    <a:pt x="34" y="96"/>
                  </a:cubicBezTo>
                  <a:cubicBezTo>
                    <a:pt x="69" y="91"/>
                    <a:pt x="134" y="90"/>
                    <a:pt x="168" y="133"/>
                  </a:cubicBezTo>
                  <a:cubicBezTo>
                    <a:pt x="210" y="94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753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0" name="íśḷiďê">
              <a:extLst>
                <a:ext uri="{FF2B5EF4-FFF2-40B4-BE49-F238E27FC236}">
                  <a16:creationId xmlns:a16="http://schemas.microsoft.com/office/drawing/2014/main" id="{92557C25-EEDC-4499-A684-DC9644ABB2F7}"/>
                </a:ext>
              </a:extLst>
            </p:cNvPr>
            <p:cNvSpPr/>
            <p:nvPr/>
          </p:nvSpPr>
          <p:spPr bwMode="auto">
            <a:xfrm>
              <a:off x="4282282" y="2471622"/>
              <a:ext cx="114300" cy="82550"/>
            </a:xfrm>
            <a:custGeom>
              <a:avLst/>
              <a:gdLst>
                <a:gd name="T0" fmla="*/ 0 w 62"/>
                <a:gd name="T1" fmla="*/ 45 h 45"/>
                <a:gd name="T2" fmla="*/ 62 w 62"/>
                <a:gd name="T3" fmla="*/ 25 h 45"/>
                <a:gd name="T4" fmla="*/ 0 w 62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45">
                  <a:moveTo>
                    <a:pt x="0" y="45"/>
                  </a:moveTo>
                  <a:cubicBezTo>
                    <a:pt x="0" y="45"/>
                    <a:pt x="30" y="21"/>
                    <a:pt x="62" y="25"/>
                  </a:cubicBezTo>
                  <a:cubicBezTo>
                    <a:pt x="62" y="25"/>
                    <a:pt x="19" y="0"/>
                    <a:pt x="0" y="45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1" name="ïṥliḍe">
              <a:extLst>
                <a:ext uri="{FF2B5EF4-FFF2-40B4-BE49-F238E27FC236}">
                  <a16:creationId xmlns:a16="http://schemas.microsoft.com/office/drawing/2014/main" id="{D7B98CE3-589C-40DE-B2DB-F8B4C66FC14F}"/>
                </a:ext>
              </a:extLst>
            </p:cNvPr>
            <p:cNvSpPr/>
            <p:nvPr/>
          </p:nvSpPr>
          <p:spPr bwMode="auto">
            <a:xfrm>
              <a:off x="4504532" y="2443047"/>
              <a:ext cx="92075" cy="61913"/>
            </a:xfrm>
            <a:custGeom>
              <a:avLst/>
              <a:gdLst>
                <a:gd name="T0" fmla="*/ 0 w 50"/>
                <a:gd name="T1" fmla="*/ 33 h 33"/>
                <a:gd name="T2" fmla="*/ 50 w 50"/>
                <a:gd name="T3" fmla="*/ 33 h 33"/>
                <a:gd name="T4" fmla="*/ 0 w 50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33">
                  <a:moveTo>
                    <a:pt x="0" y="33"/>
                  </a:moveTo>
                  <a:cubicBezTo>
                    <a:pt x="0" y="33"/>
                    <a:pt x="37" y="21"/>
                    <a:pt x="50" y="33"/>
                  </a:cubicBezTo>
                  <a:cubicBezTo>
                    <a:pt x="50" y="33"/>
                    <a:pt x="21" y="0"/>
                    <a:pt x="0" y="33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2" name="îṣľîdè">
              <a:extLst>
                <a:ext uri="{FF2B5EF4-FFF2-40B4-BE49-F238E27FC236}">
                  <a16:creationId xmlns:a16="http://schemas.microsoft.com/office/drawing/2014/main" id="{C22BF0BF-91A3-40F9-84E8-E83AAD518FA0}"/>
                </a:ext>
              </a:extLst>
            </p:cNvPr>
            <p:cNvSpPr/>
            <p:nvPr/>
          </p:nvSpPr>
          <p:spPr bwMode="auto">
            <a:xfrm>
              <a:off x="4717257" y="5724410"/>
              <a:ext cx="409575" cy="266700"/>
            </a:xfrm>
            <a:custGeom>
              <a:avLst/>
              <a:gdLst>
                <a:gd name="T0" fmla="*/ 102 w 221"/>
                <a:gd name="T1" fmla="*/ 30 h 144"/>
                <a:gd name="T2" fmla="*/ 132 w 221"/>
                <a:gd name="T3" fmla="*/ 72 h 144"/>
                <a:gd name="T4" fmla="*/ 206 w 221"/>
                <a:gd name="T5" fmla="*/ 86 h 144"/>
                <a:gd name="T6" fmla="*/ 206 w 221"/>
                <a:gd name="T7" fmla="*/ 124 h 144"/>
                <a:gd name="T8" fmla="*/ 14 w 221"/>
                <a:gd name="T9" fmla="*/ 124 h 144"/>
                <a:gd name="T10" fmla="*/ 14 w 221"/>
                <a:gd name="T11" fmla="*/ 30 h 144"/>
                <a:gd name="T12" fmla="*/ 102 w 221"/>
                <a:gd name="T13" fmla="*/ 3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44">
                  <a:moveTo>
                    <a:pt x="102" y="30"/>
                  </a:moveTo>
                  <a:cubicBezTo>
                    <a:pt x="102" y="30"/>
                    <a:pt x="114" y="66"/>
                    <a:pt x="132" y="72"/>
                  </a:cubicBezTo>
                  <a:cubicBezTo>
                    <a:pt x="149" y="78"/>
                    <a:pt x="191" y="74"/>
                    <a:pt x="206" y="86"/>
                  </a:cubicBezTo>
                  <a:cubicBezTo>
                    <a:pt x="221" y="98"/>
                    <a:pt x="206" y="124"/>
                    <a:pt x="206" y="124"/>
                  </a:cubicBezTo>
                  <a:cubicBezTo>
                    <a:pt x="206" y="124"/>
                    <a:pt x="49" y="144"/>
                    <a:pt x="14" y="124"/>
                  </a:cubicBezTo>
                  <a:cubicBezTo>
                    <a:pt x="14" y="124"/>
                    <a:pt x="0" y="60"/>
                    <a:pt x="14" y="30"/>
                  </a:cubicBezTo>
                  <a:cubicBezTo>
                    <a:pt x="28" y="0"/>
                    <a:pt x="102" y="30"/>
                    <a:pt x="102" y="30"/>
                  </a:cubicBezTo>
                  <a:close/>
                </a:path>
              </a:pathLst>
            </a:custGeom>
            <a:solidFill>
              <a:srgbClr val="281D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3" name="î$ḷîďê">
              <a:extLst>
                <a:ext uri="{FF2B5EF4-FFF2-40B4-BE49-F238E27FC236}">
                  <a16:creationId xmlns:a16="http://schemas.microsoft.com/office/drawing/2014/main" id="{B849B282-F683-4B50-9D06-96C962142A80}"/>
                </a:ext>
              </a:extLst>
            </p:cNvPr>
            <p:cNvSpPr/>
            <p:nvPr/>
          </p:nvSpPr>
          <p:spPr bwMode="auto">
            <a:xfrm>
              <a:off x="4534694" y="5756160"/>
              <a:ext cx="387350" cy="284163"/>
            </a:xfrm>
            <a:custGeom>
              <a:avLst/>
              <a:gdLst>
                <a:gd name="T0" fmla="*/ 112 w 209"/>
                <a:gd name="T1" fmla="*/ 23 h 153"/>
                <a:gd name="T2" fmla="*/ 142 w 209"/>
                <a:gd name="T3" fmla="*/ 72 h 153"/>
                <a:gd name="T4" fmla="*/ 200 w 209"/>
                <a:gd name="T5" fmla="*/ 94 h 153"/>
                <a:gd name="T6" fmla="*/ 200 w 209"/>
                <a:gd name="T7" fmla="*/ 122 h 153"/>
                <a:gd name="T8" fmla="*/ 0 w 209"/>
                <a:gd name="T9" fmla="*/ 107 h 153"/>
                <a:gd name="T10" fmla="*/ 9 w 209"/>
                <a:gd name="T11" fmla="*/ 23 h 153"/>
                <a:gd name="T12" fmla="*/ 112 w 209"/>
                <a:gd name="T13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3">
                  <a:moveTo>
                    <a:pt x="112" y="23"/>
                  </a:moveTo>
                  <a:cubicBezTo>
                    <a:pt x="112" y="23"/>
                    <a:pt x="113" y="60"/>
                    <a:pt x="142" y="72"/>
                  </a:cubicBezTo>
                  <a:cubicBezTo>
                    <a:pt x="159" y="78"/>
                    <a:pt x="189" y="84"/>
                    <a:pt x="200" y="94"/>
                  </a:cubicBezTo>
                  <a:cubicBezTo>
                    <a:pt x="209" y="100"/>
                    <a:pt x="201" y="108"/>
                    <a:pt x="200" y="122"/>
                  </a:cubicBezTo>
                  <a:cubicBezTo>
                    <a:pt x="198" y="153"/>
                    <a:pt x="38" y="121"/>
                    <a:pt x="0" y="107"/>
                  </a:cubicBezTo>
                  <a:cubicBezTo>
                    <a:pt x="0" y="107"/>
                    <a:pt x="2" y="46"/>
                    <a:pt x="9" y="23"/>
                  </a:cubicBezTo>
                  <a:cubicBezTo>
                    <a:pt x="16" y="0"/>
                    <a:pt x="112" y="23"/>
                    <a:pt x="112" y="23"/>
                  </a:cubicBezTo>
                  <a:close/>
                </a:path>
              </a:pathLst>
            </a:custGeom>
            <a:solidFill>
              <a:srgbClr val="382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4" name="í$ļiďe">
              <a:extLst>
                <a:ext uri="{FF2B5EF4-FFF2-40B4-BE49-F238E27FC236}">
                  <a16:creationId xmlns:a16="http://schemas.microsoft.com/office/drawing/2014/main" id="{D29EBB77-F10B-417A-9E4F-F9601901104D}"/>
                </a:ext>
              </a:extLst>
            </p:cNvPr>
            <p:cNvSpPr/>
            <p:nvPr/>
          </p:nvSpPr>
          <p:spPr bwMode="auto">
            <a:xfrm>
              <a:off x="4477544" y="4206760"/>
              <a:ext cx="538163" cy="1639888"/>
            </a:xfrm>
            <a:custGeom>
              <a:avLst/>
              <a:gdLst>
                <a:gd name="T0" fmla="*/ 0 w 290"/>
                <a:gd name="T1" fmla="*/ 62 h 886"/>
                <a:gd name="T2" fmla="*/ 35 w 290"/>
                <a:gd name="T3" fmla="*/ 866 h 886"/>
                <a:gd name="T4" fmla="*/ 162 w 290"/>
                <a:gd name="T5" fmla="*/ 866 h 886"/>
                <a:gd name="T6" fmla="*/ 224 w 290"/>
                <a:gd name="T7" fmla="*/ 135 h 886"/>
                <a:gd name="T8" fmla="*/ 290 w 290"/>
                <a:gd name="T9" fmla="*/ 15 h 886"/>
                <a:gd name="T10" fmla="*/ 0 w 290"/>
                <a:gd name="T11" fmla="*/ 6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886">
                  <a:moveTo>
                    <a:pt x="0" y="62"/>
                  </a:moveTo>
                  <a:cubicBezTo>
                    <a:pt x="0" y="62"/>
                    <a:pt x="69" y="543"/>
                    <a:pt x="35" y="866"/>
                  </a:cubicBezTo>
                  <a:cubicBezTo>
                    <a:pt x="35" y="866"/>
                    <a:pt x="105" y="886"/>
                    <a:pt x="162" y="866"/>
                  </a:cubicBezTo>
                  <a:cubicBezTo>
                    <a:pt x="162" y="866"/>
                    <a:pt x="224" y="195"/>
                    <a:pt x="224" y="135"/>
                  </a:cubicBezTo>
                  <a:cubicBezTo>
                    <a:pt x="224" y="75"/>
                    <a:pt x="290" y="15"/>
                    <a:pt x="290" y="15"/>
                  </a:cubicBezTo>
                  <a:cubicBezTo>
                    <a:pt x="290" y="15"/>
                    <a:pt x="29" y="0"/>
                    <a:pt x="0" y="62"/>
                  </a:cubicBezTo>
                  <a:close/>
                </a:path>
              </a:pathLst>
            </a:custGeom>
            <a:solidFill>
              <a:srgbClr val="5C62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5" name="i$líḓê">
              <a:extLst>
                <a:ext uri="{FF2B5EF4-FFF2-40B4-BE49-F238E27FC236}">
                  <a16:creationId xmlns:a16="http://schemas.microsoft.com/office/drawing/2014/main" id="{D73B367C-16AD-4340-B7AE-5D613CF84AB2}"/>
                </a:ext>
              </a:extLst>
            </p:cNvPr>
            <p:cNvSpPr/>
            <p:nvPr/>
          </p:nvSpPr>
          <p:spPr bwMode="auto">
            <a:xfrm>
              <a:off x="4731544" y="4182947"/>
              <a:ext cx="354013" cy="1643063"/>
            </a:xfrm>
            <a:custGeom>
              <a:avLst/>
              <a:gdLst>
                <a:gd name="T0" fmla="*/ 173 w 191"/>
                <a:gd name="T1" fmla="*/ 28 h 888"/>
                <a:gd name="T2" fmla="*/ 98 w 191"/>
                <a:gd name="T3" fmla="*/ 873 h 888"/>
                <a:gd name="T4" fmla="*/ 0 w 191"/>
                <a:gd name="T5" fmla="*/ 863 h 888"/>
                <a:gd name="T6" fmla="*/ 20 w 191"/>
                <a:gd name="T7" fmla="*/ 356 h 888"/>
                <a:gd name="T8" fmla="*/ 52 w 191"/>
                <a:gd name="T9" fmla="*/ 45 h 888"/>
                <a:gd name="T10" fmla="*/ 173 w 191"/>
                <a:gd name="T11" fmla="*/ 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888">
                  <a:moveTo>
                    <a:pt x="173" y="28"/>
                  </a:moveTo>
                  <a:cubicBezTo>
                    <a:pt x="173" y="28"/>
                    <a:pt x="191" y="485"/>
                    <a:pt x="98" y="873"/>
                  </a:cubicBezTo>
                  <a:cubicBezTo>
                    <a:pt x="98" y="873"/>
                    <a:pt x="44" y="888"/>
                    <a:pt x="0" y="863"/>
                  </a:cubicBezTo>
                  <a:cubicBezTo>
                    <a:pt x="0" y="863"/>
                    <a:pt x="20" y="436"/>
                    <a:pt x="20" y="356"/>
                  </a:cubicBezTo>
                  <a:cubicBezTo>
                    <a:pt x="20" y="276"/>
                    <a:pt x="45" y="64"/>
                    <a:pt x="52" y="45"/>
                  </a:cubicBezTo>
                  <a:cubicBezTo>
                    <a:pt x="60" y="26"/>
                    <a:pt x="127" y="0"/>
                    <a:pt x="173" y="28"/>
                  </a:cubicBezTo>
                  <a:close/>
                </a:path>
              </a:pathLst>
            </a:custGeom>
            <a:solidFill>
              <a:srgbClr val="5C62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6" name="îs1íďê">
              <a:extLst>
                <a:ext uri="{FF2B5EF4-FFF2-40B4-BE49-F238E27FC236}">
                  <a16:creationId xmlns:a16="http://schemas.microsoft.com/office/drawing/2014/main" id="{C2F4F96D-A2EF-4F87-822D-4A4C811077F1}"/>
                </a:ext>
              </a:extLst>
            </p:cNvPr>
            <p:cNvSpPr/>
            <p:nvPr/>
          </p:nvSpPr>
          <p:spPr bwMode="auto">
            <a:xfrm>
              <a:off x="4801394" y="4332172"/>
              <a:ext cx="131763" cy="1323975"/>
            </a:xfrm>
            <a:custGeom>
              <a:avLst/>
              <a:gdLst>
                <a:gd name="T0" fmla="*/ 71 w 71"/>
                <a:gd name="T1" fmla="*/ 0 h 715"/>
                <a:gd name="T2" fmla="*/ 47 w 71"/>
                <a:gd name="T3" fmla="*/ 99 h 715"/>
                <a:gd name="T4" fmla="*/ 0 w 71"/>
                <a:gd name="T5" fmla="*/ 715 h 715"/>
                <a:gd name="T6" fmla="*/ 36 w 71"/>
                <a:gd name="T7" fmla="*/ 103 h 715"/>
                <a:gd name="T8" fmla="*/ 71 w 71"/>
                <a:gd name="T9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5">
                  <a:moveTo>
                    <a:pt x="71" y="0"/>
                  </a:moveTo>
                  <a:cubicBezTo>
                    <a:pt x="71" y="0"/>
                    <a:pt x="50" y="30"/>
                    <a:pt x="47" y="99"/>
                  </a:cubicBezTo>
                  <a:cubicBezTo>
                    <a:pt x="43" y="169"/>
                    <a:pt x="16" y="606"/>
                    <a:pt x="0" y="715"/>
                  </a:cubicBezTo>
                  <a:cubicBezTo>
                    <a:pt x="0" y="715"/>
                    <a:pt x="38" y="156"/>
                    <a:pt x="36" y="103"/>
                  </a:cubicBezTo>
                  <a:cubicBezTo>
                    <a:pt x="34" y="51"/>
                    <a:pt x="63" y="13"/>
                    <a:pt x="71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7" name="ís1iḋé">
              <a:extLst>
                <a:ext uri="{FF2B5EF4-FFF2-40B4-BE49-F238E27FC236}">
                  <a16:creationId xmlns:a16="http://schemas.microsoft.com/office/drawing/2014/main" id="{E77E59C8-BED1-435C-8F6F-F4F090A4B683}"/>
                </a:ext>
              </a:extLst>
            </p:cNvPr>
            <p:cNvSpPr/>
            <p:nvPr/>
          </p:nvSpPr>
          <p:spPr bwMode="auto">
            <a:xfrm>
              <a:off x="4061619" y="3227272"/>
              <a:ext cx="1060450" cy="1173163"/>
            </a:xfrm>
            <a:custGeom>
              <a:avLst/>
              <a:gdLst>
                <a:gd name="T0" fmla="*/ 127 w 573"/>
                <a:gd name="T1" fmla="*/ 11 h 634"/>
                <a:gd name="T2" fmla="*/ 19 w 573"/>
                <a:gd name="T3" fmla="*/ 35 h 634"/>
                <a:gd name="T4" fmla="*/ 85 w 573"/>
                <a:gd name="T5" fmla="*/ 178 h 634"/>
                <a:gd name="T6" fmla="*/ 201 w 573"/>
                <a:gd name="T7" fmla="*/ 634 h 634"/>
                <a:gd name="T8" fmla="*/ 458 w 573"/>
                <a:gd name="T9" fmla="*/ 578 h 634"/>
                <a:gd name="T10" fmla="*/ 458 w 573"/>
                <a:gd name="T11" fmla="*/ 539 h 634"/>
                <a:gd name="T12" fmla="*/ 475 w 573"/>
                <a:gd name="T13" fmla="*/ 573 h 634"/>
                <a:gd name="T14" fmla="*/ 573 w 573"/>
                <a:gd name="T15" fmla="*/ 573 h 634"/>
                <a:gd name="T16" fmla="*/ 310 w 573"/>
                <a:gd name="T17" fmla="*/ 0 h 634"/>
                <a:gd name="T18" fmla="*/ 127 w 573"/>
                <a:gd name="T19" fmla="*/ 1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634">
                  <a:moveTo>
                    <a:pt x="127" y="11"/>
                  </a:moveTo>
                  <a:cubicBezTo>
                    <a:pt x="127" y="11"/>
                    <a:pt x="38" y="30"/>
                    <a:pt x="19" y="35"/>
                  </a:cubicBezTo>
                  <a:cubicBezTo>
                    <a:pt x="0" y="41"/>
                    <a:pt x="56" y="114"/>
                    <a:pt x="85" y="178"/>
                  </a:cubicBezTo>
                  <a:cubicBezTo>
                    <a:pt x="113" y="242"/>
                    <a:pt x="193" y="537"/>
                    <a:pt x="201" y="634"/>
                  </a:cubicBezTo>
                  <a:cubicBezTo>
                    <a:pt x="201" y="634"/>
                    <a:pt x="421" y="578"/>
                    <a:pt x="458" y="578"/>
                  </a:cubicBezTo>
                  <a:cubicBezTo>
                    <a:pt x="458" y="539"/>
                    <a:pt x="458" y="539"/>
                    <a:pt x="458" y="539"/>
                  </a:cubicBezTo>
                  <a:cubicBezTo>
                    <a:pt x="458" y="539"/>
                    <a:pt x="469" y="557"/>
                    <a:pt x="475" y="573"/>
                  </a:cubicBezTo>
                  <a:cubicBezTo>
                    <a:pt x="475" y="573"/>
                    <a:pt x="550" y="571"/>
                    <a:pt x="573" y="573"/>
                  </a:cubicBezTo>
                  <a:cubicBezTo>
                    <a:pt x="573" y="573"/>
                    <a:pt x="382" y="116"/>
                    <a:pt x="310" y="0"/>
                  </a:cubicBezTo>
                  <a:cubicBezTo>
                    <a:pt x="310" y="0"/>
                    <a:pt x="174" y="0"/>
                    <a:pt x="127" y="11"/>
                  </a:cubicBezTo>
                  <a:close/>
                </a:path>
              </a:pathLst>
            </a:custGeom>
            <a:solidFill>
              <a:srgbClr val="5C62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8" name="ísḻîďê">
              <a:extLst>
                <a:ext uri="{FF2B5EF4-FFF2-40B4-BE49-F238E27FC236}">
                  <a16:creationId xmlns:a16="http://schemas.microsoft.com/office/drawing/2014/main" id="{AD6A4487-5CA2-4D8A-B970-1DED26BEF5ED}"/>
                </a:ext>
              </a:extLst>
            </p:cNvPr>
            <p:cNvSpPr/>
            <p:nvPr/>
          </p:nvSpPr>
          <p:spPr bwMode="auto">
            <a:xfrm>
              <a:off x="4336257" y="3060585"/>
              <a:ext cx="203200" cy="411163"/>
            </a:xfrm>
            <a:custGeom>
              <a:avLst/>
              <a:gdLst>
                <a:gd name="T0" fmla="*/ 55 w 110"/>
                <a:gd name="T1" fmla="*/ 28 h 222"/>
                <a:gd name="T2" fmla="*/ 100 w 110"/>
                <a:gd name="T3" fmla="*/ 99 h 222"/>
                <a:gd name="T4" fmla="*/ 32 w 110"/>
                <a:gd name="T5" fmla="*/ 114 h 222"/>
                <a:gd name="T6" fmla="*/ 6 w 110"/>
                <a:gd name="T7" fmla="*/ 28 h 222"/>
                <a:gd name="T8" fmla="*/ 55 w 110"/>
                <a:gd name="T9" fmla="*/ 2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22">
                  <a:moveTo>
                    <a:pt x="55" y="28"/>
                  </a:moveTo>
                  <a:cubicBezTo>
                    <a:pt x="55" y="28"/>
                    <a:pt x="88" y="90"/>
                    <a:pt x="100" y="99"/>
                  </a:cubicBezTo>
                  <a:cubicBezTo>
                    <a:pt x="110" y="222"/>
                    <a:pt x="32" y="114"/>
                    <a:pt x="32" y="114"/>
                  </a:cubicBezTo>
                  <a:cubicBezTo>
                    <a:pt x="32" y="114"/>
                    <a:pt x="12" y="56"/>
                    <a:pt x="6" y="28"/>
                  </a:cubicBezTo>
                  <a:cubicBezTo>
                    <a:pt x="0" y="0"/>
                    <a:pt x="55" y="28"/>
                    <a:pt x="55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9" name="íṧľïḓé">
              <a:extLst>
                <a:ext uri="{FF2B5EF4-FFF2-40B4-BE49-F238E27FC236}">
                  <a16:creationId xmlns:a16="http://schemas.microsoft.com/office/drawing/2014/main" id="{D2069C68-54C3-4215-87B5-3E0CB1B5763A}"/>
                </a:ext>
              </a:extLst>
            </p:cNvPr>
            <p:cNvSpPr/>
            <p:nvPr/>
          </p:nvSpPr>
          <p:spPr bwMode="auto">
            <a:xfrm>
              <a:off x="4296569" y="3227272"/>
              <a:ext cx="425450" cy="531813"/>
            </a:xfrm>
            <a:custGeom>
              <a:avLst/>
              <a:gdLst>
                <a:gd name="T0" fmla="*/ 74 w 230"/>
                <a:gd name="T1" fmla="*/ 0 h 287"/>
                <a:gd name="T2" fmla="*/ 112 w 230"/>
                <a:gd name="T3" fmla="*/ 62 h 287"/>
                <a:gd name="T4" fmla="*/ 96 w 230"/>
                <a:gd name="T5" fmla="*/ 0 h 287"/>
                <a:gd name="T6" fmla="*/ 144 w 230"/>
                <a:gd name="T7" fmla="*/ 0 h 287"/>
                <a:gd name="T8" fmla="*/ 230 w 230"/>
                <a:gd name="T9" fmla="*/ 287 h 287"/>
                <a:gd name="T10" fmla="*/ 0 w 230"/>
                <a:gd name="T11" fmla="*/ 38 h 287"/>
                <a:gd name="T12" fmla="*/ 74 w 230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287">
                  <a:moveTo>
                    <a:pt x="74" y="0"/>
                  </a:moveTo>
                  <a:cubicBezTo>
                    <a:pt x="112" y="62"/>
                    <a:pt x="112" y="62"/>
                    <a:pt x="112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221" y="197"/>
                    <a:pt x="230" y="287"/>
                  </a:cubicBezTo>
                  <a:cubicBezTo>
                    <a:pt x="230" y="287"/>
                    <a:pt x="46" y="72"/>
                    <a:pt x="0" y="38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0" name="íŝḷiďe">
              <a:extLst>
                <a:ext uri="{FF2B5EF4-FFF2-40B4-BE49-F238E27FC236}">
                  <a16:creationId xmlns:a16="http://schemas.microsoft.com/office/drawing/2014/main" id="{C0A7EA36-51FB-43DD-B35F-87F7798C10D4}"/>
                </a:ext>
              </a:extLst>
            </p:cNvPr>
            <p:cNvSpPr/>
            <p:nvPr/>
          </p:nvSpPr>
          <p:spPr bwMode="auto">
            <a:xfrm>
              <a:off x="4282282" y="3203460"/>
              <a:ext cx="150813" cy="138113"/>
            </a:xfrm>
            <a:custGeom>
              <a:avLst/>
              <a:gdLst>
                <a:gd name="T0" fmla="*/ 0 w 82"/>
                <a:gd name="T1" fmla="*/ 0 h 75"/>
                <a:gd name="T2" fmla="*/ 82 w 82"/>
                <a:gd name="T3" fmla="*/ 13 h 75"/>
                <a:gd name="T4" fmla="*/ 82 w 82"/>
                <a:gd name="T5" fmla="*/ 75 h 75"/>
                <a:gd name="T6" fmla="*/ 0 w 82"/>
                <a:gd name="T7" fmla="*/ 47 h 75"/>
                <a:gd name="T8" fmla="*/ 0 w 82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5">
                  <a:moveTo>
                    <a:pt x="0" y="0"/>
                  </a:moveTo>
                  <a:cubicBezTo>
                    <a:pt x="82" y="13"/>
                    <a:pt x="82" y="13"/>
                    <a:pt x="82" y="13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2" y="75"/>
                    <a:pt x="4" y="52"/>
                    <a:pt x="0" y="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1" name="ïṡḻíḋe">
              <a:extLst>
                <a:ext uri="{FF2B5EF4-FFF2-40B4-BE49-F238E27FC236}">
                  <a16:creationId xmlns:a16="http://schemas.microsoft.com/office/drawing/2014/main" id="{5C4A0064-D260-469C-8F02-CE2621E02E63}"/>
                </a:ext>
              </a:extLst>
            </p:cNvPr>
            <p:cNvSpPr/>
            <p:nvPr/>
          </p:nvSpPr>
          <p:spPr bwMode="auto">
            <a:xfrm>
              <a:off x="4456907" y="3317760"/>
              <a:ext cx="122238" cy="92075"/>
            </a:xfrm>
            <a:custGeom>
              <a:avLst/>
              <a:gdLst>
                <a:gd name="T0" fmla="*/ 0 w 66"/>
                <a:gd name="T1" fmla="*/ 22 h 50"/>
                <a:gd name="T2" fmla="*/ 54 w 66"/>
                <a:gd name="T3" fmla="*/ 5 h 50"/>
                <a:gd name="T4" fmla="*/ 66 w 66"/>
                <a:gd name="T5" fmla="*/ 37 h 50"/>
                <a:gd name="T6" fmla="*/ 39 w 66"/>
                <a:gd name="T7" fmla="*/ 50 h 50"/>
                <a:gd name="T8" fmla="*/ 0 w 66"/>
                <a:gd name="T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0">
                  <a:moveTo>
                    <a:pt x="0" y="22"/>
                  </a:moveTo>
                  <a:cubicBezTo>
                    <a:pt x="0" y="22"/>
                    <a:pt x="29" y="0"/>
                    <a:pt x="54" y="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39" y="50"/>
                    <a:pt x="39" y="50"/>
                    <a:pt x="39" y="5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2" name="í$ľîḋê">
              <a:extLst>
                <a:ext uri="{FF2B5EF4-FFF2-40B4-BE49-F238E27FC236}">
                  <a16:creationId xmlns:a16="http://schemas.microsoft.com/office/drawing/2014/main" id="{B3B641B9-049A-4E66-9D17-9F0E542B6000}"/>
                </a:ext>
              </a:extLst>
            </p:cNvPr>
            <p:cNvSpPr/>
            <p:nvPr/>
          </p:nvSpPr>
          <p:spPr bwMode="auto">
            <a:xfrm>
              <a:off x="4529932" y="3386022"/>
              <a:ext cx="209550" cy="392113"/>
            </a:xfrm>
            <a:custGeom>
              <a:avLst/>
              <a:gdLst>
                <a:gd name="T0" fmla="*/ 11 w 113"/>
                <a:gd name="T1" fmla="*/ 95 h 212"/>
                <a:gd name="T2" fmla="*/ 0 w 113"/>
                <a:gd name="T3" fmla="*/ 13 h 212"/>
                <a:gd name="T4" fmla="*/ 27 w 113"/>
                <a:gd name="T5" fmla="*/ 0 h 212"/>
                <a:gd name="T6" fmla="*/ 94 w 113"/>
                <a:gd name="T7" fmla="*/ 109 h 212"/>
                <a:gd name="T8" fmla="*/ 113 w 113"/>
                <a:gd name="T9" fmla="*/ 212 h 212"/>
                <a:gd name="T10" fmla="*/ 11 w 113"/>
                <a:gd name="T11" fmla="*/ 9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12">
                  <a:moveTo>
                    <a:pt x="11" y="95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79" y="86"/>
                    <a:pt x="94" y="109"/>
                  </a:cubicBezTo>
                  <a:cubicBezTo>
                    <a:pt x="113" y="212"/>
                    <a:pt x="113" y="212"/>
                    <a:pt x="113" y="212"/>
                  </a:cubicBezTo>
                  <a:lnTo>
                    <a:pt x="11" y="95"/>
                  </a:lnTo>
                  <a:close/>
                </a:path>
              </a:pathLst>
            </a:custGeom>
            <a:solidFill>
              <a:srgbClr val="4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3" name="îś1ïḓé">
              <a:extLst>
                <a:ext uri="{FF2B5EF4-FFF2-40B4-BE49-F238E27FC236}">
                  <a16:creationId xmlns:a16="http://schemas.microsoft.com/office/drawing/2014/main" id="{53813734-13BF-4A98-9FAE-34381142C580}"/>
                </a:ext>
              </a:extLst>
            </p:cNvPr>
            <p:cNvSpPr/>
            <p:nvPr/>
          </p:nvSpPr>
          <p:spPr bwMode="auto">
            <a:xfrm>
              <a:off x="4218782" y="3227272"/>
              <a:ext cx="520700" cy="550863"/>
            </a:xfrm>
            <a:custGeom>
              <a:avLst/>
              <a:gdLst>
                <a:gd name="T0" fmla="*/ 34 w 281"/>
                <a:gd name="T1" fmla="*/ 0 h 298"/>
                <a:gd name="T2" fmla="*/ 0 w 281"/>
                <a:gd name="T3" fmla="*/ 99 h 298"/>
                <a:gd name="T4" fmla="*/ 102 w 281"/>
                <a:gd name="T5" fmla="*/ 122 h 298"/>
                <a:gd name="T6" fmla="*/ 84 w 281"/>
                <a:gd name="T7" fmla="*/ 221 h 298"/>
                <a:gd name="T8" fmla="*/ 281 w 281"/>
                <a:gd name="T9" fmla="*/ 298 h 298"/>
                <a:gd name="T10" fmla="*/ 42 w 281"/>
                <a:gd name="T11" fmla="*/ 35 h 298"/>
                <a:gd name="T12" fmla="*/ 34 w 281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98">
                  <a:moveTo>
                    <a:pt x="34" y="0"/>
                  </a:moveTo>
                  <a:cubicBezTo>
                    <a:pt x="34" y="0"/>
                    <a:pt x="11" y="60"/>
                    <a:pt x="0" y="99"/>
                  </a:cubicBezTo>
                  <a:cubicBezTo>
                    <a:pt x="0" y="99"/>
                    <a:pt x="47" y="116"/>
                    <a:pt x="102" y="122"/>
                  </a:cubicBezTo>
                  <a:cubicBezTo>
                    <a:pt x="102" y="122"/>
                    <a:pt x="81" y="214"/>
                    <a:pt x="84" y="221"/>
                  </a:cubicBezTo>
                  <a:cubicBezTo>
                    <a:pt x="84" y="221"/>
                    <a:pt x="221" y="265"/>
                    <a:pt x="281" y="298"/>
                  </a:cubicBezTo>
                  <a:cubicBezTo>
                    <a:pt x="241" y="251"/>
                    <a:pt x="82" y="73"/>
                    <a:pt x="42" y="35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4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4" name="íṡlíďê">
              <a:extLst>
                <a:ext uri="{FF2B5EF4-FFF2-40B4-BE49-F238E27FC236}">
                  <a16:creationId xmlns:a16="http://schemas.microsoft.com/office/drawing/2014/main" id="{2869B1EE-0E1A-47C8-AEE9-9B8A78FAD202}"/>
                </a:ext>
              </a:extLst>
            </p:cNvPr>
            <p:cNvSpPr/>
            <p:nvPr/>
          </p:nvSpPr>
          <p:spPr bwMode="auto">
            <a:xfrm>
              <a:off x="4550569" y="3197110"/>
              <a:ext cx="239713" cy="581025"/>
            </a:xfrm>
            <a:custGeom>
              <a:avLst/>
              <a:gdLst>
                <a:gd name="T0" fmla="*/ 0 w 130"/>
                <a:gd name="T1" fmla="*/ 0 h 314"/>
                <a:gd name="T2" fmla="*/ 73 w 130"/>
                <a:gd name="T3" fmla="*/ 53 h 314"/>
                <a:gd name="T4" fmla="*/ 55 w 130"/>
                <a:gd name="T5" fmla="*/ 102 h 314"/>
                <a:gd name="T6" fmla="*/ 130 w 130"/>
                <a:gd name="T7" fmla="*/ 159 h 314"/>
                <a:gd name="T8" fmla="*/ 102 w 130"/>
                <a:gd name="T9" fmla="*/ 314 h 314"/>
                <a:gd name="T10" fmla="*/ 0 w 130"/>
                <a:gd name="T11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314">
                  <a:moveTo>
                    <a:pt x="0" y="0"/>
                  </a:moveTo>
                  <a:cubicBezTo>
                    <a:pt x="0" y="0"/>
                    <a:pt x="39" y="36"/>
                    <a:pt x="73" y="53"/>
                  </a:cubicBezTo>
                  <a:cubicBezTo>
                    <a:pt x="73" y="53"/>
                    <a:pt x="66" y="84"/>
                    <a:pt x="55" y="102"/>
                  </a:cubicBezTo>
                  <a:cubicBezTo>
                    <a:pt x="55" y="102"/>
                    <a:pt x="108" y="138"/>
                    <a:pt x="130" y="159"/>
                  </a:cubicBezTo>
                  <a:cubicBezTo>
                    <a:pt x="130" y="159"/>
                    <a:pt x="102" y="239"/>
                    <a:pt x="102" y="314"/>
                  </a:cubicBezTo>
                  <a:cubicBezTo>
                    <a:pt x="102" y="314"/>
                    <a:pt x="20" y="30"/>
                    <a:pt x="0" y="0"/>
                  </a:cubicBezTo>
                  <a:close/>
                </a:path>
              </a:pathLst>
            </a:custGeom>
            <a:solidFill>
              <a:srgbClr val="4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5" name="îṣľíde">
              <a:extLst>
                <a:ext uri="{FF2B5EF4-FFF2-40B4-BE49-F238E27FC236}">
                  <a16:creationId xmlns:a16="http://schemas.microsoft.com/office/drawing/2014/main" id="{99AC4676-14E6-43CD-A2AE-EEFC37A390AF}"/>
                </a:ext>
              </a:extLst>
            </p:cNvPr>
            <p:cNvSpPr/>
            <p:nvPr/>
          </p:nvSpPr>
          <p:spPr bwMode="auto">
            <a:xfrm>
              <a:off x="4745832" y="3800360"/>
              <a:ext cx="160338" cy="396875"/>
            </a:xfrm>
            <a:custGeom>
              <a:avLst/>
              <a:gdLst>
                <a:gd name="T0" fmla="*/ 0 w 86"/>
                <a:gd name="T1" fmla="*/ 0 h 214"/>
                <a:gd name="T2" fmla="*/ 86 w 86"/>
                <a:gd name="T3" fmla="*/ 214 h 214"/>
                <a:gd name="T4" fmla="*/ 0 w 86"/>
                <a:gd name="T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214">
                  <a:moveTo>
                    <a:pt x="0" y="0"/>
                  </a:moveTo>
                  <a:cubicBezTo>
                    <a:pt x="0" y="0"/>
                    <a:pt x="75" y="154"/>
                    <a:pt x="86" y="214"/>
                  </a:cubicBezTo>
                  <a:cubicBezTo>
                    <a:pt x="86" y="214"/>
                    <a:pt x="9" y="35"/>
                    <a:pt x="0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6" name="íś1ïḋê">
              <a:extLst>
                <a:ext uri="{FF2B5EF4-FFF2-40B4-BE49-F238E27FC236}">
                  <a16:creationId xmlns:a16="http://schemas.microsoft.com/office/drawing/2014/main" id="{C1045401-F366-4C64-B603-6A0722CE1531}"/>
                </a:ext>
              </a:extLst>
            </p:cNvPr>
            <p:cNvSpPr/>
            <p:nvPr/>
          </p:nvSpPr>
          <p:spPr bwMode="auto">
            <a:xfrm>
              <a:off x="4774407" y="4081347"/>
              <a:ext cx="55563" cy="58738"/>
            </a:xfrm>
            <a:custGeom>
              <a:avLst/>
              <a:gdLst>
                <a:gd name="T0" fmla="*/ 27 w 30"/>
                <a:gd name="T1" fmla="*/ 11 h 32"/>
                <a:gd name="T2" fmla="*/ 21 w 30"/>
                <a:gd name="T3" fmla="*/ 30 h 32"/>
                <a:gd name="T4" fmla="*/ 3 w 30"/>
                <a:gd name="T5" fmla="*/ 21 h 32"/>
                <a:gd name="T6" fmla="*/ 9 w 30"/>
                <a:gd name="T7" fmla="*/ 2 h 32"/>
                <a:gd name="T8" fmla="*/ 27 w 30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2"/>
                    <a:pt x="6" y="29"/>
                    <a:pt x="3" y="21"/>
                  </a:cubicBezTo>
                  <a:cubicBezTo>
                    <a:pt x="0" y="14"/>
                    <a:pt x="3" y="5"/>
                    <a:pt x="9" y="2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7" name="îṧḻïḍé">
              <a:extLst>
                <a:ext uri="{FF2B5EF4-FFF2-40B4-BE49-F238E27FC236}">
                  <a16:creationId xmlns:a16="http://schemas.microsoft.com/office/drawing/2014/main" id="{68307F0A-4E4E-42FC-B55D-3F4EBED148A4}"/>
                </a:ext>
              </a:extLst>
            </p:cNvPr>
            <p:cNvSpPr/>
            <p:nvPr/>
          </p:nvSpPr>
          <p:spPr bwMode="auto">
            <a:xfrm>
              <a:off x="4710907" y="3892435"/>
              <a:ext cx="55563" cy="60325"/>
            </a:xfrm>
            <a:custGeom>
              <a:avLst/>
              <a:gdLst>
                <a:gd name="T0" fmla="*/ 27 w 30"/>
                <a:gd name="T1" fmla="*/ 11 h 33"/>
                <a:gd name="T2" fmla="*/ 21 w 30"/>
                <a:gd name="T3" fmla="*/ 30 h 33"/>
                <a:gd name="T4" fmla="*/ 3 w 30"/>
                <a:gd name="T5" fmla="*/ 21 h 33"/>
                <a:gd name="T6" fmla="*/ 10 w 30"/>
                <a:gd name="T7" fmla="*/ 3 h 33"/>
                <a:gd name="T8" fmla="*/ 27 w 30"/>
                <a:gd name="T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3"/>
                    <a:pt x="6" y="29"/>
                    <a:pt x="3" y="21"/>
                  </a:cubicBezTo>
                  <a:cubicBezTo>
                    <a:pt x="0" y="14"/>
                    <a:pt x="3" y="6"/>
                    <a:pt x="10" y="3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8" name="íŝļîdè">
              <a:extLst>
                <a:ext uri="{FF2B5EF4-FFF2-40B4-BE49-F238E27FC236}">
                  <a16:creationId xmlns:a16="http://schemas.microsoft.com/office/drawing/2014/main" id="{0E6A76CF-B923-49C2-A140-5113193D8628}"/>
                </a:ext>
              </a:extLst>
            </p:cNvPr>
            <p:cNvSpPr/>
            <p:nvPr/>
          </p:nvSpPr>
          <p:spPr bwMode="auto">
            <a:xfrm>
              <a:off x="4474369" y="3170122"/>
              <a:ext cx="96838" cy="144463"/>
            </a:xfrm>
            <a:custGeom>
              <a:avLst/>
              <a:gdLst>
                <a:gd name="T0" fmla="*/ 0 w 52"/>
                <a:gd name="T1" fmla="*/ 31 h 78"/>
                <a:gd name="T2" fmla="*/ 45 w 52"/>
                <a:gd name="T3" fmla="*/ 78 h 78"/>
                <a:gd name="T4" fmla="*/ 48 w 52"/>
                <a:gd name="T5" fmla="*/ 18 h 78"/>
                <a:gd name="T6" fmla="*/ 25 w 52"/>
                <a:gd name="T7" fmla="*/ 0 h 78"/>
                <a:gd name="T8" fmla="*/ 0 w 52"/>
                <a:gd name="T9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">
                  <a:moveTo>
                    <a:pt x="0" y="31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45" y="78"/>
                    <a:pt x="52" y="31"/>
                    <a:pt x="48" y="18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9" name="îṡḻïḓé">
              <a:extLst>
                <a:ext uri="{FF2B5EF4-FFF2-40B4-BE49-F238E27FC236}">
                  <a16:creationId xmlns:a16="http://schemas.microsoft.com/office/drawing/2014/main" id="{3CD97F62-96F7-42E9-8438-9E6D72865BB8}"/>
                </a:ext>
              </a:extLst>
            </p:cNvPr>
            <p:cNvSpPr/>
            <p:nvPr/>
          </p:nvSpPr>
          <p:spPr bwMode="auto">
            <a:xfrm>
              <a:off x="4550569" y="4211522"/>
              <a:ext cx="557213" cy="161925"/>
            </a:xfrm>
            <a:custGeom>
              <a:avLst/>
              <a:gdLst>
                <a:gd name="T0" fmla="*/ 0 w 301"/>
                <a:gd name="T1" fmla="*/ 87 h 87"/>
                <a:gd name="T2" fmla="*/ 188 w 301"/>
                <a:gd name="T3" fmla="*/ 43 h 87"/>
                <a:gd name="T4" fmla="*/ 194 w 301"/>
                <a:gd name="T5" fmla="*/ 0 h 87"/>
                <a:gd name="T6" fmla="*/ 211 w 301"/>
                <a:gd name="T7" fmla="*/ 41 h 87"/>
                <a:gd name="T8" fmla="*/ 301 w 301"/>
                <a:gd name="T9" fmla="*/ 40 h 87"/>
                <a:gd name="T10" fmla="*/ 207 w 301"/>
                <a:gd name="T11" fmla="*/ 49 h 87"/>
                <a:gd name="T12" fmla="*/ 200 w 301"/>
                <a:gd name="T13" fmla="*/ 32 h 87"/>
                <a:gd name="T14" fmla="*/ 197 w 301"/>
                <a:gd name="T15" fmla="*/ 52 h 87"/>
                <a:gd name="T16" fmla="*/ 0 w 301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87">
                  <a:moveTo>
                    <a:pt x="0" y="87"/>
                  </a:moveTo>
                  <a:cubicBezTo>
                    <a:pt x="0" y="87"/>
                    <a:pt x="85" y="58"/>
                    <a:pt x="188" y="43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206" y="28"/>
                    <a:pt x="211" y="41"/>
                  </a:cubicBezTo>
                  <a:cubicBezTo>
                    <a:pt x="211" y="41"/>
                    <a:pt x="283" y="38"/>
                    <a:pt x="301" y="40"/>
                  </a:cubicBezTo>
                  <a:cubicBezTo>
                    <a:pt x="301" y="40"/>
                    <a:pt x="217" y="47"/>
                    <a:pt x="207" y="49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0" y="32"/>
                    <a:pt x="198" y="46"/>
                    <a:pt x="197" y="52"/>
                  </a:cubicBezTo>
                  <a:cubicBezTo>
                    <a:pt x="194" y="55"/>
                    <a:pt x="45" y="67"/>
                    <a:pt x="0" y="87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90" name="ïṩļïďé">
              <a:extLst>
                <a:ext uri="{FF2B5EF4-FFF2-40B4-BE49-F238E27FC236}">
                  <a16:creationId xmlns:a16="http://schemas.microsoft.com/office/drawing/2014/main" id="{2CE1DB48-171D-4D8C-8B7A-58902403EAEF}"/>
                </a:ext>
              </a:extLst>
            </p:cNvPr>
            <p:cNvSpPr/>
            <p:nvPr/>
          </p:nvSpPr>
          <p:spPr bwMode="auto">
            <a:xfrm>
              <a:off x="3686969" y="3260610"/>
              <a:ext cx="644525" cy="969963"/>
            </a:xfrm>
            <a:custGeom>
              <a:avLst/>
              <a:gdLst>
                <a:gd name="T0" fmla="*/ 221 w 348"/>
                <a:gd name="T1" fmla="*/ 17 h 524"/>
                <a:gd name="T2" fmla="*/ 20 w 348"/>
                <a:gd name="T3" fmla="*/ 356 h 524"/>
                <a:gd name="T4" fmla="*/ 289 w 348"/>
                <a:gd name="T5" fmla="*/ 456 h 524"/>
                <a:gd name="T6" fmla="*/ 306 w 348"/>
                <a:gd name="T7" fmla="*/ 356 h 524"/>
                <a:gd name="T8" fmla="*/ 116 w 348"/>
                <a:gd name="T9" fmla="*/ 380 h 524"/>
                <a:gd name="T10" fmla="*/ 257 w 348"/>
                <a:gd name="T11" fmla="*/ 104 h 524"/>
                <a:gd name="T12" fmla="*/ 221 w 348"/>
                <a:gd name="T13" fmla="*/ 1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524">
                  <a:moveTo>
                    <a:pt x="221" y="17"/>
                  </a:moveTo>
                  <a:cubicBezTo>
                    <a:pt x="221" y="17"/>
                    <a:pt x="39" y="246"/>
                    <a:pt x="20" y="356"/>
                  </a:cubicBezTo>
                  <a:cubicBezTo>
                    <a:pt x="0" y="466"/>
                    <a:pt x="68" y="524"/>
                    <a:pt x="289" y="456"/>
                  </a:cubicBezTo>
                  <a:cubicBezTo>
                    <a:pt x="289" y="456"/>
                    <a:pt x="348" y="383"/>
                    <a:pt x="306" y="356"/>
                  </a:cubicBezTo>
                  <a:cubicBezTo>
                    <a:pt x="306" y="356"/>
                    <a:pt x="153" y="448"/>
                    <a:pt x="116" y="380"/>
                  </a:cubicBezTo>
                  <a:cubicBezTo>
                    <a:pt x="78" y="313"/>
                    <a:pt x="186" y="215"/>
                    <a:pt x="257" y="104"/>
                  </a:cubicBezTo>
                  <a:cubicBezTo>
                    <a:pt x="257" y="104"/>
                    <a:pt x="296" y="0"/>
                    <a:pt x="221" y="17"/>
                  </a:cubicBezTo>
                  <a:close/>
                </a:path>
              </a:pathLst>
            </a:custGeom>
            <a:solidFill>
              <a:srgbClr val="5C62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91" name="îš1iḍê">
              <a:extLst>
                <a:ext uri="{FF2B5EF4-FFF2-40B4-BE49-F238E27FC236}">
                  <a16:creationId xmlns:a16="http://schemas.microsoft.com/office/drawing/2014/main" id="{D8B3B128-65AC-44AD-8ECC-C5F235CC8095}"/>
                </a:ext>
              </a:extLst>
            </p:cNvPr>
            <p:cNvSpPr/>
            <p:nvPr/>
          </p:nvSpPr>
          <p:spPr bwMode="auto">
            <a:xfrm>
              <a:off x="4063207" y="3732097"/>
              <a:ext cx="452438" cy="382588"/>
            </a:xfrm>
            <a:custGeom>
              <a:avLst/>
              <a:gdLst>
                <a:gd name="T0" fmla="*/ 134 w 244"/>
                <a:gd name="T1" fmla="*/ 188 h 206"/>
                <a:gd name="T2" fmla="*/ 36 w 244"/>
                <a:gd name="T3" fmla="*/ 162 h 206"/>
                <a:gd name="T4" fmla="*/ 26 w 244"/>
                <a:gd name="T5" fmla="*/ 46 h 206"/>
                <a:gd name="T6" fmla="*/ 48 w 244"/>
                <a:gd name="T7" fmla="*/ 80 h 206"/>
                <a:gd name="T8" fmla="*/ 65 w 244"/>
                <a:gd name="T9" fmla="*/ 109 h 206"/>
                <a:gd name="T10" fmla="*/ 73 w 244"/>
                <a:gd name="T11" fmla="*/ 21 h 206"/>
                <a:gd name="T12" fmla="*/ 107 w 244"/>
                <a:gd name="T13" fmla="*/ 30 h 206"/>
                <a:gd name="T14" fmla="*/ 113 w 244"/>
                <a:gd name="T15" fmla="*/ 103 h 206"/>
                <a:gd name="T16" fmla="*/ 138 w 244"/>
                <a:gd name="T17" fmla="*/ 34 h 206"/>
                <a:gd name="T18" fmla="*/ 164 w 244"/>
                <a:gd name="T19" fmla="*/ 52 h 206"/>
                <a:gd name="T20" fmla="*/ 149 w 244"/>
                <a:gd name="T21" fmla="*/ 103 h 206"/>
                <a:gd name="T22" fmla="*/ 172 w 244"/>
                <a:gd name="T23" fmla="*/ 129 h 206"/>
                <a:gd name="T24" fmla="*/ 228 w 244"/>
                <a:gd name="T25" fmla="*/ 111 h 206"/>
                <a:gd name="T26" fmla="*/ 244 w 244"/>
                <a:gd name="T27" fmla="*/ 139 h 206"/>
                <a:gd name="T28" fmla="*/ 187 w 244"/>
                <a:gd name="T29" fmla="*/ 166 h 206"/>
                <a:gd name="T30" fmla="*/ 134 w 244"/>
                <a:gd name="T31" fmla="*/ 18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06">
                  <a:moveTo>
                    <a:pt x="134" y="188"/>
                  </a:moveTo>
                  <a:cubicBezTo>
                    <a:pt x="109" y="197"/>
                    <a:pt x="71" y="206"/>
                    <a:pt x="36" y="162"/>
                  </a:cubicBezTo>
                  <a:cubicBezTo>
                    <a:pt x="0" y="119"/>
                    <a:pt x="0" y="60"/>
                    <a:pt x="26" y="46"/>
                  </a:cubicBezTo>
                  <a:cubicBezTo>
                    <a:pt x="43" y="37"/>
                    <a:pt x="47" y="51"/>
                    <a:pt x="48" y="80"/>
                  </a:cubicBezTo>
                  <a:cubicBezTo>
                    <a:pt x="48" y="108"/>
                    <a:pt x="65" y="109"/>
                    <a:pt x="65" y="109"/>
                  </a:cubicBezTo>
                  <a:cubicBezTo>
                    <a:pt x="65" y="109"/>
                    <a:pt x="53" y="45"/>
                    <a:pt x="73" y="21"/>
                  </a:cubicBezTo>
                  <a:cubicBezTo>
                    <a:pt x="90" y="0"/>
                    <a:pt x="117" y="11"/>
                    <a:pt x="107" y="30"/>
                  </a:cubicBezTo>
                  <a:cubicBezTo>
                    <a:pt x="98" y="48"/>
                    <a:pt x="110" y="93"/>
                    <a:pt x="113" y="103"/>
                  </a:cubicBezTo>
                  <a:cubicBezTo>
                    <a:pt x="113" y="103"/>
                    <a:pt x="115" y="43"/>
                    <a:pt x="138" y="34"/>
                  </a:cubicBezTo>
                  <a:cubicBezTo>
                    <a:pt x="158" y="26"/>
                    <a:pt x="165" y="41"/>
                    <a:pt x="164" y="52"/>
                  </a:cubicBezTo>
                  <a:cubicBezTo>
                    <a:pt x="162" y="62"/>
                    <a:pt x="153" y="67"/>
                    <a:pt x="149" y="103"/>
                  </a:cubicBezTo>
                  <a:cubicBezTo>
                    <a:pt x="146" y="140"/>
                    <a:pt x="169" y="134"/>
                    <a:pt x="172" y="129"/>
                  </a:cubicBezTo>
                  <a:cubicBezTo>
                    <a:pt x="176" y="124"/>
                    <a:pt x="215" y="103"/>
                    <a:pt x="228" y="111"/>
                  </a:cubicBezTo>
                  <a:cubicBezTo>
                    <a:pt x="240" y="118"/>
                    <a:pt x="244" y="139"/>
                    <a:pt x="244" y="139"/>
                  </a:cubicBezTo>
                  <a:cubicBezTo>
                    <a:pt x="244" y="139"/>
                    <a:pt x="206" y="156"/>
                    <a:pt x="187" y="166"/>
                  </a:cubicBezTo>
                  <a:cubicBezTo>
                    <a:pt x="167" y="176"/>
                    <a:pt x="151" y="181"/>
                    <a:pt x="134" y="18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92" name="îšḻiḋe">
              <a:extLst>
                <a:ext uri="{FF2B5EF4-FFF2-40B4-BE49-F238E27FC236}">
                  <a16:creationId xmlns:a16="http://schemas.microsoft.com/office/drawing/2014/main" id="{F3C02731-5057-41F1-9AF2-337C43CA8354}"/>
                </a:ext>
              </a:extLst>
            </p:cNvPr>
            <p:cNvSpPr/>
            <p:nvPr/>
          </p:nvSpPr>
          <p:spPr bwMode="auto">
            <a:xfrm>
              <a:off x="4217194" y="3944822"/>
              <a:ext cx="85725" cy="111125"/>
            </a:xfrm>
            <a:custGeom>
              <a:avLst/>
              <a:gdLst>
                <a:gd name="T0" fmla="*/ 0 w 46"/>
                <a:gd name="T1" fmla="*/ 24 h 60"/>
                <a:gd name="T2" fmla="*/ 45 w 46"/>
                <a:gd name="T3" fmla="*/ 60 h 60"/>
                <a:gd name="T4" fmla="*/ 0 w 46"/>
                <a:gd name="T5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60">
                  <a:moveTo>
                    <a:pt x="0" y="24"/>
                  </a:moveTo>
                  <a:cubicBezTo>
                    <a:pt x="0" y="24"/>
                    <a:pt x="40" y="12"/>
                    <a:pt x="45" y="60"/>
                  </a:cubicBezTo>
                  <a:cubicBezTo>
                    <a:pt x="45" y="60"/>
                    <a:pt x="46" y="0"/>
                    <a:pt x="0" y="24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sp>
        <p:nvSpPr>
          <p:cNvPr id="93" name="矩形 92"/>
          <p:cNvSpPr/>
          <p:nvPr/>
        </p:nvSpPr>
        <p:spPr>
          <a:xfrm>
            <a:off x="5519156" y="2720174"/>
            <a:ext cx="27956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36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簡報完畢</a:t>
            </a:r>
            <a:endParaRPr lang="en-US" altLang="zh-TW" sz="3600" b="1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dist"/>
            <a:r>
              <a:rPr lang="zh-TW" altLang="en-US" sz="36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敬請指導</a:t>
            </a:r>
            <a:endParaRPr lang="en-US" altLang="zh-TW" sz="3600" b="1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164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報告大綱</a:t>
            </a:r>
            <a:r>
              <a:rPr lang="en-US" altLang="zh-TW" b="1" dirty="0"/>
              <a:t>(</a:t>
            </a:r>
            <a:r>
              <a:rPr lang="zh-TW" altLang="en-US" b="1" dirty="0">
                <a:cs typeface="+mn-ea"/>
              </a:rPr>
              <a:t>參考，格式不拘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Google Shape;237;p30"/>
          <p:cNvSpPr/>
          <p:nvPr/>
        </p:nvSpPr>
        <p:spPr>
          <a:xfrm>
            <a:off x="1815040" y="1561295"/>
            <a:ext cx="468777" cy="468777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-US" altLang="zh-TW" dirty="0"/>
              <a:t>1</a:t>
            </a:r>
            <a:endParaRPr dirty="0"/>
          </a:p>
        </p:txBody>
      </p:sp>
      <p:sp>
        <p:nvSpPr>
          <p:cNvPr id="9" name="Google Shape;237;p30"/>
          <p:cNvSpPr/>
          <p:nvPr/>
        </p:nvSpPr>
        <p:spPr>
          <a:xfrm>
            <a:off x="1815040" y="2197305"/>
            <a:ext cx="468777" cy="468777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12" name="Google Shape;237;p30"/>
          <p:cNvSpPr/>
          <p:nvPr/>
        </p:nvSpPr>
        <p:spPr>
          <a:xfrm>
            <a:off x="1815040" y="2832546"/>
            <a:ext cx="468777" cy="468777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-US" dirty="0"/>
              <a:t>3</a:t>
            </a:r>
            <a:endParaRPr dirty="0"/>
          </a:p>
        </p:txBody>
      </p:sp>
      <p:sp>
        <p:nvSpPr>
          <p:cNvPr id="15" name="Google Shape;237;p30"/>
          <p:cNvSpPr/>
          <p:nvPr/>
        </p:nvSpPr>
        <p:spPr>
          <a:xfrm>
            <a:off x="1815040" y="3408028"/>
            <a:ext cx="468777" cy="468777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-US" dirty="0"/>
              <a:t>4</a:t>
            </a:r>
            <a:endParaRPr dirty="0"/>
          </a:p>
        </p:txBody>
      </p:sp>
      <p:sp>
        <p:nvSpPr>
          <p:cNvPr id="17" name="內容版面配置區 2"/>
          <p:cNvSpPr txBox="1">
            <a:spLocks/>
          </p:cNvSpPr>
          <p:nvPr/>
        </p:nvSpPr>
        <p:spPr>
          <a:xfrm>
            <a:off x="2495319" y="1452273"/>
            <a:ext cx="9049213" cy="483164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團隊簡介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解題計畫宗旨及目的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解題技術架構及進行步驟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數據應用及作法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預期完成之工作目標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預期工作摘要及進度表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預期成果與效益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其他有利審查項目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Google Shape;237;p30"/>
          <p:cNvSpPr/>
          <p:nvPr/>
        </p:nvSpPr>
        <p:spPr>
          <a:xfrm>
            <a:off x="1815040" y="4043351"/>
            <a:ext cx="468777" cy="468777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-US" dirty="0"/>
              <a:t>5</a:t>
            </a:r>
            <a:endParaRPr dirty="0"/>
          </a:p>
        </p:txBody>
      </p:sp>
      <p:sp>
        <p:nvSpPr>
          <p:cNvPr id="10" name="Google Shape;237;p30"/>
          <p:cNvSpPr/>
          <p:nvPr/>
        </p:nvSpPr>
        <p:spPr>
          <a:xfrm>
            <a:off x="1830335" y="4674261"/>
            <a:ext cx="468777" cy="468777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-US" dirty="0"/>
              <a:t>6</a:t>
            </a:r>
            <a:endParaRPr dirty="0"/>
          </a:p>
        </p:txBody>
      </p:sp>
      <p:sp>
        <p:nvSpPr>
          <p:cNvPr id="11" name="Google Shape;237;p30"/>
          <p:cNvSpPr/>
          <p:nvPr/>
        </p:nvSpPr>
        <p:spPr>
          <a:xfrm>
            <a:off x="1830335" y="5305171"/>
            <a:ext cx="468777" cy="468777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-US" dirty="0"/>
              <a:t>7</a:t>
            </a:r>
            <a:endParaRPr dirty="0"/>
          </a:p>
        </p:txBody>
      </p:sp>
      <p:sp>
        <p:nvSpPr>
          <p:cNvPr id="13" name="Google Shape;237;p30"/>
          <p:cNvSpPr/>
          <p:nvPr/>
        </p:nvSpPr>
        <p:spPr>
          <a:xfrm>
            <a:off x="1830335" y="5878354"/>
            <a:ext cx="468777" cy="468777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-US" dirty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143091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團隊簡介</a:t>
            </a:r>
          </a:p>
        </p:txBody>
      </p:sp>
      <p:sp>
        <p:nvSpPr>
          <p:cNvPr id="3" name="矩形 2"/>
          <p:cNvSpPr/>
          <p:nvPr/>
        </p:nvSpPr>
        <p:spPr>
          <a:xfrm>
            <a:off x="2359953" y="1377434"/>
            <a:ext cx="7266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團隊介紹：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150~300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並提供團隊成員照片或合照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075F78-89D8-4345-8718-FDC68B1910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839099"/>
            <a:ext cx="5923124" cy="394874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9432734-65EC-4BB1-B002-1B3D342CB825}"/>
              </a:ext>
            </a:extLst>
          </p:cNvPr>
          <p:cNvSpPr/>
          <p:nvPr/>
        </p:nvSpPr>
        <p:spPr>
          <a:xfrm>
            <a:off x="6428662" y="1988933"/>
            <a:ext cx="5467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胡家愷專精於前端程式撰寫、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UI/UX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介面設計與專案管理，而黃忠則負責後端開發、資料庫與伺服器維護</a:t>
            </a:r>
            <a:r>
              <a:rPr lang="zh-TW" altLang="zh-TW" dirty="0">
                <a:ea typeface="Times New Roman" panose="02020603050405020304" pitchFamily="18" charset="0"/>
              </a:rPr>
              <a:t>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。各具所長並按時透過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GitHub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協作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(https://github.com/jiakai912/114201_poject)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確保專案進度順利</a:t>
            </a:r>
            <a:r>
              <a:rPr lang="zh-TW" altLang="zh-TW" dirty="0">
                <a:ea typeface="Times New Roman" panose="02020603050405020304" pitchFamily="18" charset="0"/>
              </a:rPr>
              <a:t>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4C71E5-0561-43CD-8A4C-68A3320E7132}"/>
              </a:ext>
            </a:extLst>
          </p:cNvPr>
          <p:cNvSpPr/>
          <p:nvPr/>
        </p:nvSpPr>
        <p:spPr>
          <a:xfrm>
            <a:off x="332662" y="57878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夢境回聲團隊由來自國立臺北商業大學資訊管理系的兩名學生組成，成員胡家愷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與黃忠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FF9328-B710-4FD3-AEB4-003B76B3CB94}"/>
              </a:ext>
            </a:extLst>
          </p:cNvPr>
          <p:cNvSpPr/>
          <p:nvPr/>
        </p:nvSpPr>
        <p:spPr>
          <a:xfrm>
            <a:off x="6515100" y="3813473"/>
            <a:ext cx="47625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我們秉持著「用科技探索潛意識」的信念，致力於將先進的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AI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技術與夢境分析結合，打造一個具備獨特價值的創新平台，為使用者提供一個前所未有的夢境探索體驗。我們的目標不僅是贏得競賽，更希望能將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DreamEcho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AI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推向市場，實現永續經營的商業模式</a:t>
            </a:r>
            <a:r>
              <a:rPr lang="zh-TW" altLang="zh-TW" dirty="0">
                <a:ea typeface="Times New Roman" panose="02020603050405020304" pitchFamily="18" charset="0"/>
              </a:rPr>
              <a:t>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5842378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解題計畫宗旨及目的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6738518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解題技術架構及進行步驟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3119876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數據應用及作法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9302891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預期完成之工作目標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6374705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預期工作摘要及進度表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6412562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預期成果與效益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2597883"/>
      </p:ext>
    </p:extLst>
  </p:cSld>
  <p:clrMapOvr>
    <a:masterClrMapping/>
  </p:clrMapOvr>
  <p:transition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4c3f26d7-f6b0-44c6-aab9-325bab46a2ca"/>
</p:tagLst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數產署+AIGO_藍綠底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287</Words>
  <Application>Microsoft Office PowerPoint</Application>
  <PresentationFormat>寬螢幕</PresentationFormat>
  <Paragraphs>39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11</vt:i4>
      </vt:variant>
    </vt:vector>
  </HeadingPairs>
  <TitlesOfParts>
    <vt:vector size="24" baseType="lpstr">
      <vt:lpstr>Arial Unicode MS</vt:lpstr>
      <vt:lpstr>Noto Sans TC</vt:lpstr>
      <vt:lpstr>華康隸書體</vt:lpstr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自訂設計</vt:lpstr>
      <vt:lpstr>數產署+AIGO_藍綠底線</vt:lpstr>
      <vt:lpstr>Contents Slide Master</vt:lpstr>
      <vt:lpstr>PowerPoint 簡報</vt:lpstr>
      <vt:lpstr>報告大綱(參考，格式不拘)</vt:lpstr>
      <vt:lpstr>團隊簡介</vt:lpstr>
      <vt:lpstr>解題計畫宗旨及目的</vt:lpstr>
      <vt:lpstr>解題技術架構及進行步驟</vt:lpstr>
      <vt:lpstr>數據應用及作法</vt:lpstr>
      <vt:lpstr>預期完成之工作目標</vt:lpstr>
      <vt:lpstr>預期工作摘要及進度表</vt:lpstr>
      <vt:lpstr>預期成果與效益</vt:lpstr>
      <vt:lpstr>其他有利審查項目</vt:lpstr>
      <vt:lpstr>PowerPoint 簡報</vt:lpstr>
    </vt:vector>
  </TitlesOfParts>
  <Company>Dynabook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高欣潔 Jie Kao</dc:creator>
  <cp:lastModifiedBy>user</cp:lastModifiedBy>
  <cp:revision>128</cp:revision>
  <cp:lastPrinted>2025-06-04T09:10:46Z</cp:lastPrinted>
  <dcterms:created xsi:type="dcterms:W3CDTF">2025-02-12T06:32:36Z</dcterms:created>
  <dcterms:modified xsi:type="dcterms:W3CDTF">2025-08-28T08:42:10Z</dcterms:modified>
</cp:coreProperties>
</file>