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56" r:id="rId2"/>
    <p:sldId id="5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2"/>
  </p:normalViewPr>
  <p:slideViewPr>
    <p:cSldViewPr snapToGrid="0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F10B1-711B-9B49-9F23-B11F3ADA3368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95EA-0D12-1547-B137-2D855EB3E1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6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8CF9E-DD73-1EFE-1599-A29FA072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0228E16-F5B3-14AE-194A-35DF3AE30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D249B4C-EE1C-433E-A6FC-31C48B516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05B6F0-3E66-DD4B-1D5E-956CBA7F4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F55A2-606D-8B85-7C8A-42451FB6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A7D88-B987-4E1E-772A-368B5DCB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5C697E-C8AB-EE26-7247-CE15AC80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AB29B-C4F0-548F-9050-09BE7F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544FD-099E-79AE-FE5C-B51D15C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CADD1-6856-815A-A11F-7EF94711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C54CFA-6F36-7D8E-AFF5-8FA801A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2FC17-52D5-7ABF-3A42-D107933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F0AEF-EB8A-FB4B-376F-95CDE736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81617-ED6C-60A5-934A-1D935D86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75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E8641E-753F-483D-336E-054BCB18A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16601F-FCD5-28CC-EC6C-445C596D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63ED16-D0D6-477C-A281-314DA1F0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95BDD-D53C-607E-E105-3BB5BD7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83B52-D4A4-8859-FA89-EFA0470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0442C-E8AE-A8D9-81F3-B9CDF9B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C5B95-0B3C-D018-8909-3714FA33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2A7A4-F180-8252-A892-ADF38D5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07F9F-9BE2-C752-CFFF-B607748B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E0623-2387-A0B5-57BC-DA1A812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2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410AF-F1F1-25B7-136A-FD3A78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14523E-D2BD-992A-5E94-AB3B60CF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6E279-F09B-4D6D-6ED1-BA6388B9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8CF7A-D054-3634-DE1D-6BAC627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18FB8-5EF8-16CD-420D-F53C003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1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47CC7-900D-0EB7-F9D6-1BB1CBA2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FD328-62C7-5F21-D070-4665C771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314911-4966-B4FA-88F4-751ECD62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19833-89E6-B677-3670-02B62CE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3F2961-26B3-0F60-9539-7155058D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53AC0-000E-AEFE-1A34-A55816BC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99BBF-11E7-3A24-C03F-BE5B0204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13CEB-A1C3-4AA9-875E-C2086EC5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22357C-9DBB-9C6B-4A13-FB49A2F5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627B52-E2B0-5A79-BC8E-9E8FCE48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43D546-919D-FB81-C126-BC61B3E9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A3E32C-B282-CF3F-EABF-9E958C7D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F5F72A-035E-E35E-6CC6-799EBD8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5BDA81-903B-2B87-11FB-34AB3746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48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1C2EC-1AD0-AD48-EE31-2C516C7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BD4C2F-79B9-BA6E-B3BE-F5C8BD14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411423-2793-55B8-EC76-F9A520B7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3DCA8-9E68-2DFC-0F22-C3783F0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7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E04076-FDF2-0745-3FF5-66A907B2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30FCE-B00E-16DB-0038-CA6C9EB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ACBAF-E7D1-9F59-F313-E1EBD411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1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43A99-6ED4-7C74-1BE6-0CE3CC80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112FA-D55A-27D6-569F-75312F78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94BF3-B1A8-8184-F31F-4A42C76D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C9F32-4A06-CBE0-70B9-ABBB6C60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20241-8C67-8325-DFE3-DD73D99F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40588-6490-AD9C-D897-8CDA35A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31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E63F-2BBF-27B5-9A8F-6349545C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F545-6058-0F2A-F2CE-D07B6E52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8EC352-11F1-AE21-8BCD-449A149A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04AD7-DE5A-1E61-2BBA-AA16EF8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5E515-EC11-B758-13D7-6B199FC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90A4E-626D-A486-747E-FFB89855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5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88F1D8-2760-F5C1-E4A7-711A3875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25B9D8-9F56-9C95-A714-E43186B4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3A1AB-755D-3D1A-EB7C-DB3A587A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33A8-E219-5E4A-95AB-2BED27D8AA62}" type="datetimeFigureOut">
              <a:rPr kumimoji="1" lang="zh-TW" altLang="en-US" smtClean="0"/>
              <a:t>2025/4/30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80E91-9592-8C32-12FB-9E141DA1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FD489-2640-011A-1ABA-E27AB7C2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1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1191430" y="1113074"/>
            <a:ext cx="9809139" cy="280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（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統一塑模語言，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Unified Modeling Language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是一種標準化的圖形語言，用來</a:t>
            </a:r>
            <a:r>
              <a:rPr lang="zh-TW" altLang="en-US" sz="2000" b="1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視覺化、描述、建模和設計軟體系統的架構與行為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。</a:t>
            </a:r>
          </a:p>
          <a:p>
            <a:pPr algn="l">
              <a:lnSpc>
                <a:spcPct val="150000"/>
              </a:lnSpc>
              <a:buNone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簡單來說，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就像是程式設計的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「藍圖」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，可以幫助開發者、設計師和溝通者用圖表來理解系統如何運作。</a:t>
            </a:r>
            <a:endParaRPr lang="en-US" altLang="zh-TW" sz="2000" b="0" i="0" u="none" strike="noStrike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lnSpc>
                <a:spcPct val="150000"/>
              </a:lnSpc>
              <a:buNone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它包含多種圖表，例如：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用例圖（</a:t>
            </a:r>
            <a:r>
              <a:rPr lang="en" altLang="zh-TW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 Diagram</a:t>
            </a:r>
            <a:r>
              <a:rPr lang="zh-TW" altLang="en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描述使用者與系統的</a:t>
            </a:r>
            <a:r>
              <a:rPr lang="zh-TW" altLang="en-US" sz="2000" b="0" i="0" u="none" strike="noStrike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互動。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861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DA2CA-DE52-8848-CE18-26CB0884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9AF0A1C8-AA9E-13DC-C027-457283ABCF9C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0D8A61E2-1C26-C43D-0ABC-F1D52A2E9126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6922C6B3-64BE-7DBD-D9E0-02A7896949F6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0C068C9-812D-9246-8B58-15895F3B64B3}"/>
              </a:ext>
            </a:extLst>
          </p:cNvPr>
          <p:cNvSpPr txBox="1"/>
          <p:nvPr/>
        </p:nvSpPr>
        <p:spPr>
          <a:xfrm>
            <a:off x="1191430" y="1113074"/>
            <a:ext cx="9809139" cy="4194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（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統一塑模語言，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Unified Modeling Language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是一種標準化的圖形語言，用來</a:t>
            </a:r>
            <a:r>
              <a:rPr lang="zh-TW" altLang="en-US" sz="2000" b="1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視覺化、描述、建模和設計軟體系統的架構與行為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。</a:t>
            </a:r>
          </a:p>
          <a:p>
            <a:pPr algn="l">
              <a:lnSpc>
                <a:spcPct val="150000"/>
              </a:lnSpc>
              <a:buNone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簡單來說，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就像是程式設計的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「藍圖」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，可以幫助開發者、設計師和溝通者用圖表來理解系統如何運作。</a:t>
            </a:r>
            <a:endParaRPr lang="en-US" altLang="zh-TW" sz="2000" b="0" i="0" u="none" strike="noStrike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lnSpc>
                <a:spcPct val="150000"/>
              </a:lnSpc>
              <a:buNone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它包含多種圖表，例如：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用例圖（</a:t>
            </a:r>
            <a:r>
              <a:rPr lang="en" altLang="zh-TW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 Diagram</a:t>
            </a:r>
            <a:r>
              <a:rPr lang="zh-TW" altLang="en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描述使用者與系統的互動。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類別圖（</a:t>
            </a:r>
            <a:r>
              <a:rPr lang="en" altLang="zh-TW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Diagram</a:t>
            </a:r>
            <a:r>
              <a:rPr lang="zh-TW" altLang="en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描述系統中的類別和它們之間的關係。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序列圖（</a:t>
            </a:r>
            <a:r>
              <a:rPr lang="en" altLang="zh-TW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 Diagram</a:t>
            </a:r>
            <a:r>
              <a:rPr lang="zh-TW" altLang="en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描述物件之間的互動流程。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活動圖（</a:t>
            </a:r>
            <a:r>
              <a:rPr lang="en" altLang="zh-TW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 Diagram</a:t>
            </a:r>
            <a:r>
              <a:rPr lang="zh-TW" altLang="en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描述流程或工作流程的順序</a:t>
            </a:r>
          </a:p>
        </p:txBody>
      </p:sp>
    </p:spTree>
    <p:extLst>
      <p:ext uri="{BB962C8B-B14F-4D97-AF65-F5344CB8AC3E}">
        <p14:creationId xmlns:p14="http://schemas.microsoft.com/office/powerpoint/2010/main" val="29504258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232</Words>
  <Application>Microsoft Macintosh PowerPoint</Application>
  <PresentationFormat>寬螢幕</PresentationFormat>
  <Paragraphs>15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 Unicode MS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家愷 胡</dc:creator>
  <cp:lastModifiedBy>家愷 胡</cp:lastModifiedBy>
  <cp:revision>2</cp:revision>
  <dcterms:created xsi:type="dcterms:W3CDTF">2025-04-30T04:32:34Z</dcterms:created>
  <dcterms:modified xsi:type="dcterms:W3CDTF">2025-04-30T05:19:11Z</dcterms:modified>
</cp:coreProperties>
</file>