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8E8"/>
    <a:srgbClr val="F3EAEB"/>
    <a:srgbClr val="F2E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585"/>
  </p:normalViewPr>
  <p:slideViewPr>
    <p:cSldViewPr snapToGrid="0">
      <p:cViewPr varScale="1">
        <p:scale>
          <a:sx n="110" d="100"/>
          <a:sy n="110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724D32-1704-1539-FBCC-7D7B4899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57DFD4-C5C3-B9B1-FD09-0054C9111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84516-0B7D-571B-5F75-9D628057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775-E59A-FB4A-BF85-9F9F501A3F4F}" type="datetimeFigureOut">
              <a:rPr kumimoji="1" lang="zh-TW" altLang="en-US" smtClean="0"/>
              <a:t>2025/5/30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C0792A-DAD1-9115-D606-089D7FA9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9B855B-EBAC-7BEA-401F-0F898551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E88-09F9-EF48-B9DD-41F38D7907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991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034EA-947C-0938-7AB5-381903AC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C721F3-897C-F7C3-B6A0-83A32D7AC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6D5B85-AC4C-A183-1066-4B9129E1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775-E59A-FB4A-BF85-9F9F501A3F4F}" type="datetimeFigureOut">
              <a:rPr kumimoji="1" lang="zh-TW" altLang="en-US" smtClean="0"/>
              <a:t>2025/5/30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67E3AF-86BE-7C0F-9CC0-328AC6B8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39C76-9C2B-D697-9980-501417AD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E88-09F9-EF48-B9DD-41F38D7907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854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617FA32-902D-577C-E2D2-0EC34DE08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953F00-2D2D-D0B6-BAF7-A5F379E81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9300D2-E776-C38D-5FE6-7BFA1381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775-E59A-FB4A-BF85-9F9F501A3F4F}" type="datetimeFigureOut">
              <a:rPr kumimoji="1" lang="zh-TW" altLang="en-US" smtClean="0"/>
              <a:t>2025/5/30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4B853-FE79-7BB7-3272-D4DE1FB8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E7FEB6-5A37-202F-474F-B2A180EE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E88-09F9-EF48-B9DD-41F38D7907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411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5DFA3-3B36-5330-67DE-238F0A2B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7663E0-75C3-47C5-BF71-C5A30791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58317F-E5BF-C9EA-F9CC-20431DA5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775-E59A-FB4A-BF85-9F9F501A3F4F}" type="datetimeFigureOut">
              <a:rPr kumimoji="1" lang="zh-TW" altLang="en-US" smtClean="0"/>
              <a:t>2025/5/30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C0D6E0-1246-DC2D-C2CC-EDF309CA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6B8668-001A-7014-AF86-F09DD7F9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E88-09F9-EF48-B9DD-41F38D7907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162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B4310E-2892-FD59-9FAF-F96A800D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58585B-DB15-D8CB-CCE2-F2691C752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6B7385-73C0-C1A6-0A14-63F4ADB2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775-E59A-FB4A-BF85-9F9F501A3F4F}" type="datetimeFigureOut">
              <a:rPr kumimoji="1" lang="zh-TW" altLang="en-US" smtClean="0"/>
              <a:t>2025/5/30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27A643-C97F-8892-E124-595662F0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E2BA4F-9767-C5F0-B1D6-207756C9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E88-09F9-EF48-B9DD-41F38D7907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735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E9D48-9330-EF7E-5B99-F3175F06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AB00CE-8EB2-4513-6043-0DCD9334E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08911E-4C2B-9219-91D3-93EB4C964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B7717C-DB32-192A-4E64-D92FD08A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775-E59A-FB4A-BF85-9F9F501A3F4F}" type="datetimeFigureOut">
              <a:rPr kumimoji="1" lang="zh-TW" altLang="en-US" smtClean="0"/>
              <a:t>2025/5/30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47ABDD-893F-5440-F80D-40446C9A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4629DA-8340-9CD0-149B-63706309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E88-09F9-EF48-B9DD-41F38D7907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296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904CB-35B0-AFB2-5BE1-DB3F1AF0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2F144-5258-3823-275F-3493B5E51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E66661-ACAD-091A-F848-F3D500011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45C6EE-2B1B-7132-1E43-ED57C354C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DB41310-C1EA-9D41-4AAC-8B6AD5421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C6D669-9778-9AA5-F072-5EE286B9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775-E59A-FB4A-BF85-9F9F501A3F4F}" type="datetimeFigureOut">
              <a:rPr kumimoji="1" lang="zh-TW" altLang="en-US" smtClean="0"/>
              <a:t>2025/5/30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8455977-B484-5C7E-D689-CBB3784D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D88B375-1D63-2A95-9DBB-D2D0CFE0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E88-09F9-EF48-B9DD-41F38D7907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402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E28FA-6899-3D83-93F9-6377FD2B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E102E6-CAC8-2E7D-22CC-E8CFABA6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775-E59A-FB4A-BF85-9F9F501A3F4F}" type="datetimeFigureOut">
              <a:rPr kumimoji="1" lang="zh-TW" altLang="en-US" smtClean="0"/>
              <a:t>2025/5/30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9840AF-ECEA-CBE1-4FCB-7BC169AD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DBD794-7FB6-FDF1-B711-33B3ADB4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E88-09F9-EF48-B9DD-41F38D7907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626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B66E64-FA62-3034-34CF-84A5B1FA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775-E59A-FB4A-BF85-9F9F501A3F4F}" type="datetimeFigureOut">
              <a:rPr kumimoji="1" lang="zh-TW" altLang="en-US" smtClean="0"/>
              <a:t>2025/5/30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775BAA-FC99-50E9-71AA-0D1A8741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EFBE4E-4D7D-1A07-219C-0FA4724E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E88-09F9-EF48-B9DD-41F38D7907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754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D6141-6E25-D08A-68C3-13F10226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1FABEB-07B0-E5E1-F2B6-0F64DDB7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426B29-45D1-0AA7-7491-62983BC01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820CC8-FFE6-774E-2791-A6E31833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775-E59A-FB4A-BF85-9F9F501A3F4F}" type="datetimeFigureOut">
              <a:rPr kumimoji="1" lang="zh-TW" altLang="en-US" smtClean="0"/>
              <a:t>2025/5/30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A57345-64F5-5DD7-B055-68C50AE6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2EB6E0-56AA-26B2-5019-8BE77244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E88-09F9-EF48-B9DD-41F38D7907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813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81831-7548-D1E8-846A-BB93B9E0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9245EE-933F-B57C-AEFE-36359650A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3D7B0B-9E3D-FBB3-F163-919444EAD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5C3F83-FC61-A783-F22A-8B6BF086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775-E59A-FB4A-BF85-9F9F501A3F4F}" type="datetimeFigureOut">
              <a:rPr kumimoji="1" lang="zh-TW" altLang="en-US" smtClean="0"/>
              <a:t>2025/5/30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3787AB-F9F4-CAE8-4139-C680FD84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D5B030-FB0B-BF7E-C664-DEA179E2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E88-09F9-EF48-B9DD-41F38D7907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741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10FCB7B-6F29-D7DA-47BD-AE0F48F7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6567B1-1A64-8D07-88C1-96285BA35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F205A8-BBD4-098B-6740-941378F0A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36775-E59A-FB4A-BF85-9F9F501A3F4F}" type="datetimeFigureOut">
              <a:rPr kumimoji="1" lang="zh-TW" altLang="en-US" smtClean="0"/>
              <a:t>2025/5/30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1A9039-1443-5205-B9BB-CFE3C2C27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665A96-5BB4-B085-DB4E-F2CA26F0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B0E88-09F9-EF48-B9DD-41F38D7907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22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39A3EA4-A13A-A54F-B1BD-6F8402816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442" y="297324"/>
            <a:ext cx="3875790" cy="56592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E877795-C3D9-B352-DDF1-7FD0A261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17" t="9634" r="9564" b="81841"/>
          <a:stretch>
            <a:fillRect/>
          </a:stretch>
        </p:blipFill>
        <p:spPr>
          <a:xfrm>
            <a:off x="6277845" y="1537398"/>
            <a:ext cx="3104941" cy="48232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298E413-495D-F38E-EBFB-B20D26CB526B}"/>
              </a:ext>
            </a:extLst>
          </p:cNvPr>
          <p:cNvSpPr txBox="1"/>
          <p:nvPr/>
        </p:nvSpPr>
        <p:spPr>
          <a:xfrm>
            <a:off x="6075552" y="1081031"/>
            <a:ext cx="3443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DREAMECHO AI</a:t>
            </a:r>
            <a:endParaRPr kumimoji="1" lang="zh-TW" altLang="en-US" sz="3200" b="1" dirty="0">
              <a:ln w="1270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17083632-0B4B-5411-E1E1-BAEA2BB5D6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77" t="58134" r="15085" b="31140"/>
          <a:stretch>
            <a:fillRect/>
          </a:stretch>
        </p:blipFill>
        <p:spPr>
          <a:xfrm>
            <a:off x="6962473" y="2657730"/>
            <a:ext cx="1735683" cy="93703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8300309-7EAC-D44D-90E7-840E3455F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5055">
            <a:off x="7164323" y="1967964"/>
            <a:ext cx="1265099" cy="109371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CC91828-E56B-3FC6-E073-2C9999770444}"/>
              </a:ext>
            </a:extLst>
          </p:cNvPr>
          <p:cNvSpPr txBox="1"/>
          <p:nvPr/>
        </p:nvSpPr>
        <p:spPr>
          <a:xfrm>
            <a:off x="5737798" y="2666866"/>
            <a:ext cx="4185031" cy="2441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1500" b="0" i="0" strike="noStrike" kern="1200" cap="none" spc="0" normalizeH="0" baseline="0" noProof="0" dirty="0">
                <a:ln w="1270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黃忠</a:t>
            </a: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68110F69-9059-AD98-2D26-F6C706E7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5" y="297324"/>
            <a:ext cx="3875790" cy="5659200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4E044602-B343-E13F-D7C5-D1962409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17" t="9634" r="9564" b="81841"/>
          <a:stretch>
            <a:fillRect/>
          </a:stretch>
        </p:blipFill>
        <p:spPr>
          <a:xfrm>
            <a:off x="1055738" y="1537398"/>
            <a:ext cx="3104941" cy="482321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990FA56C-3395-0918-18EF-B31FC8D2C76D}"/>
              </a:ext>
            </a:extLst>
          </p:cNvPr>
          <p:cNvSpPr txBox="1"/>
          <p:nvPr/>
        </p:nvSpPr>
        <p:spPr>
          <a:xfrm>
            <a:off x="853445" y="1081031"/>
            <a:ext cx="3443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n w="127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DREAMECHO AI</a:t>
            </a:r>
            <a:endParaRPr kumimoji="1" lang="zh-TW" altLang="en-US" sz="3200" b="1" dirty="0">
              <a:ln w="1270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F758834A-6175-68FB-7823-B62D215844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77" t="58134" r="15085" b="31140"/>
          <a:stretch>
            <a:fillRect/>
          </a:stretch>
        </p:blipFill>
        <p:spPr>
          <a:xfrm>
            <a:off x="1740366" y="2657730"/>
            <a:ext cx="1735683" cy="937037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98D70B81-89BA-2112-BDBC-29052E5C5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5055">
            <a:off x="1942216" y="1967964"/>
            <a:ext cx="1265099" cy="1093718"/>
          </a:xfrm>
          <a:prstGeom prst="rect">
            <a:avLst/>
          </a:prstGeom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304EADDE-39B1-E639-B6E4-E891F68457DF}"/>
              </a:ext>
            </a:extLst>
          </p:cNvPr>
          <p:cNvSpPr txBox="1"/>
          <p:nvPr/>
        </p:nvSpPr>
        <p:spPr>
          <a:xfrm>
            <a:off x="515691" y="2666866"/>
            <a:ext cx="4185031" cy="2441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1500" b="0" i="0" strike="noStrike" kern="1200" cap="none" spc="0" normalizeH="0" baseline="0" noProof="0" dirty="0">
                <a:ln w="1270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家愷</a:t>
            </a:r>
          </a:p>
        </p:txBody>
      </p:sp>
    </p:spTree>
    <p:extLst>
      <p:ext uri="{BB962C8B-B14F-4D97-AF65-F5344CB8AC3E}">
        <p14:creationId xmlns:p14="http://schemas.microsoft.com/office/powerpoint/2010/main" val="194136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8</Words>
  <Application>Microsoft Macintosh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Arial Unicode MS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家愷 胡</dc:creator>
  <cp:lastModifiedBy>家愷 胡</cp:lastModifiedBy>
  <cp:revision>2</cp:revision>
  <dcterms:created xsi:type="dcterms:W3CDTF">2025-05-29T10:52:43Z</dcterms:created>
  <dcterms:modified xsi:type="dcterms:W3CDTF">2025-05-30T14:59:09Z</dcterms:modified>
</cp:coreProperties>
</file>