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02" r:id="rId2"/>
    <p:sldId id="311" r:id="rId3"/>
    <p:sldId id="310" r:id="rId4"/>
    <p:sldId id="322" r:id="rId5"/>
    <p:sldId id="317" r:id="rId6"/>
    <p:sldId id="326" r:id="rId7"/>
    <p:sldId id="338" r:id="rId8"/>
    <p:sldId id="325" r:id="rId9"/>
    <p:sldId id="313" r:id="rId10"/>
    <p:sldId id="319" r:id="rId11"/>
    <p:sldId id="315" r:id="rId12"/>
    <p:sldId id="332" r:id="rId13"/>
    <p:sldId id="331" r:id="rId14"/>
    <p:sldId id="33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B1FB"/>
    <a:srgbClr val="FFB5C1"/>
    <a:srgbClr val="00F0F6"/>
    <a:srgbClr val="47C9D6"/>
    <a:srgbClr val="84DBE4"/>
    <a:srgbClr val="7A81FF"/>
    <a:srgbClr val="FCB1D0"/>
    <a:srgbClr val="FA873F"/>
    <a:srgbClr val="88E2F0"/>
    <a:srgbClr val="FDAA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00" autoAdjust="0"/>
    <p:restoredTop sz="92412" autoAdjust="0"/>
  </p:normalViewPr>
  <p:slideViewPr>
    <p:cSldViewPr snapToGrid="0">
      <p:cViewPr>
        <p:scale>
          <a:sx n="57" d="100"/>
          <a:sy n="57" d="100"/>
        </p:scale>
        <p:origin x="744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A9B478-F564-4FAF-AFE3-CA83B64961CF}" type="doc">
      <dgm:prSet loTypeId="urn:microsoft.com/office/officeart/2008/layout/RadialCluster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7126FAAE-3A05-486A-B4BC-BD746F874ED1}">
      <dgm:prSet phldrT="[文字]" custT="1"/>
      <dgm:spPr/>
      <dgm:t>
        <a:bodyPr/>
        <a:lstStyle/>
        <a:p>
          <a:r>
            <a:rPr lang="zh-TW" altLang="en-US" sz="2400" b="1" dirty="0">
              <a:latin typeface="標楷體" panose="03000509000000000000" pitchFamily="65" charset="-120"/>
              <a:ea typeface="標楷體" panose="03000509000000000000" pitchFamily="65" charset="-120"/>
            </a:rPr>
            <a:t>三大功能</a:t>
          </a:r>
          <a:endParaRPr lang="zh-TW" altLang="en-US" sz="24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440B68A6-A23B-471A-925E-D0BEED6C00E3}" type="parTrans" cxnId="{FB8B0688-E71C-433B-A6AC-88EEB9429E11}">
      <dgm:prSet/>
      <dgm:spPr/>
      <dgm:t>
        <a:bodyPr/>
        <a:lstStyle/>
        <a:p>
          <a:endParaRPr lang="zh-TW" altLang="en-US"/>
        </a:p>
      </dgm:t>
    </dgm:pt>
    <dgm:pt modelId="{D7F9135E-9FEC-4823-9D00-4CAF0DE020E3}" type="sibTrans" cxnId="{FB8B0688-E71C-433B-A6AC-88EEB9429E11}">
      <dgm:prSet/>
      <dgm:spPr/>
      <dgm:t>
        <a:bodyPr/>
        <a:lstStyle/>
        <a:p>
          <a:endParaRPr lang="zh-TW" altLang="en-US"/>
        </a:p>
      </dgm:t>
    </dgm:pt>
    <dgm:pt modelId="{8D00997D-897D-4E05-B274-69F46358073D}">
      <dgm:prSet phldrT="[文字]" custT="1"/>
      <dgm:spPr>
        <a:solidFill>
          <a:srgbClr val="DFB1FB"/>
        </a:solidFill>
      </dgm:spPr>
      <dgm:t>
        <a:bodyPr/>
        <a:lstStyle/>
        <a:p>
          <a:r>
            <a:rPr lang="zh-TW" altLang="en-US" sz="2000" b="1" dirty="0">
              <a:latin typeface="標楷體" panose="03000509000000000000" pitchFamily="65" charset="-120"/>
              <a:ea typeface="標楷體" panose="03000509000000000000" pitchFamily="65" charset="-120"/>
            </a:rPr>
            <a:t>夢境 </a:t>
          </a:r>
          <a:r>
            <a:rPr lang="en-US" sz="2000" b="1" dirty="0">
              <a:latin typeface="標楷體" panose="03000509000000000000" pitchFamily="65" charset="-120"/>
              <a:ea typeface="標楷體" panose="03000509000000000000" pitchFamily="65" charset="-120"/>
            </a:rPr>
            <a:t>NLP </a:t>
          </a:r>
          <a:r>
            <a:rPr lang="zh-TW" altLang="en-US" sz="2000" b="1" dirty="0">
              <a:latin typeface="標楷體" panose="03000509000000000000" pitchFamily="65" charset="-120"/>
              <a:ea typeface="標楷體" panose="03000509000000000000" pitchFamily="65" charset="-120"/>
            </a:rPr>
            <a:t>解析</a:t>
          </a:r>
          <a:endParaRPr lang="zh-TW" altLang="en-US" sz="20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C2546A92-0B0E-417B-90C9-95086807CF3E}" type="parTrans" cxnId="{433AD552-7EC4-42B3-8679-0CAB2949A31E}">
      <dgm:prSet/>
      <dgm:spPr/>
      <dgm:t>
        <a:bodyPr/>
        <a:lstStyle/>
        <a:p>
          <a:endParaRPr lang="zh-TW" altLang="en-US"/>
        </a:p>
      </dgm:t>
    </dgm:pt>
    <dgm:pt modelId="{F3C278AE-6FA7-4F56-9AE5-8FF68D8FF106}" type="sibTrans" cxnId="{433AD552-7EC4-42B3-8679-0CAB2949A31E}">
      <dgm:prSet/>
      <dgm:spPr/>
      <dgm:t>
        <a:bodyPr/>
        <a:lstStyle/>
        <a:p>
          <a:endParaRPr lang="zh-TW" altLang="en-US"/>
        </a:p>
      </dgm:t>
    </dgm:pt>
    <dgm:pt modelId="{9017EA05-A321-42E8-8FA5-51E2D81A54AA}">
      <dgm:prSet phldrT="[文字]" custT="1"/>
      <dgm:spPr>
        <a:solidFill>
          <a:srgbClr val="DFB1FB"/>
        </a:solidFill>
      </dgm:spPr>
      <dgm:t>
        <a:bodyPr/>
        <a:lstStyle/>
        <a:p>
          <a:r>
            <a:rPr lang="zh-TW" altLang="en-US" sz="2000" b="1" dirty="0">
              <a:latin typeface="標楷體" panose="03000509000000000000" pitchFamily="65" charset="-120"/>
              <a:ea typeface="標楷體" panose="03000509000000000000" pitchFamily="65" charset="-120"/>
            </a:rPr>
            <a:t>全球夢境趨勢分析</a:t>
          </a:r>
          <a:endParaRPr lang="zh-TW" altLang="en-US" sz="20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7E79FA79-5408-4EC3-B63E-C9925577607B}" type="parTrans" cxnId="{7E126A66-95C8-486C-8444-9BDDD3117AA2}">
      <dgm:prSet/>
      <dgm:spPr/>
      <dgm:t>
        <a:bodyPr/>
        <a:lstStyle/>
        <a:p>
          <a:endParaRPr lang="zh-TW" altLang="en-US"/>
        </a:p>
      </dgm:t>
    </dgm:pt>
    <dgm:pt modelId="{55959385-C4EC-43EC-9FA1-07B27136B6B6}" type="sibTrans" cxnId="{7E126A66-95C8-486C-8444-9BDDD3117AA2}">
      <dgm:prSet/>
      <dgm:spPr/>
      <dgm:t>
        <a:bodyPr/>
        <a:lstStyle/>
        <a:p>
          <a:endParaRPr lang="zh-TW" altLang="en-US"/>
        </a:p>
      </dgm:t>
    </dgm:pt>
    <dgm:pt modelId="{C8F2C4E0-14F2-4C7C-A876-792D2765726E}">
      <dgm:prSet phldrT="[文字]" custT="1"/>
      <dgm:spPr>
        <a:solidFill>
          <a:srgbClr val="DFB1FB"/>
        </a:solidFill>
      </dgm:spPr>
      <dgm:t>
        <a:bodyPr/>
        <a:lstStyle/>
        <a:p>
          <a:r>
            <a:rPr lang="en-US" altLang="zh-TW" sz="2000" b="1" dirty="0">
              <a:latin typeface="標楷體" panose="03000509000000000000" pitchFamily="65" charset="-120"/>
              <a:ea typeface="標楷體" panose="03000509000000000000" pitchFamily="65" charset="-120"/>
            </a:rPr>
            <a:t>AI </a:t>
          </a:r>
          <a:r>
            <a:rPr lang="zh-TW" altLang="en-US" sz="2000" b="1" dirty="0">
              <a:latin typeface="標楷體" panose="03000509000000000000" pitchFamily="65" charset="-120"/>
              <a:ea typeface="標楷體" panose="03000509000000000000" pitchFamily="65" charset="-120"/>
            </a:rPr>
            <a:t>夢境 </a:t>
          </a:r>
          <a:r>
            <a:rPr lang="en-US" altLang="zh-TW" sz="2000" b="1" dirty="0">
              <a:latin typeface="標楷體" panose="03000509000000000000" pitchFamily="65" charset="-120"/>
              <a:ea typeface="標楷體" panose="03000509000000000000" pitchFamily="65" charset="-120"/>
            </a:rPr>
            <a:t>vs </a:t>
          </a:r>
          <a:r>
            <a:rPr lang="zh-TW" altLang="en-US" sz="2000" b="1" dirty="0">
              <a:latin typeface="標楷體" panose="03000509000000000000" pitchFamily="65" charset="-120"/>
              <a:ea typeface="標楷體" panose="03000509000000000000" pitchFamily="65" charset="-120"/>
            </a:rPr>
            <a:t>未來新聞對比</a:t>
          </a:r>
          <a:endParaRPr lang="zh-TW" altLang="en-US" sz="20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8E3439C8-B844-46D5-B40C-E4D53773EB78}" type="parTrans" cxnId="{BC6D897F-F93D-4858-ACD1-6F116D472741}">
      <dgm:prSet/>
      <dgm:spPr/>
      <dgm:t>
        <a:bodyPr/>
        <a:lstStyle/>
        <a:p>
          <a:endParaRPr lang="zh-TW" altLang="en-US"/>
        </a:p>
      </dgm:t>
    </dgm:pt>
    <dgm:pt modelId="{AD183FF5-BAB1-47DB-8B72-33AEDF0C275D}" type="sibTrans" cxnId="{BC6D897F-F93D-4858-ACD1-6F116D472741}">
      <dgm:prSet/>
      <dgm:spPr/>
      <dgm:t>
        <a:bodyPr/>
        <a:lstStyle/>
        <a:p>
          <a:endParaRPr lang="zh-TW" altLang="en-US"/>
        </a:p>
      </dgm:t>
    </dgm:pt>
    <dgm:pt modelId="{9040AEA8-8B9E-41EE-AADE-2C2BB9442A53}" type="pres">
      <dgm:prSet presAssocID="{0FA9B478-F564-4FAF-AFE3-CA83B64961CF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A5FF02F7-1024-4C85-B0D0-B9B03C780086}" type="pres">
      <dgm:prSet presAssocID="{7126FAAE-3A05-486A-B4BC-BD746F874ED1}" presName="singleCycle" presStyleCnt="0"/>
      <dgm:spPr/>
    </dgm:pt>
    <dgm:pt modelId="{46FF210D-7544-4F23-A8C4-05F9C64F2536}" type="pres">
      <dgm:prSet presAssocID="{7126FAAE-3A05-486A-B4BC-BD746F874ED1}" presName="singleCenter" presStyleLbl="node1" presStyleIdx="0" presStyleCnt="4" custScaleX="137653" custScaleY="63802" custLinFactNeighborX="0" custLinFactNeighborY="-6027">
        <dgm:presLayoutVars>
          <dgm:chMax val="7"/>
          <dgm:chPref val="7"/>
        </dgm:presLayoutVars>
      </dgm:prSet>
      <dgm:spPr/>
    </dgm:pt>
    <dgm:pt modelId="{5DCB6982-F4C8-471F-B90C-B1DF06ADC0D2}" type="pres">
      <dgm:prSet presAssocID="{C2546A92-0B0E-417B-90C9-95086807CF3E}" presName="Name56" presStyleLbl="parChTrans1D2" presStyleIdx="0" presStyleCnt="3"/>
      <dgm:spPr/>
    </dgm:pt>
    <dgm:pt modelId="{E5C94D7A-C167-428A-AE87-80540E4916EE}" type="pres">
      <dgm:prSet presAssocID="{8D00997D-897D-4E05-B274-69F46358073D}" presName="text0" presStyleLbl="node1" presStyleIdx="1" presStyleCnt="4" custScaleX="274100" custScaleY="73415" custRadScaleRad="74998">
        <dgm:presLayoutVars>
          <dgm:bulletEnabled val="1"/>
        </dgm:presLayoutVars>
      </dgm:prSet>
      <dgm:spPr/>
    </dgm:pt>
    <dgm:pt modelId="{1E5F1935-0DA6-4827-B318-F8284E477D27}" type="pres">
      <dgm:prSet presAssocID="{7E79FA79-5408-4EC3-B63E-C9925577607B}" presName="Name56" presStyleLbl="parChTrans1D2" presStyleIdx="1" presStyleCnt="3"/>
      <dgm:spPr/>
    </dgm:pt>
    <dgm:pt modelId="{F8A0F889-26CB-4B6B-931E-8AEB3E5058DB}" type="pres">
      <dgm:prSet presAssocID="{9017EA05-A321-42E8-8FA5-51E2D81A54AA}" presName="text0" presStyleLbl="node1" presStyleIdx="2" presStyleCnt="4" custScaleX="319283" custRadScaleRad="99376" custRadScaleInc="2344">
        <dgm:presLayoutVars>
          <dgm:bulletEnabled val="1"/>
        </dgm:presLayoutVars>
      </dgm:prSet>
      <dgm:spPr/>
    </dgm:pt>
    <dgm:pt modelId="{E2EF70EC-43B2-4810-8485-8542CC725DA3}" type="pres">
      <dgm:prSet presAssocID="{8E3439C8-B844-46D5-B40C-E4D53773EB78}" presName="Name56" presStyleLbl="parChTrans1D2" presStyleIdx="2" presStyleCnt="3"/>
      <dgm:spPr/>
    </dgm:pt>
    <dgm:pt modelId="{9D699597-EFEF-4410-B8E8-E9DE31CD192A}" type="pres">
      <dgm:prSet presAssocID="{C8F2C4E0-14F2-4C7C-A876-792D2765726E}" presName="text0" presStyleLbl="node1" presStyleIdx="3" presStyleCnt="4" custScaleX="295496">
        <dgm:presLayoutVars>
          <dgm:bulletEnabled val="1"/>
        </dgm:presLayoutVars>
      </dgm:prSet>
      <dgm:spPr/>
    </dgm:pt>
  </dgm:ptLst>
  <dgm:cxnLst>
    <dgm:cxn modelId="{8D0BBC37-7AC3-46C7-8909-36EA1F6842AB}" type="presOf" srcId="{C8F2C4E0-14F2-4C7C-A876-792D2765726E}" destId="{9D699597-EFEF-4410-B8E8-E9DE31CD192A}" srcOrd="0" destOrd="0" presId="urn:microsoft.com/office/officeart/2008/layout/RadialCluster"/>
    <dgm:cxn modelId="{7E126A66-95C8-486C-8444-9BDDD3117AA2}" srcId="{7126FAAE-3A05-486A-B4BC-BD746F874ED1}" destId="{9017EA05-A321-42E8-8FA5-51E2D81A54AA}" srcOrd="1" destOrd="0" parTransId="{7E79FA79-5408-4EC3-B63E-C9925577607B}" sibTransId="{55959385-C4EC-43EC-9FA1-07B27136B6B6}"/>
    <dgm:cxn modelId="{433AD552-7EC4-42B3-8679-0CAB2949A31E}" srcId="{7126FAAE-3A05-486A-B4BC-BD746F874ED1}" destId="{8D00997D-897D-4E05-B274-69F46358073D}" srcOrd="0" destOrd="0" parTransId="{C2546A92-0B0E-417B-90C9-95086807CF3E}" sibTransId="{F3C278AE-6FA7-4F56-9AE5-8FF68D8FF106}"/>
    <dgm:cxn modelId="{BC6D897F-F93D-4858-ACD1-6F116D472741}" srcId="{7126FAAE-3A05-486A-B4BC-BD746F874ED1}" destId="{C8F2C4E0-14F2-4C7C-A876-792D2765726E}" srcOrd="2" destOrd="0" parTransId="{8E3439C8-B844-46D5-B40C-E4D53773EB78}" sibTransId="{AD183FF5-BAB1-47DB-8B72-33AEDF0C275D}"/>
    <dgm:cxn modelId="{FB8B0688-E71C-433B-A6AC-88EEB9429E11}" srcId="{0FA9B478-F564-4FAF-AFE3-CA83B64961CF}" destId="{7126FAAE-3A05-486A-B4BC-BD746F874ED1}" srcOrd="0" destOrd="0" parTransId="{440B68A6-A23B-471A-925E-D0BEED6C00E3}" sibTransId="{D7F9135E-9FEC-4823-9D00-4CAF0DE020E3}"/>
    <dgm:cxn modelId="{9E5C438E-E27B-4461-9710-07BDAADCDFA0}" type="presOf" srcId="{7126FAAE-3A05-486A-B4BC-BD746F874ED1}" destId="{46FF210D-7544-4F23-A8C4-05F9C64F2536}" srcOrd="0" destOrd="0" presId="urn:microsoft.com/office/officeart/2008/layout/RadialCluster"/>
    <dgm:cxn modelId="{4072E3B7-52CE-46F0-A870-04CE86AD6DCB}" type="presOf" srcId="{7E79FA79-5408-4EC3-B63E-C9925577607B}" destId="{1E5F1935-0DA6-4827-B318-F8284E477D27}" srcOrd="0" destOrd="0" presId="urn:microsoft.com/office/officeart/2008/layout/RadialCluster"/>
    <dgm:cxn modelId="{1B7253B8-AEDD-4D04-BB35-060CD952206C}" type="presOf" srcId="{C2546A92-0B0E-417B-90C9-95086807CF3E}" destId="{5DCB6982-F4C8-471F-B90C-B1DF06ADC0D2}" srcOrd="0" destOrd="0" presId="urn:microsoft.com/office/officeart/2008/layout/RadialCluster"/>
    <dgm:cxn modelId="{F826ECC2-11C1-44DA-AA5E-9278DFDE5594}" type="presOf" srcId="{9017EA05-A321-42E8-8FA5-51E2D81A54AA}" destId="{F8A0F889-26CB-4B6B-931E-8AEB3E5058DB}" srcOrd="0" destOrd="0" presId="urn:microsoft.com/office/officeart/2008/layout/RadialCluster"/>
    <dgm:cxn modelId="{B05FD5C4-1B68-47A7-A25C-DD248AA227D9}" type="presOf" srcId="{8E3439C8-B844-46D5-B40C-E4D53773EB78}" destId="{E2EF70EC-43B2-4810-8485-8542CC725DA3}" srcOrd="0" destOrd="0" presId="urn:microsoft.com/office/officeart/2008/layout/RadialCluster"/>
    <dgm:cxn modelId="{4E135AF7-7A02-4532-9090-7C1CCAB60043}" type="presOf" srcId="{8D00997D-897D-4E05-B274-69F46358073D}" destId="{E5C94D7A-C167-428A-AE87-80540E4916EE}" srcOrd="0" destOrd="0" presId="urn:microsoft.com/office/officeart/2008/layout/RadialCluster"/>
    <dgm:cxn modelId="{56DD6DFB-28CB-475D-9BE1-7379A8314F10}" type="presOf" srcId="{0FA9B478-F564-4FAF-AFE3-CA83B64961CF}" destId="{9040AEA8-8B9E-41EE-AADE-2C2BB9442A53}" srcOrd="0" destOrd="0" presId="urn:microsoft.com/office/officeart/2008/layout/RadialCluster"/>
    <dgm:cxn modelId="{AA85C538-2264-4797-9B1D-A0CEC3E15833}" type="presParOf" srcId="{9040AEA8-8B9E-41EE-AADE-2C2BB9442A53}" destId="{A5FF02F7-1024-4C85-B0D0-B9B03C780086}" srcOrd="0" destOrd="0" presId="urn:microsoft.com/office/officeart/2008/layout/RadialCluster"/>
    <dgm:cxn modelId="{1D663176-687C-4667-8AF7-3698F34A9556}" type="presParOf" srcId="{A5FF02F7-1024-4C85-B0D0-B9B03C780086}" destId="{46FF210D-7544-4F23-A8C4-05F9C64F2536}" srcOrd="0" destOrd="0" presId="urn:microsoft.com/office/officeart/2008/layout/RadialCluster"/>
    <dgm:cxn modelId="{79C6EA97-CEE3-4C3E-BCE9-420AB64579A0}" type="presParOf" srcId="{A5FF02F7-1024-4C85-B0D0-B9B03C780086}" destId="{5DCB6982-F4C8-471F-B90C-B1DF06ADC0D2}" srcOrd="1" destOrd="0" presId="urn:microsoft.com/office/officeart/2008/layout/RadialCluster"/>
    <dgm:cxn modelId="{919B7E4C-9778-42E8-AAAA-6199B95AAE85}" type="presParOf" srcId="{A5FF02F7-1024-4C85-B0D0-B9B03C780086}" destId="{E5C94D7A-C167-428A-AE87-80540E4916EE}" srcOrd="2" destOrd="0" presId="urn:microsoft.com/office/officeart/2008/layout/RadialCluster"/>
    <dgm:cxn modelId="{1F138A99-EA1B-4DC7-850A-5D5422B28407}" type="presParOf" srcId="{A5FF02F7-1024-4C85-B0D0-B9B03C780086}" destId="{1E5F1935-0DA6-4827-B318-F8284E477D27}" srcOrd="3" destOrd="0" presId="urn:microsoft.com/office/officeart/2008/layout/RadialCluster"/>
    <dgm:cxn modelId="{B969AA45-71D7-4403-8A77-6C48855E6568}" type="presParOf" srcId="{A5FF02F7-1024-4C85-B0D0-B9B03C780086}" destId="{F8A0F889-26CB-4B6B-931E-8AEB3E5058DB}" srcOrd="4" destOrd="0" presId="urn:microsoft.com/office/officeart/2008/layout/RadialCluster"/>
    <dgm:cxn modelId="{88250476-40AE-40E5-A783-BFE425864659}" type="presParOf" srcId="{A5FF02F7-1024-4C85-B0D0-B9B03C780086}" destId="{E2EF70EC-43B2-4810-8485-8542CC725DA3}" srcOrd="5" destOrd="0" presId="urn:microsoft.com/office/officeart/2008/layout/RadialCluster"/>
    <dgm:cxn modelId="{01C97BBA-C102-4E34-B1B0-D68C0F0C8497}" type="presParOf" srcId="{A5FF02F7-1024-4C85-B0D0-B9B03C780086}" destId="{9D699597-EFEF-4410-B8E8-E9DE31CD192A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FF210D-7544-4F23-A8C4-05F9C64F2536}">
      <dsp:nvSpPr>
        <dsp:cNvPr id="0" name=""/>
        <dsp:cNvSpPr/>
      </dsp:nvSpPr>
      <dsp:spPr>
        <a:xfrm>
          <a:off x="2880387" y="2441710"/>
          <a:ext cx="2237687" cy="10371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b="1" kern="1200" dirty="0">
              <a:latin typeface="標楷體" panose="03000509000000000000" pitchFamily="65" charset="-120"/>
              <a:ea typeface="標楷體" panose="03000509000000000000" pitchFamily="65" charset="-120"/>
            </a:rPr>
            <a:t>三大功能</a:t>
          </a:r>
          <a:endParaRPr lang="zh-TW" altLang="en-US" sz="24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2931017" y="2492340"/>
        <a:ext cx="2136427" cy="935905"/>
      </dsp:txXfrm>
    </dsp:sp>
    <dsp:sp modelId="{5DCB6982-F4C8-471F-B90C-B1DF06ADC0D2}">
      <dsp:nvSpPr>
        <dsp:cNvPr id="0" name=""/>
        <dsp:cNvSpPr/>
      </dsp:nvSpPr>
      <dsp:spPr>
        <a:xfrm rot="16200000">
          <a:off x="3672356" y="2114836"/>
          <a:ext cx="65374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5374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C94D7A-C167-428A-AE87-80540E4916EE}">
      <dsp:nvSpPr>
        <dsp:cNvPr id="0" name=""/>
        <dsp:cNvSpPr/>
      </dsp:nvSpPr>
      <dsp:spPr>
        <a:xfrm>
          <a:off x="2506547" y="988361"/>
          <a:ext cx="2985365" cy="799600"/>
        </a:xfrm>
        <a:prstGeom prst="roundRect">
          <a:avLst/>
        </a:prstGeom>
        <a:solidFill>
          <a:srgbClr val="DFB1FB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kern="1200" dirty="0">
              <a:latin typeface="標楷體" panose="03000509000000000000" pitchFamily="65" charset="-120"/>
              <a:ea typeface="標楷體" panose="03000509000000000000" pitchFamily="65" charset="-120"/>
            </a:rPr>
            <a:t>夢境 </a:t>
          </a:r>
          <a:r>
            <a:rPr lang="en-US" sz="2000" b="1" kern="1200" dirty="0">
              <a:latin typeface="標楷體" panose="03000509000000000000" pitchFamily="65" charset="-120"/>
              <a:ea typeface="標楷體" panose="03000509000000000000" pitchFamily="65" charset="-120"/>
            </a:rPr>
            <a:t>NLP </a:t>
          </a:r>
          <a:r>
            <a:rPr lang="zh-TW" altLang="en-US" sz="2000" b="1" kern="1200" dirty="0">
              <a:latin typeface="標楷體" panose="03000509000000000000" pitchFamily="65" charset="-120"/>
              <a:ea typeface="標楷體" panose="03000509000000000000" pitchFamily="65" charset="-120"/>
            </a:rPr>
            <a:t>解析</a:t>
          </a:r>
          <a:endParaRPr lang="zh-TW" altLang="en-US" sz="20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2545580" y="1027394"/>
        <a:ext cx="2907299" cy="721534"/>
      </dsp:txXfrm>
    </dsp:sp>
    <dsp:sp modelId="{1E5F1935-0DA6-4827-B318-F8284E477D27}">
      <dsp:nvSpPr>
        <dsp:cNvPr id="0" name=""/>
        <dsp:cNvSpPr/>
      </dsp:nvSpPr>
      <dsp:spPr>
        <a:xfrm rot="2218070">
          <a:off x="4599409" y="3744543"/>
          <a:ext cx="88354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354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A0F889-26CB-4B6B-931E-8AEB3E5058DB}">
      <dsp:nvSpPr>
        <dsp:cNvPr id="0" name=""/>
        <dsp:cNvSpPr/>
      </dsp:nvSpPr>
      <dsp:spPr>
        <a:xfrm>
          <a:off x="4378930" y="4010211"/>
          <a:ext cx="3477477" cy="1089152"/>
        </a:xfrm>
        <a:prstGeom prst="roundRect">
          <a:avLst/>
        </a:prstGeom>
        <a:solidFill>
          <a:srgbClr val="DFB1FB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kern="1200" dirty="0">
              <a:latin typeface="標楷體" panose="03000509000000000000" pitchFamily="65" charset="-120"/>
              <a:ea typeface="標楷體" panose="03000509000000000000" pitchFamily="65" charset="-120"/>
            </a:rPr>
            <a:t>全球夢境趨勢分析</a:t>
          </a:r>
          <a:endParaRPr lang="zh-TW" altLang="en-US" sz="20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4432098" y="4063379"/>
        <a:ext cx="3371141" cy="982816"/>
      </dsp:txXfrm>
    </dsp:sp>
    <dsp:sp modelId="{E2EF70EC-43B2-4810-8485-8542CC725DA3}">
      <dsp:nvSpPr>
        <dsp:cNvPr id="0" name=""/>
        <dsp:cNvSpPr/>
      </dsp:nvSpPr>
      <dsp:spPr>
        <a:xfrm rot="8662618">
          <a:off x="2518005" y="3722248"/>
          <a:ext cx="83568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3568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699597-EFEF-4410-B8E8-E9DE31CD192A}">
      <dsp:nvSpPr>
        <dsp:cNvPr id="0" name=""/>
        <dsp:cNvSpPr/>
      </dsp:nvSpPr>
      <dsp:spPr>
        <a:xfrm>
          <a:off x="226987" y="3965619"/>
          <a:ext cx="3218400" cy="1089152"/>
        </a:xfrm>
        <a:prstGeom prst="roundRect">
          <a:avLst/>
        </a:prstGeom>
        <a:solidFill>
          <a:srgbClr val="DFB1FB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b="1" kern="1200" dirty="0">
              <a:latin typeface="標楷體" panose="03000509000000000000" pitchFamily="65" charset="-120"/>
              <a:ea typeface="標楷體" panose="03000509000000000000" pitchFamily="65" charset="-120"/>
            </a:rPr>
            <a:t>AI </a:t>
          </a:r>
          <a:r>
            <a:rPr lang="zh-TW" altLang="en-US" sz="2000" b="1" kern="1200" dirty="0">
              <a:latin typeface="標楷體" panose="03000509000000000000" pitchFamily="65" charset="-120"/>
              <a:ea typeface="標楷體" panose="03000509000000000000" pitchFamily="65" charset="-120"/>
            </a:rPr>
            <a:t>夢境 </a:t>
          </a:r>
          <a:r>
            <a:rPr lang="en-US" altLang="zh-TW" sz="2000" b="1" kern="1200" dirty="0">
              <a:latin typeface="標楷體" panose="03000509000000000000" pitchFamily="65" charset="-120"/>
              <a:ea typeface="標楷體" panose="03000509000000000000" pitchFamily="65" charset="-120"/>
            </a:rPr>
            <a:t>vs </a:t>
          </a:r>
          <a:r>
            <a:rPr lang="zh-TW" altLang="en-US" sz="2000" b="1" kern="1200" dirty="0">
              <a:latin typeface="標楷體" panose="03000509000000000000" pitchFamily="65" charset="-120"/>
              <a:ea typeface="標楷體" panose="03000509000000000000" pitchFamily="65" charset="-120"/>
            </a:rPr>
            <a:t>未來新聞對比</a:t>
          </a:r>
          <a:endParaRPr lang="zh-TW" altLang="en-US" sz="20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280155" y="4018787"/>
        <a:ext cx="3112064" cy="9828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CA9491-E782-4CDA-82EE-07DFC1615A1E}" type="datetimeFigureOut">
              <a:rPr lang="zh-CN" altLang="en-US" smtClean="0"/>
              <a:t>2025/3/26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54178-CCA7-401D-BEA5-BA6CAEB46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032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54178-CCA7-401D-BEA5-BA6CAEB4659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390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54178-CCA7-401D-BEA5-BA6CAEB4659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975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54178-CCA7-401D-BEA5-BA6CAEB4659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404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54178-CCA7-401D-BEA5-BA6CAEB4659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705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F895F-B622-46DA-8434-90241D2D1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DEA57E-5977-4474-A966-AC6C9494C1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CC9A07-5704-4872-B468-DA9F32563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7559-F989-49DB-AB7F-87B54CDBE4D5}" type="datetimeFigureOut">
              <a:rPr lang="zh-CN" altLang="en-US" smtClean="0"/>
              <a:t>2025/3/26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1EE33B-E3DF-4893-BDDD-1DFD857E1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3DF03A-49E4-49D9-98DD-5533E0155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7ACC-C85D-4C6A-AE95-01788930D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947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A8883B-1D41-41BC-9F25-8BE875256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B58E39-8C5F-45F9-A04B-A04FAF49B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288496-EFDB-4CA9-9698-2CCBEAEAB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7559-F989-49DB-AB7F-87B54CDBE4D5}" type="datetimeFigureOut">
              <a:rPr lang="zh-CN" altLang="en-US" smtClean="0"/>
              <a:t>2025/3/26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E2C883-60E6-4FCF-973C-A5F68BC65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A5F4E3-7F6E-4FE1-9D2D-B1E7B0631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7ACC-C85D-4C6A-AE95-01788930D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62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36FF16-EB60-45BA-B7E3-527AEE25A9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A86034-1E2D-4FCA-8164-A08250FCC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62ACA7-BA4B-482B-9ADA-F9096F843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7559-F989-49DB-AB7F-87B54CDBE4D5}" type="datetimeFigureOut">
              <a:rPr lang="zh-CN" altLang="en-US" smtClean="0"/>
              <a:t>2025/3/26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205A1F-23D7-4873-8426-F8F9CB61D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20711A-D8A3-4F8E-B153-E66753970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7ACC-C85D-4C6A-AE95-01788930D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317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C5A9F2-F084-417C-8821-ADE3281A8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06ABDD-B7C7-4C9C-9D8E-E12D47AA5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1000A5-7B80-4E21-A230-941CCCEC8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7559-F989-49DB-AB7F-87B54CDBE4D5}" type="datetimeFigureOut">
              <a:rPr lang="zh-CN" altLang="en-US" smtClean="0"/>
              <a:t>2025/3/26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181ED7-5529-45EE-8CE0-0A222DF78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95855B-A360-410B-9F20-73E5DDC67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7ACC-C85D-4C6A-AE95-01788930D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246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7A5B9B-22DE-4491-B080-985BF9790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F008EA-4779-45A7-859F-CCAEC9F74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AB9660-08B8-49F6-AA5E-DDD66CBB3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7559-F989-49DB-AB7F-87B54CDBE4D5}" type="datetimeFigureOut">
              <a:rPr lang="zh-CN" altLang="en-US" smtClean="0"/>
              <a:t>2025/3/26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347EA6-FE77-4358-9B6F-189660A95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C14D42-8A64-43DF-BA41-1450618AF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7ACC-C85D-4C6A-AE95-01788930D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453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E5F216-4DC9-4BD8-94AD-EBFF3B7E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5D78A7-ACD5-48CD-81E0-B321097C99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D3AA40-A612-4495-9D29-4DEB65B1F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9CEE90-0CDF-4C0F-B0C3-57BA768E5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7559-F989-49DB-AB7F-87B54CDBE4D5}" type="datetimeFigureOut">
              <a:rPr lang="zh-CN" altLang="en-US" smtClean="0"/>
              <a:t>2025/3/26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177C6B-1217-4138-8DA9-3DB386E8D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08EB4A-6E53-41EB-9974-80B1F0424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7ACC-C85D-4C6A-AE95-01788930D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401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968739-B6DE-4BD5-B9CD-0F2968460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2C94EC-24C8-473A-867E-57651B79F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8AAD6E-F6A5-4F48-A30C-0EE887B2CE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CDA599E-B8DC-4D9D-8E18-E1C319D639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ACF5BB-69E5-4C6F-9675-FE93AD1BE3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270F880-EDBB-4F53-9206-E15F93FA1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7559-F989-49DB-AB7F-87B54CDBE4D5}" type="datetimeFigureOut">
              <a:rPr lang="zh-CN" altLang="en-US" smtClean="0"/>
              <a:t>2025/3/26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FB88F7D-D61C-4915-B330-67B0BCB22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60470D3-8B61-4DCB-94EE-2A88F7665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7ACC-C85D-4C6A-AE95-01788930D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75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EC2BB9-5CCC-4171-9092-233769012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A1D87D-6972-48B7-AC5F-06151FA4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7559-F989-49DB-AB7F-87B54CDBE4D5}" type="datetimeFigureOut">
              <a:rPr lang="zh-CN" altLang="en-US" smtClean="0"/>
              <a:t>2025/3/26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0EAD3F-B2A2-4C1C-9C93-1530DFD6F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A6ED09B-AFB1-45E7-B182-07D4E9975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7ACC-C85D-4C6A-AE95-01788930D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975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1D02FCA-081D-433F-B3E3-236D7AAB3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7559-F989-49DB-AB7F-87B54CDBE4D5}" type="datetimeFigureOut">
              <a:rPr lang="zh-CN" altLang="en-US" smtClean="0"/>
              <a:t>2025/3/26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BF5C52-BC1A-4D18-ABA8-84B110F29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99301E-AF63-4AC6-B1BE-F8D036119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7ACC-C85D-4C6A-AE95-01788930D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113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32DD9-AD5F-4DC5-B3CA-BEB5550A9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4C588D-7F35-488E-ACFF-103C5A76C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197C64-DA55-49F9-8748-E8D10CB4E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BA8AE6-C283-4C9C-A858-0A74D46B1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7559-F989-49DB-AB7F-87B54CDBE4D5}" type="datetimeFigureOut">
              <a:rPr lang="zh-CN" altLang="en-US" smtClean="0"/>
              <a:t>2025/3/26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A36EB0-6EB3-4D4A-8983-41BF8D653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2C4F61-335C-476A-BA7E-7CC6431C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7ACC-C85D-4C6A-AE95-01788930D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991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C7145E-DA0E-4D48-996C-A79027696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1A59BD4-E3B6-42A2-B399-990BECC2E4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CEB3F4-37E9-4C57-9E55-06F06C947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54DA7E-26FE-4A62-A22D-A2CE03BC9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7559-F989-49DB-AB7F-87B54CDBE4D5}" type="datetimeFigureOut">
              <a:rPr lang="zh-CN" altLang="en-US" smtClean="0"/>
              <a:t>2025/3/26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419D6B-CC47-4BEB-93D8-E21E542C9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4E7C9B-BBC8-4948-8CB1-70417A561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7ACC-C85D-4C6A-AE95-01788930D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747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675A062-A710-4D44-A829-859706A6B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729164-89F8-4068-B02C-6F0B68FFD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C4CECA-5ABF-454A-95DE-9300F2ECD4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37559-F989-49DB-AB7F-87B54CDBE4D5}" type="datetimeFigureOut">
              <a:rPr lang="zh-CN" altLang="en-US" smtClean="0"/>
              <a:t>2025/3/26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211BA8-5EF1-4F87-9769-D5A0A1B42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BCE7C4-AD34-4ACF-9A73-464E4640CE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47ACC-C85D-4C6A-AE95-01788930D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52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730068C-8862-4C9F-94B3-A43DC92350F5}"/>
              </a:ext>
            </a:extLst>
          </p:cNvPr>
          <p:cNvSpPr/>
          <p:nvPr/>
        </p:nvSpPr>
        <p:spPr>
          <a:xfrm>
            <a:off x="1703401" y="2717719"/>
            <a:ext cx="8585916" cy="1015662"/>
          </a:xfrm>
          <a:prstGeom prst="rect">
            <a:avLst/>
          </a:prstGeom>
          <a:solidFill>
            <a:srgbClr val="DFB1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" altLang="zh-CN" sz="6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  <a:cs typeface="+mn-ea"/>
                <a:sym typeface="+mn-lt"/>
              </a:rPr>
              <a:t>DreamEcho</a:t>
            </a:r>
            <a:r>
              <a:rPr lang="en" altLang="zh-CN" sz="6000" dirty="0">
                <a:solidFill>
                  <a:prstClr val="black">
                    <a:lumMod val="75000"/>
                    <a:lumOff val="25000"/>
                  </a:prst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  <a:cs typeface="+mn-ea"/>
                <a:sym typeface="+mn-lt"/>
              </a:rPr>
              <a:t> AI</a:t>
            </a:r>
          </a:p>
        </p:txBody>
      </p:sp>
      <p:sp>
        <p:nvSpPr>
          <p:cNvPr id="7" name="clipboard-with-list_73902">
            <a:extLst>
              <a:ext uri="{FF2B5EF4-FFF2-40B4-BE49-F238E27FC236}">
                <a16:creationId xmlns:a16="http://schemas.microsoft.com/office/drawing/2014/main" id="{46D0E78A-2E92-467E-A3C2-F50604ABC8AB}"/>
              </a:ext>
            </a:extLst>
          </p:cNvPr>
          <p:cNvSpPr>
            <a:spLocks noChangeAspect="1"/>
          </p:cNvSpPr>
          <p:nvPr/>
        </p:nvSpPr>
        <p:spPr bwMode="auto">
          <a:xfrm>
            <a:off x="7446643" y="4715990"/>
            <a:ext cx="211127" cy="304842"/>
          </a:xfrm>
          <a:custGeom>
            <a:avLst/>
            <a:gdLst>
              <a:gd name="T0" fmla="*/ 600116 w 606244"/>
              <a:gd name="T1" fmla="*/ 600116 w 606244"/>
              <a:gd name="T2" fmla="*/ 600116 w 606244"/>
              <a:gd name="T3" fmla="*/ 600116 w 606244"/>
              <a:gd name="T4" fmla="*/ 600116 w 606244"/>
              <a:gd name="T5" fmla="*/ 600116 w 606244"/>
              <a:gd name="T6" fmla="*/ 600116 w 606244"/>
              <a:gd name="T7" fmla="*/ 600116 w 606244"/>
              <a:gd name="T8" fmla="*/ 600116 w 606244"/>
              <a:gd name="T9" fmla="*/ 600116 w 606244"/>
              <a:gd name="T10" fmla="*/ 600116 w 606244"/>
              <a:gd name="T11" fmla="*/ 600116 w 606244"/>
              <a:gd name="T12" fmla="*/ 600116 w 606244"/>
              <a:gd name="T13" fmla="*/ 600116 w 606244"/>
              <a:gd name="T14" fmla="*/ 600116 w 606244"/>
              <a:gd name="T15" fmla="*/ 600116 w 606244"/>
              <a:gd name="T16" fmla="*/ 600116 w 606244"/>
              <a:gd name="T17" fmla="*/ 600116 w 606244"/>
              <a:gd name="T18" fmla="*/ 455839 w 606244"/>
              <a:gd name="T19" fmla="*/ 455839 w 606244"/>
              <a:gd name="T20" fmla="*/ 600116 w 606244"/>
              <a:gd name="T21" fmla="*/ 600116 w 606244"/>
              <a:gd name="T22" fmla="*/ 600116 w 606244"/>
              <a:gd name="T23" fmla="*/ 600116 w 606244"/>
              <a:gd name="T24" fmla="*/ 600116 w 606244"/>
              <a:gd name="T25" fmla="*/ 600116 w 606244"/>
              <a:gd name="T26" fmla="*/ 600116 w 606244"/>
              <a:gd name="T27" fmla="*/ 600116 w 606244"/>
              <a:gd name="T28" fmla="*/ 600116 w 606244"/>
              <a:gd name="T29" fmla="*/ 600116 w 606244"/>
              <a:gd name="T30" fmla="*/ 600116 w 606244"/>
              <a:gd name="T31" fmla="*/ 600116 w 606244"/>
              <a:gd name="T32" fmla="*/ 600116 w 606244"/>
              <a:gd name="T33" fmla="*/ 600116 w 606244"/>
              <a:gd name="T34" fmla="*/ 600116 w 606244"/>
              <a:gd name="T35" fmla="*/ 600116 w 606244"/>
              <a:gd name="T36" fmla="*/ 455839 w 606244"/>
              <a:gd name="T37" fmla="*/ 455839 w 606244"/>
              <a:gd name="T38" fmla="*/ 600116 w 606244"/>
              <a:gd name="T39" fmla="*/ 600116 w 606244"/>
              <a:gd name="T40" fmla="*/ 600116 w 606244"/>
              <a:gd name="T41" fmla="*/ 600116 w 606244"/>
              <a:gd name="T42" fmla="*/ 600116 w 606244"/>
              <a:gd name="T43" fmla="*/ 600116 w 606244"/>
              <a:gd name="T44" fmla="*/ 600116 w 606244"/>
              <a:gd name="T45" fmla="*/ 600116 w 606244"/>
              <a:gd name="T46" fmla="*/ 600116 w 606244"/>
              <a:gd name="T47" fmla="*/ 600116 w 606244"/>
              <a:gd name="T48" fmla="*/ 600116 w 606244"/>
              <a:gd name="T49" fmla="*/ 600116 w 606244"/>
              <a:gd name="T50" fmla="*/ 455839 w 606244"/>
              <a:gd name="T51" fmla="*/ 455839 w 606244"/>
              <a:gd name="T52" fmla="*/ 600116 w 606244"/>
              <a:gd name="T53" fmla="*/ 600116 w 606244"/>
              <a:gd name="T54" fmla="*/ 600116 w 606244"/>
              <a:gd name="T55" fmla="*/ 600116 w 606244"/>
              <a:gd name="T56" fmla="*/ 600116 w 606244"/>
              <a:gd name="T57" fmla="*/ 600116 w 606244"/>
              <a:gd name="T58" fmla="*/ 600116 w 606244"/>
              <a:gd name="T59" fmla="*/ 600116 w 606244"/>
              <a:gd name="T60" fmla="*/ 600116 w 606244"/>
              <a:gd name="T61" fmla="*/ 600116 w 606244"/>
              <a:gd name="T62" fmla="*/ 600116 w 606244"/>
              <a:gd name="T63" fmla="*/ 600116 w 606244"/>
              <a:gd name="T64" fmla="*/ 600116 w 606244"/>
              <a:gd name="T65" fmla="*/ 600116 w 606244"/>
              <a:gd name="T66" fmla="*/ 600116 w 606244"/>
              <a:gd name="T67" fmla="*/ 600116 w 606244"/>
              <a:gd name="T68" fmla="*/ 455839 w 606244"/>
              <a:gd name="T69" fmla="*/ 455839 w 606244"/>
              <a:gd name="T70" fmla="*/ 600116 w 606244"/>
              <a:gd name="T71" fmla="*/ 600116 w 606244"/>
              <a:gd name="T72" fmla="*/ 600116 w 606244"/>
              <a:gd name="T73" fmla="*/ 600116 w 606244"/>
              <a:gd name="T74" fmla="*/ 600116 w 606244"/>
              <a:gd name="T75" fmla="*/ 600116 w 606244"/>
              <a:gd name="T76" fmla="*/ 600116 w 606244"/>
              <a:gd name="T77" fmla="*/ 600116 w 606244"/>
              <a:gd name="T78" fmla="*/ 600116 w 606244"/>
              <a:gd name="T79" fmla="*/ 600116 w 606244"/>
              <a:gd name="T80" fmla="*/ 600116 w 606244"/>
              <a:gd name="T81" fmla="*/ 600116 w 606244"/>
              <a:gd name="T82" fmla="*/ 600116 w 606244"/>
              <a:gd name="T83" fmla="*/ 600116 w 606244"/>
              <a:gd name="T84" fmla="*/ 455839 w 606244"/>
              <a:gd name="T85" fmla="*/ 455839 w 606244"/>
              <a:gd name="T86" fmla="*/ 600116 w 606244"/>
              <a:gd name="T87" fmla="*/ 600116 w 606244"/>
              <a:gd name="T88" fmla="*/ 600116 w 606244"/>
              <a:gd name="T89" fmla="*/ 600116 w 606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29" h="2789">
                <a:moveTo>
                  <a:pt x="548" y="349"/>
                </a:moveTo>
                <a:lnTo>
                  <a:pt x="548" y="245"/>
                </a:lnTo>
                <a:cubicBezTo>
                  <a:pt x="548" y="223"/>
                  <a:pt x="566" y="204"/>
                  <a:pt x="589" y="204"/>
                </a:cubicBezTo>
                <a:lnTo>
                  <a:pt x="655" y="204"/>
                </a:lnTo>
                <a:cubicBezTo>
                  <a:pt x="724" y="204"/>
                  <a:pt x="787" y="162"/>
                  <a:pt x="816" y="97"/>
                </a:cubicBezTo>
                <a:cubicBezTo>
                  <a:pt x="842" y="38"/>
                  <a:pt x="900" y="0"/>
                  <a:pt x="964" y="0"/>
                </a:cubicBezTo>
                <a:cubicBezTo>
                  <a:pt x="1029" y="0"/>
                  <a:pt x="1087" y="38"/>
                  <a:pt x="1113" y="97"/>
                </a:cubicBezTo>
                <a:cubicBezTo>
                  <a:pt x="1142" y="162"/>
                  <a:pt x="1205" y="204"/>
                  <a:pt x="1274" y="204"/>
                </a:cubicBezTo>
                <a:lnTo>
                  <a:pt x="1340" y="204"/>
                </a:lnTo>
                <a:cubicBezTo>
                  <a:pt x="1363" y="204"/>
                  <a:pt x="1381" y="223"/>
                  <a:pt x="1381" y="245"/>
                </a:cubicBezTo>
                <a:lnTo>
                  <a:pt x="1381" y="349"/>
                </a:lnTo>
                <a:cubicBezTo>
                  <a:pt x="1381" y="372"/>
                  <a:pt x="1363" y="390"/>
                  <a:pt x="1340" y="390"/>
                </a:cubicBezTo>
                <a:lnTo>
                  <a:pt x="589" y="390"/>
                </a:lnTo>
                <a:cubicBezTo>
                  <a:pt x="566" y="390"/>
                  <a:pt x="548" y="372"/>
                  <a:pt x="548" y="349"/>
                </a:cubicBezTo>
                <a:close/>
                <a:moveTo>
                  <a:pt x="404" y="2285"/>
                </a:moveTo>
                <a:lnTo>
                  <a:pt x="596" y="2285"/>
                </a:lnTo>
                <a:lnTo>
                  <a:pt x="596" y="2093"/>
                </a:lnTo>
                <a:lnTo>
                  <a:pt x="404" y="2093"/>
                </a:lnTo>
                <a:lnTo>
                  <a:pt x="404" y="2285"/>
                </a:lnTo>
                <a:close/>
                <a:moveTo>
                  <a:pt x="404" y="1129"/>
                </a:moveTo>
                <a:lnTo>
                  <a:pt x="596" y="1129"/>
                </a:lnTo>
                <a:lnTo>
                  <a:pt x="596" y="937"/>
                </a:lnTo>
                <a:lnTo>
                  <a:pt x="404" y="937"/>
                </a:lnTo>
                <a:lnTo>
                  <a:pt x="404" y="1129"/>
                </a:lnTo>
                <a:close/>
                <a:moveTo>
                  <a:pt x="1929" y="621"/>
                </a:moveTo>
                <a:lnTo>
                  <a:pt x="1929" y="2522"/>
                </a:lnTo>
                <a:cubicBezTo>
                  <a:pt x="1929" y="2669"/>
                  <a:pt x="1809" y="2789"/>
                  <a:pt x="1662" y="2789"/>
                </a:cubicBezTo>
                <a:lnTo>
                  <a:pt x="267" y="2789"/>
                </a:lnTo>
                <a:cubicBezTo>
                  <a:pt x="120" y="2789"/>
                  <a:pt x="0" y="2669"/>
                  <a:pt x="0" y="2522"/>
                </a:cubicBezTo>
                <a:lnTo>
                  <a:pt x="0" y="621"/>
                </a:lnTo>
                <a:cubicBezTo>
                  <a:pt x="0" y="474"/>
                  <a:pt x="120" y="354"/>
                  <a:pt x="267" y="354"/>
                </a:cubicBezTo>
                <a:lnTo>
                  <a:pt x="415" y="354"/>
                </a:lnTo>
                <a:cubicBezTo>
                  <a:pt x="417" y="448"/>
                  <a:pt x="494" y="523"/>
                  <a:pt x="589" y="523"/>
                </a:cubicBezTo>
                <a:lnTo>
                  <a:pt x="1340" y="523"/>
                </a:lnTo>
                <a:cubicBezTo>
                  <a:pt x="1435" y="523"/>
                  <a:pt x="1512" y="448"/>
                  <a:pt x="1514" y="354"/>
                </a:cubicBezTo>
                <a:lnTo>
                  <a:pt x="1662" y="354"/>
                </a:lnTo>
                <a:cubicBezTo>
                  <a:pt x="1809" y="354"/>
                  <a:pt x="1929" y="474"/>
                  <a:pt x="1929" y="621"/>
                </a:cubicBezTo>
                <a:close/>
                <a:moveTo>
                  <a:pt x="835" y="1032"/>
                </a:moveTo>
                <a:cubicBezTo>
                  <a:pt x="835" y="1069"/>
                  <a:pt x="865" y="1099"/>
                  <a:pt x="902" y="1099"/>
                </a:cubicBezTo>
                <a:lnTo>
                  <a:pt x="1503" y="1099"/>
                </a:lnTo>
                <a:cubicBezTo>
                  <a:pt x="1540" y="1099"/>
                  <a:pt x="1570" y="1069"/>
                  <a:pt x="1570" y="1032"/>
                </a:cubicBezTo>
                <a:cubicBezTo>
                  <a:pt x="1570" y="995"/>
                  <a:pt x="1540" y="965"/>
                  <a:pt x="1503" y="965"/>
                </a:cubicBezTo>
                <a:lnTo>
                  <a:pt x="902" y="965"/>
                </a:lnTo>
                <a:cubicBezTo>
                  <a:pt x="865" y="965"/>
                  <a:pt x="835" y="995"/>
                  <a:pt x="835" y="1032"/>
                </a:cubicBezTo>
                <a:close/>
                <a:moveTo>
                  <a:pt x="835" y="1617"/>
                </a:moveTo>
                <a:cubicBezTo>
                  <a:pt x="835" y="1653"/>
                  <a:pt x="865" y="1683"/>
                  <a:pt x="902" y="1683"/>
                </a:cubicBezTo>
                <a:lnTo>
                  <a:pt x="1436" y="1683"/>
                </a:lnTo>
                <a:cubicBezTo>
                  <a:pt x="1473" y="1683"/>
                  <a:pt x="1503" y="1653"/>
                  <a:pt x="1503" y="1617"/>
                </a:cubicBezTo>
                <a:cubicBezTo>
                  <a:pt x="1503" y="1580"/>
                  <a:pt x="1473" y="1550"/>
                  <a:pt x="1436" y="1550"/>
                </a:cubicBezTo>
                <a:lnTo>
                  <a:pt x="902" y="1550"/>
                </a:lnTo>
                <a:cubicBezTo>
                  <a:pt x="865" y="1550"/>
                  <a:pt x="835" y="1580"/>
                  <a:pt x="835" y="1617"/>
                </a:cubicBezTo>
                <a:close/>
                <a:moveTo>
                  <a:pt x="729" y="2026"/>
                </a:moveTo>
                <a:cubicBezTo>
                  <a:pt x="729" y="1990"/>
                  <a:pt x="700" y="1960"/>
                  <a:pt x="663" y="1960"/>
                </a:cubicBezTo>
                <a:lnTo>
                  <a:pt x="337" y="1960"/>
                </a:lnTo>
                <a:cubicBezTo>
                  <a:pt x="300" y="1960"/>
                  <a:pt x="271" y="1990"/>
                  <a:pt x="271" y="2026"/>
                </a:cubicBezTo>
                <a:lnTo>
                  <a:pt x="271" y="2352"/>
                </a:lnTo>
                <a:cubicBezTo>
                  <a:pt x="271" y="2389"/>
                  <a:pt x="300" y="2419"/>
                  <a:pt x="337" y="2419"/>
                </a:cubicBezTo>
                <a:lnTo>
                  <a:pt x="663" y="2419"/>
                </a:lnTo>
                <a:cubicBezTo>
                  <a:pt x="700" y="2419"/>
                  <a:pt x="729" y="2389"/>
                  <a:pt x="729" y="2352"/>
                </a:cubicBezTo>
                <a:lnTo>
                  <a:pt x="729" y="2026"/>
                </a:lnTo>
                <a:close/>
                <a:moveTo>
                  <a:pt x="729" y="1448"/>
                </a:moveTo>
                <a:cubicBezTo>
                  <a:pt x="729" y="1412"/>
                  <a:pt x="700" y="1382"/>
                  <a:pt x="663" y="1382"/>
                </a:cubicBezTo>
                <a:lnTo>
                  <a:pt x="337" y="1382"/>
                </a:lnTo>
                <a:cubicBezTo>
                  <a:pt x="300" y="1382"/>
                  <a:pt x="271" y="1412"/>
                  <a:pt x="271" y="1448"/>
                </a:cubicBezTo>
                <a:lnTo>
                  <a:pt x="271" y="1774"/>
                </a:lnTo>
                <a:cubicBezTo>
                  <a:pt x="271" y="1811"/>
                  <a:pt x="300" y="1841"/>
                  <a:pt x="337" y="1841"/>
                </a:cubicBezTo>
                <a:lnTo>
                  <a:pt x="663" y="1841"/>
                </a:lnTo>
                <a:cubicBezTo>
                  <a:pt x="700" y="1841"/>
                  <a:pt x="729" y="1811"/>
                  <a:pt x="729" y="1774"/>
                </a:cubicBezTo>
                <a:lnTo>
                  <a:pt x="729" y="1448"/>
                </a:lnTo>
                <a:close/>
                <a:moveTo>
                  <a:pt x="729" y="870"/>
                </a:moveTo>
                <a:cubicBezTo>
                  <a:pt x="729" y="834"/>
                  <a:pt x="700" y="804"/>
                  <a:pt x="663" y="804"/>
                </a:cubicBezTo>
                <a:lnTo>
                  <a:pt x="337" y="804"/>
                </a:lnTo>
                <a:cubicBezTo>
                  <a:pt x="300" y="804"/>
                  <a:pt x="271" y="834"/>
                  <a:pt x="271" y="870"/>
                </a:cubicBezTo>
                <a:lnTo>
                  <a:pt x="271" y="1196"/>
                </a:lnTo>
                <a:cubicBezTo>
                  <a:pt x="271" y="1233"/>
                  <a:pt x="300" y="1263"/>
                  <a:pt x="337" y="1263"/>
                </a:cubicBezTo>
                <a:lnTo>
                  <a:pt x="663" y="1263"/>
                </a:lnTo>
                <a:cubicBezTo>
                  <a:pt x="700" y="1263"/>
                  <a:pt x="729" y="1233"/>
                  <a:pt x="729" y="1196"/>
                </a:cubicBezTo>
                <a:lnTo>
                  <a:pt x="729" y="870"/>
                </a:lnTo>
                <a:close/>
                <a:moveTo>
                  <a:pt x="1603" y="2201"/>
                </a:moveTo>
                <a:cubicBezTo>
                  <a:pt x="1603" y="2165"/>
                  <a:pt x="1574" y="2135"/>
                  <a:pt x="1537" y="2135"/>
                </a:cubicBezTo>
                <a:lnTo>
                  <a:pt x="902" y="2135"/>
                </a:lnTo>
                <a:cubicBezTo>
                  <a:pt x="865" y="2135"/>
                  <a:pt x="835" y="2165"/>
                  <a:pt x="835" y="2201"/>
                </a:cubicBezTo>
                <a:cubicBezTo>
                  <a:pt x="835" y="2238"/>
                  <a:pt x="865" y="2268"/>
                  <a:pt x="902" y="2268"/>
                </a:cubicBezTo>
                <a:lnTo>
                  <a:pt x="1537" y="2268"/>
                </a:lnTo>
                <a:cubicBezTo>
                  <a:pt x="1574" y="2268"/>
                  <a:pt x="1603" y="2238"/>
                  <a:pt x="1603" y="2201"/>
                </a:cubicBezTo>
                <a:close/>
                <a:moveTo>
                  <a:pt x="404" y="1707"/>
                </a:moveTo>
                <a:lnTo>
                  <a:pt x="596" y="1707"/>
                </a:lnTo>
                <a:lnTo>
                  <a:pt x="596" y="1515"/>
                </a:lnTo>
                <a:lnTo>
                  <a:pt x="404" y="1515"/>
                </a:lnTo>
                <a:lnTo>
                  <a:pt x="404" y="1707"/>
                </a:lnTo>
                <a:close/>
              </a:path>
            </a:pathLst>
          </a:custGeom>
          <a:solidFill>
            <a:srgbClr val="41B4AD"/>
          </a:solidFill>
          <a:ln>
            <a:noFill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8" name="blackboard_161332">
            <a:extLst>
              <a:ext uri="{FF2B5EF4-FFF2-40B4-BE49-F238E27FC236}">
                <a16:creationId xmlns:a16="http://schemas.microsoft.com/office/drawing/2014/main" id="{0FE2F4BE-7D01-4B8E-B205-796953FFDDDC}"/>
              </a:ext>
            </a:extLst>
          </p:cNvPr>
          <p:cNvSpPr>
            <a:spLocks noChangeAspect="1"/>
          </p:cNvSpPr>
          <p:nvPr/>
        </p:nvSpPr>
        <p:spPr bwMode="auto">
          <a:xfrm>
            <a:off x="4534236" y="4715990"/>
            <a:ext cx="299160" cy="304842"/>
          </a:xfrm>
          <a:custGeom>
            <a:avLst/>
            <a:gdLst>
              <a:gd name="connsiteX0" fmla="*/ 363597 w 594513"/>
              <a:gd name="connsiteY0" fmla="*/ 208671 h 605804"/>
              <a:gd name="connsiteX1" fmla="*/ 356634 w 594513"/>
              <a:gd name="connsiteY1" fmla="*/ 215531 h 605804"/>
              <a:gd name="connsiteX2" fmla="*/ 363597 w 594513"/>
              <a:gd name="connsiteY2" fmla="*/ 222484 h 605804"/>
              <a:gd name="connsiteX3" fmla="*/ 425528 w 594513"/>
              <a:gd name="connsiteY3" fmla="*/ 222484 h 605804"/>
              <a:gd name="connsiteX4" fmla="*/ 432398 w 594513"/>
              <a:gd name="connsiteY4" fmla="*/ 215531 h 605804"/>
              <a:gd name="connsiteX5" fmla="*/ 425528 w 594513"/>
              <a:gd name="connsiteY5" fmla="*/ 208671 h 605804"/>
              <a:gd name="connsiteX6" fmla="*/ 497768 w 594513"/>
              <a:gd name="connsiteY6" fmla="*/ 190950 h 605804"/>
              <a:gd name="connsiteX7" fmla="*/ 497768 w 594513"/>
              <a:gd name="connsiteY7" fmla="*/ 212402 h 605804"/>
              <a:gd name="connsiteX8" fmla="*/ 482879 w 594513"/>
              <a:gd name="connsiteY8" fmla="*/ 212402 h 605804"/>
              <a:gd name="connsiteX9" fmla="*/ 363597 w 594513"/>
              <a:gd name="connsiteY9" fmla="*/ 180953 h 605804"/>
              <a:gd name="connsiteX10" fmla="*/ 356634 w 594513"/>
              <a:gd name="connsiteY10" fmla="*/ 187906 h 605804"/>
              <a:gd name="connsiteX11" fmla="*/ 363597 w 594513"/>
              <a:gd name="connsiteY11" fmla="*/ 194766 h 605804"/>
              <a:gd name="connsiteX12" fmla="*/ 425528 w 594513"/>
              <a:gd name="connsiteY12" fmla="*/ 194766 h 605804"/>
              <a:gd name="connsiteX13" fmla="*/ 432398 w 594513"/>
              <a:gd name="connsiteY13" fmla="*/ 187906 h 605804"/>
              <a:gd name="connsiteX14" fmla="*/ 425528 w 594513"/>
              <a:gd name="connsiteY14" fmla="*/ 180953 h 605804"/>
              <a:gd name="connsiteX15" fmla="*/ 194612 w 594513"/>
              <a:gd name="connsiteY15" fmla="*/ 163896 h 605804"/>
              <a:gd name="connsiteX16" fmla="*/ 187648 w 594513"/>
              <a:gd name="connsiteY16" fmla="*/ 170849 h 605804"/>
              <a:gd name="connsiteX17" fmla="*/ 187648 w 594513"/>
              <a:gd name="connsiteY17" fmla="*/ 194766 h 605804"/>
              <a:gd name="connsiteX18" fmla="*/ 163693 w 594513"/>
              <a:gd name="connsiteY18" fmla="*/ 194766 h 605804"/>
              <a:gd name="connsiteX19" fmla="*/ 156729 w 594513"/>
              <a:gd name="connsiteY19" fmla="*/ 201719 h 605804"/>
              <a:gd name="connsiteX20" fmla="*/ 163693 w 594513"/>
              <a:gd name="connsiteY20" fmla="*/ 208671 h 605804"/>
              <a:gd name="connsiteX21" fmla="*/ 187648 w 594513"/>
              <a:gd name="connsiteY21" fmla="*/ 208671 h 605804"/>
              <a:gd name="connsiteX22" fmla="*/ 187648 w 594513"/>
              <a:gd name="connsiteY22" fmla="*/ 232588 h 605804"/>
              <a:gd name="connsiteX23" fmla="*/ 194612 w 594513"/>
              <a:gd name="connsiteY23" fmla="*/ 239541 h 605804"/>
              <a:gd name="connsiteX24" fmla="*/ 201576 w 594513"/>
              <a:gd name="connsiteY24" fmla="*/ 232588 h 605804"/>
              <a:gd name="connsiteX25" fmla="*/ 201576 w 594513"/>
              <a:gd name="connsiteY25" fmla="*/ 208671 h 605804"/>
              <a:gd name="connsiteX26" fmla="*/ 225531 w 594513"/>
              <a:gd name="connsiteY26" fmla="*/ 208671 h 605804"/>
              <a:gd name="connsiteX27" fmla="*/ 232494 w 594513"/>
              <a:gd name="connsiteY27" fmla="*/ 201719 h 605804"/>
              <a:gd name="connsiteX28" fmla="*/ 225531 w 594513"/>
              <a:gd name="connsiteY28" fmla="*/ 194766 h 605804"/>
              <a:gd name="connsiteX29" fmla="*/ 201576 w 594513"/>
              <a:gd name="connsiteY29" fmla="*/ 194766 h 605804"/>
              <a:gd name="connsiteX30" fmla="*/ 201576 w 594513"/>
              <a:gd name="connsiteY30" fmla="*/ 170849 h 605804"/>
              <a:gd name="connsiteX31" fmla="*/ 194612 w 594513"/>
              <a:gd name="connsiteY31" fmla="*/ 163896 h 605804"/>
              <a:gd name="connsiteX32" fmla="*/ 294518 w 594513"/>
              <a:gd name="connsiteY32" fmla="*/ 162135 h 605804"/>
              <a:gd name="connsiteX33" fmla="*/ 269727 w 594513"/>
              <a:gd name="connsiteY33" fmla="*/ 186886 h 605804"/>
              <a:gd name="connsiteX34" fmla="*/ 276690 w 594513"/>
              <a:gd name="connsiteY34" fmla="*/ 193839 h 605804"/>
              <a:gd name="connsiteX35" fmla="*/ 283654 w 594513"/>
              <a:gd name="connsiteY35" fmla="*/ 186886 h 605804"/>
              <a:gd name="connsiteX36" fmla="*/ 294425 w 594513"/>
              <a:gd name="connsiteY36" fmla="*/ 176133 h 605804"/>
              <a:gd name="connsiteX37" fmla="*/ 305195 w 594513"/>
              <a:gd name="connsiteY37" fmla="*/ 186886 h 605804"/>
              <a:gd name="connsiteX38" fmla="*/ 302595 w 594513"/>
              <a:gd name="connsiteY38" fmla="*/ 193932 h 605804"/>
              <a:gd name="connsiteX39" fmla="*/ 286440 w 594513"/>
              <a:gd name="connsiteY39" fmla="*/ 208300 h 605804"/>
              <a:gd name="connsiteX40" fmla="*/ 268241 w 594513"/>
              <a:gd name="connsiteY40" fmla="*/ 234350 h 605804"/>
              <a:gd name="connsiteX41" fmla="*/ 275205 w 594513"/>
              <a:gd name="connsiteY41" fmla="*/ 241302 h 605804"/>
              <a:gd name="connsiteX42" fmla="*/ 314109 w 594513"/>
              <a:gd name="connsiteY42" fmla="*/ 241302 h 605804"/>
              <a:gd name="connsiteX43" fmla="*/ 321258 w 594513"/>
              <a:gd name="connsiteY43" fmla="*/ 234257 h 605804"/>
              <a:gd name="connsiteX44" fmla="*/ 314294 w 594513"/>
              <a:gd name="connsiteY44" fmla="*/ 227304 h 605804"/>
              <a:gd name="connsiteX45" fmla="*/ 287461 w 594513"/>
              <a:gd name="connsiteY45" fmla="*/ 227304 h 605804"/>
              <a:gd name="connsiteX46" fmla="*/ 297210 w 594513"/>
              <a:gd name="connsiteY46" fmla="*/ 217292 h 605804"/>
              <a:gd name="connsiteX47" fmla="*/ 311973 w 594513"/>
              <a:gd name="connsiteY47" fmla="*/ 204314 h 605804"/>
              <a:gd name="connsiteX48" fmla="*/ 319308 w 594513"/>
              <a:gd name="connsiteY48" fmla="*/ 186886 h 605804"/>
              <a:gd name="connsiteX49" fmla="*/ 294518 w 594513"/>
              <a:gd name="connsiteY49" fmla="*/ 162135 h 605804"/>
              <a:gd name="connsiteX50" fmla="*/ 94428 w 594513"/>
              <a:gd name="connsiteY50" fmla="*/ 162135 h 605804"/>
              <a:gd name="connsiteX51" fmla="*/ 69730 w 594513"/>
              <a:gd name="connsiteY51" fmla="*/ 186886 h 605804"/>
              <a:gd name="connsiteX52" fmla="*/ 76601 w 594513"/>
              <a:gd name="connsiteY52" fmla="*/ 193839 h 605804"/>
              <a:gd name="connsiteX53" fmla="*/ 83564 w 594513"/>
              <a:gd name="connsiteY53" fmla="*/ 186886 h 605804"/>
              <a:gd name="connsiteX54" fmla="*/ 94335 w 594513"/>
              <a:gd name="connsiteY54" fmla="*/ 176133 h 605804"/>
              <a:gd name="connsiteX55" fmla="*/ 105105 w 594513"/>
              <a:gd name="connsiteY55" fmla="*/ 186886 h 605804"/>
              <a:gd name="connsiteX56" fmla="*/ 102506 w 594513"/>
              <a:gd name="connsiteY56" fmla="*/ 193932 h 605804"/>
              <a:gd name="connsiteX57" fmla="*/ 86443 w 594513"/>
              <a:gd name="connsiteY57" fmla="*/ 208300 h 605804"/>
              <a:gd name="connsiteX58" fmla="*/ 68244 w 594513"/>
              <a:gd name="connsiteY58" fmla="*/ 234350 h 605804"/>
              <a:gd name="connsiteX59" fmla="*/ 75115 w 594513"/>
              <a:gd name="connsiteY59" fmla="*/ 241302 h 605804"/>
              <a:gd name="connsiteX60" fmla="*/ 114112 w 594513"/>
              <a:gd name="connsiteY60" fmla="*/ 241302 h 605804"/>
              <a:gd name="connsiteX61" fmla="*/ 121168 w 594513"/>
              <a:gd name="connsiteY61" fmla="*/ 234257 h 605804"/>
              <a:gd name="connsiteX62" fmla="*/ 114297 w 594513"/>
              <a:gd name="connsiteY62" fmla="*/ 227304 h 605804"/>
              <a:gd name="connsiteX63" fmla="*/ 87371 w 594513"/>
              <a:gd name="connsiteY63" fmla="*/ 227304 h 605804"/>
              <a:gd name="connsiteX64" fmla="*/ 97213 w 594513"/>
              <a:gd name="connsiteY64" fmla="*/ 217292 h 605804"/>
              <a:gd name="connsiteX65" fmla="*/ 111883 w 594513"/>
              <a:gd name="connsiteY65" fmla="*/ 204314 h 605804"/>
              <a:gd name="connsiteX66" fmla="*/ 119218 w 594513"/>
              <a:gd name="connsiteY66" fmla="*/ 186886 h 605804"/>
              <a:gd name="connsiteX67" fmla="*/ 94428 w 594513"/>
              <a:gd name="connsiteY67" fmla="*/ 162135 h 605804"/>
              <a:gd name="connsiteX68" fmla="*/ 506956 w 594513"/>
              <a:gd name="connsiteY68" fmla="*/ 162042 h 605804"/>
              <a:gd name="connsiteX69" fmla="*/ 499157 w 594513"/>
              <a:gd name="connsiteY69" fmla="*/ 164731 h 605804"/>
              <a:gd name="connsiteX70" fmla="*/ 464153 w 594513"/>
              <a:gd name="connsiteY70" fmla="*/ 215346 h 605804"/>
              <a:gd name="connsiteX71" fmla="*/ 463596 w 594513"/>
              <a:gd name="connsiteY71" fmla="*/ 222484 h 605804"/>
              <a:gd name="connsiteX72" fmla="*/ 469817 w 594513"/>
              <a:gd name="connsiteY72" fmla="*/ 226192 h 605804"/>
              <a:gd name="connsiteX73" fmla="*/ 497950 w 594513"/>
              <a:gd name="connsiteY73" fmla="*/ 226192 h 605804"/>
              <a:gd name="connsiteX74" fmla="*/ 497950 w 594513"/>
              <a:gd name="connsiteY74" fmla="*/ 234720 h 605804"/>
              <a:gd name="connsiteX75" fmla="*/ 504821 w 594513"/>
              <a:gd name="connsiteY75" fmla="*/ 241673 h 605804"/>
              <a:gd name="connsiteX76" fmla="*/ 511785 w 594513"/>
              <a:gd name="connsiteY76" fmla="*/ 234720 h 605804"/>
              <a:gd name="connsiteX77" fmla="*/ 511785 w 594513"/>
              <a:gd name="connsiteY77" fmla="*/ 226192 h 605804"/>
              <a:gd name="connsiteX78" fmla="*/ 519305 w 594513"/>
              <a:gd name="connsiteY78" fmla="*/ 226192 h 605804"/>
              <a:gd name="connsiteX79" fmla="*/ 526269 w 594513"/>
              <a:gd name="connsiteY79" fmla="*/ 219239 h 605804"/>
              <a:gd name="connsiteX80" fmla="*/ 519305 w 594513"/>
              <a:gd name="connsiteY80" fmla="*/ 212379 h 605804"/>
              <a:gd name="connsiteX81" fmla="*/ 511785 w 594513"/>
              <a:gd name="connsiteY81" fmla="*/ 212379 h 605804"/>
              <a:gd name="connsiteX82" fmla="*/ 511785 w 594513"/>
              <a:gd name="connsiteY82" fmla="*/ 168717 h 605804"/>
              <a:gd name="connsiteX83" fmla="*/ 506956 w 594513"/>
              <a:gd name="connsiteY83" fmla="*/ 162042 h 605804"/>
              <a:gd name="connsiteX84" fmla="*/ 0 w 594513"/>
              <a:gd name="connsiteY84" fmla="*/ 0 h 605804"/>
              <a:gd name="connsiteX85" fmla="*/ 593956 w 594513"/>
              <a:gd name="connsiteY85" fmla="*/ 0 h 605804"/>
              <a:gd name="connsiteX86" fmla="*/ 594513 w 594513"/>
              <a:gd name="connsiteY86" fmla="*/ 0 h 605804"/>
              <a:gd name="connsiteX87" fmla="*/ 594513 w 594513"/>
              <a:gd name="connsiteY87" fmla="*/ 403437 h 605804"/>
              <a:gd name="connsiteX88" fmla="*/ 451525 w 594513"/>
              <a:gd name="connsiteY88" fmla="*/ 403437 h 605804"/>
              <a:gd name="connsiteX89" fmla="*/ 548831 w 594513"/>
              <a:gd name="connsiteY89" fmla="*/ 588006 h 605804"/>
              <a:gd name="connsiteX90" fmla="*/ 543446 w 594513"/>
              <a:gd name="connsiteY90" fmla="*/ 604321 h 605804"/>
              <a:gd name="connsiteX91" fmla="*/ 537689 w 594513"/>
              <a:gd name="connsiteY91" fmla="*/ 605804 h 605804"/>
              <a:gd name="connsiteX92" fmla="*/ 527012 w 594513"/>
              <a:gd name="connsiteY92" fmla="*/ 599501 h 605804"/>
              <a:gd name="connsiteX93" fmla="*/ 424506 w 594513"/>
              <a:gd name="connsiteY93" fmla="*/ 403344 h 605804"/>
              <a:gd name="connsiteX94" fmla="*/ 309466 w 594513"/>
              <a:gd name="connsiteY94" fmla="*/ 403344 h 605804"/>
              <a:gd name="connsiteX95" fmla="*/ 309466 w 594513"/>
              <a:gd name="connsiteY95" fmla="*/ 557414 h 605804"/>
              <a:gd name="connsiteX96" fmla="*/ 297489 w 594513"/>
              <a:gd name="connsiteY96" fmla="*/ 569465 h 605804"/>
              <a:gd name="connsiteX97" fmla="*/ 285511 w 594513"/>
              <a:gd name="connsiteY97" fmla="*/ 557414 h 605804"/>
              <a:gd name="connsiteX98" fmla="*/ 285511 w 594513"/>
              <a:gd name="connsiteY98" fmla="*/ 403159 h 605804"/>
              <a:gd name="connsiteX99" fmla="*/ 170471 w 594513"/>
              <a:gd name="connsiteY99" fmla="*/ 403159 h 605804"/>
              <a:gd name="connsiteX100" fmla="*/ 67966 w 594513"/>
              <a:gd name="connsiteY100" fmla="*/ 599315 h 605804"/>
              <a:gd name="connsiteX101" fmla="*/ 57288 w 594513"/>
              <a:gd name="connsiteY101" fmla="*/ 605619 h 605804"/>
              <a:gd name="connsiteX102" fmla="*/ 51531 w 594513"/>
              <a:gd name="connsiteY102" fmla="*/ 604136 h 605804"/>
              <a:gd name="connsiteX103" fmla="*/ 46146 w 594513"/>
              <a:gd name="connsiteY103" fmla="*/ 587820 h 605804"/>
              <a:gd name="connsiteX104" fmla="*/ 142988 w 594513"/>
              <a:gd name="connsiteY104" fmla="*/ 403344 h 605804"/>
              <a:gd name="connsiteX105" fmla="*/ 0 w 594513"/>
              <a:gd name="connsiteY105" fmla="*/ 403344 h 605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594513" h="605804">
                <a:moveTo>
                  <a:pt x="363597" y="208671"/>
                </a:moveTo>
                <a:cubicBezTo>
                  <a:pt x="359790" y="208671"/>
                  <a:pt x="356634" y="211730"/>
                  <a:pt x="356634" y="215531"/>
                </a:cubicBezTo>
                <a:cubicBezTo>
                  <a:pt x="356634" y="219425"/>
                  <a:pt x="359790" y="222484"/>
                  <a:pt x="363597" y="222484"/>
                </a:cubicBezTo>
                <a:lnTo>
                  <a:pt x="425528" y="222484"/>
                </a:lnTo>
                <a:cubicBezTo>
                  <a:pt x="429334" y="222484"/>
                  <a:pt x="432398" y="219425"/>
                  <a:pt x="432398" y="215531"/>
                </a:cubicBezTo>
                <a:cubicBezTo>
                  <a:pt x="432398" y="211730"/>
                  <a:pt x="429334" y="208671"/>
                  <a:pt x="425528" y="208671"/>
                </a:cubicBezTo>
                <a:close/>
                <a:moveTo>
                  <a:pt x="497768" y="190950"/>
                </a:moveTo>
                <a:lnTo>
                  <a:pt x="497768" y="212402"/>
                </a:lnTo>
                <a:lnTo>
                  <a:pt x="482879" y="212402"/>
                </a:lnTo>
                <a:close/>
                <a:moveTo>
                  <a:pt x="363597" y="180953"/>
                </a:moveTo>
                <a:cubicBezTo>
                  <a:pt x="359790" y="180953"/>
                  <a:pt x="356634" y="184013"/>
                  <a:pt x="356634" y="187906"/>
                </a:cubicBezTo>
                <a:cubicBezTo>
                  <a:pt x="356634" y="191707"/>
                  <a:pt x="359790" y="194766"/>
                  <a:pt x="363597" y="194766"/>
                </a:cubicBezTo>
                <a:lnTo>
                  <a:pt x="425528" y="194766"/>
                </a:lnTo>
                <a:cubicBezTo>
                  <a:pt x="429334" y="194766"/>
                  <a:pt x="432398" y="191707"/>
                  <a:pt x="432398" y="187906"/>
                </a:cubicBezTo>
                <a:cubicBezTo>
                  <a:pt x="432398" y="184013"/>
                  <a:pt x="429334" y="180953"/>
                  <a:pt x="425528" y="180953"/>
                </a:cubicBezTo>
                <a:close/>
                <a:moveTo>
                  <a:pt x="194612" y="163896"/>
                </a:moveTo>
                <a:cubicBezTo>
                  <a:pt x="190805" y="163896"/>
                  <a:pt x="187648" y="166956"/>
                  <a:pt x="187648" y="170849"/>
                </a:cubicBezTo>
                <a:lnTo>
                  <a:pt x="187648" y="194766"/>
                </a:lnTo>
                <a:lnTo>
                  <a:pt x="163693" y="194766"/>
                </a:lnTo>
                <a:cubicBezTo>
                  <a:pt x="159793" y="194766"/>
                  <a:pt x="156729" y="197918"/>
                  <a:pt x="156729" y="201719"/>
                </a:cubicBezTo>
                <a:cubicBezTo>
                  <a:pt x="156729" y="205519"/>
                  <a:pt x="159793" y="208671"/>
                  <a:pt x="163693" y="208671"/>
                </a:cubicBezTo>
                <a:lnTo>
                  <a:pt x="187648" y="208671"/>
                </a:lnTo>
                <a:lnTo>
                  <a:pt x="187648" y="232588"/>
                </a:lnTo>
                <a:cubicBezTo>
                  <a:pt x="187648" y="236482"/>
                  <a:pt x="190805" y="239541"/>
                  <a:pt x="194612" y="239541"/>
                </a:cubicBezTo>
                <a:cubicBezTo>
                  <a:pt x="198419" y="239541"/>
                  <a:pt x="201576" y="236482"/>
                  <a:pt x="201576" y="232588"/>
                </a:cubicBezTo>
                <a:lnTo>
                  <a:pt x="201576" y="208671"/>
                </a:lnTo>
                <a:lnTo>
                  <a:pt x="225531" y="208671"/>
                </a:lnTo>
                <a:cubicBezTo>
                  <a:pt x="229430" y="208671"/>
                  <a:pt x="232494" y="205519"/>
                  <a:pt x="232494" y="201719"/>
                </a:cubicBezTo>
                <a:cubicBezTo>
                  <a:pt x="232494" y="197918"/>
                  <a:pt x="229430" y="194766"/>
                  <a:pt x="225531" y="194766"/>
                </a:cubicBezTo>
                <a:lnTo>
                  <a:pt x="201576" y="194766"/>
                </a:lnTo>
                <a:lnTo>
                  <a:pt x="201576" y="170849"/>
                </a:lnTo>
                <a:cubicBezTo>
                  <a:pt x="201576" y="166956"/>
                  <a:pt x="198419" y="163896"/>
                  <a:pt x="194612" y="163896"/>
                </a:cubicBezTo>
                <a:close/>
                <a:moveTo>
                  <a:pt x="294518" y="162135"/>
                </a:moveTo>
                <a:cubicBezTo>
                  <a:pt x="280869" y="162135"/>
                  <a:pt x="269727" y="173259"/>
                  <a:pt x="269727" y="186886"/>
                </a:cubicBezTo>
                <a:cubicBezTo>
                  <a:pt x="269727" y="190687"/>
                  <a:pt x="272884" y="193839"/>
                  <a:pt x="276690" y="193839"/>
                </a:cubicBezTo>
                <a:cubicBezTo>
                  <a:pt x="280497" y="193839"/>
                  <a:pt x="283654" y="190687"/>
                  <a:pt x="283654" y="186886"/>
                </a:cubicBezTo>
                <a:cubicBezTo>
                  <a:pt x="283654" y="180953"/>
                  <a:pt x="288482" y="176133"/>
                  <a:pt x="294425" y="176133"/>
                </a:cubicBezTo>
                <a:cubicBezTo>
                  <a:pt x="300367" y="176133"/>
                  <a:pt x="305195" y="180953"/>
                  <a:pt x="305195" y="186886"/>
                </a:cubicBezTo>
                <a:cubicBezTo>
                  <a:pt x="305195" y="189482"/>
                  <a:pt x="304267" y="191985"/>
                  <a:pt x="302595" y="193932"/>
                </a:cubicBezTo>
                <a:cubicBezTo>
                  <a:pt x="300738" y="195415"/>
                  <a:pt x="293682" y="201348"/>
                  <a:pt x="286440" y="208300"/>
                </a:cubicBezTo>
                <a:cubicBezTo>
                  <a:pt x="270377" y="223689"/>
                  <a:pt x="268241" y="230178"/>
                  <a:pt x="268241" y="234350"/>
                </a:cubicBezTo>
                <a:cubicBezTo>
                  <a:pt x="268241" y="238150"/>
                  <a:pt x="271398" y="241302"/>
                  <a:pt x="275205" y="241302"/>
                </a:cubicBezTo>
                <a:lnTo>
                  <a:pt x="314109" y="241302"/>
                </a:lnTo>
                <a:cubicBezTo>
                  <a:pt x="317916" y="241302"/>
                  <a:pt x="320980" y="238150"/>
                  <a:pt x="321258" y="234257"/>
                </a:cubicBezTo>
                <a:cubicBezTo>
                  <a:pt x="321258" y="230363"/>
                  <a:pt x="318194" y="227304"/>
                  <a:pt x="314294" y="227304"/>
                </a:cubicBezTo>
                <a:lnTo>
                  <a:pt x="287461" y="227304"/>
                </a:lnTo>
                <a:cubicBezTo>
                  <a:pt x="289689" y="224709"/>
                  <a:pt x="292753" y="221464"/>
                  <a:pt x="297210" y="217292"/>
                </a:cubicBezTo>
                <a:cubicBezTo>
                  <a:pt x="304638" y="210340"/>
                  <a:pt x="311880" y="204314"/>
                  <a:pt x="311973" y="204314"/>
                </a:cubicBezTo>
                <a:cubicBezTo>
                  <a:pt x="312252" y="204222"/>
                  <a:pt x="319308" y="198381"/>
                  <a:pt x="319308" y="186886"/>
                </a:cubicBezTo>
                <a:cubicBezTo>
                  <a:pt x="319308" y="173259"/>
                  <a:pt x="308166" y="162135"/>
                  <a:pt x="294518" y="162135"/>
                </a:cubicBezTo>
                <a:close/>
                <a:moveTo>
                  <a:pt x="94428" y="162135"/>
                </a:moveTo>
                <a:cubicBezTo>
                  <a:pt x="80872" y="162135"/>
                  <a:pt x="69730" y="173259"/>
                  <a:pt x="69730" y="186886"/>
                </a:cubicBezTo>
                <a:cubicBezTo>
                  <a:pt x="69730" y="190687"/>
                  <a:pt x="72794" y="193839"/>
                  <a:pt x="76601" y="193839"/>
                </a:cubicBezTo>
                <a:cubicBezTo>
                  <a:pt x="80500" y="193839"/>
                  <a:pt x="83564" y="190687"/>
                  <a:pt x="83564" y="186886"/>
                </a:cubicBezTo>
                <a:cubicBezTo>
                  <a:pt x="83564" y="180953"/>
                  <a:pt x="88392" y="176133"/>
                  <a:pt x="94335" y="176133"/>
                </a:cubicBezTo>
                <a:cubicBezTo>
                  <a:pt x="100277" y="176133"/>
                  <a:pt x="105105" y="180953"/>
                  <a:pt x="105105" y="186886"/>
                </a:cubicBezTo>
                <a:cubicBezTo>
                  <a:pt x="105105" y="189482"/>
                  <a:pt x="104270" y="191985"/>
                  <a:pt x="102506" y="193932"/>
                </a:cubicBezTo>
                <a:cubicBezTo>
                  <a:pt x="100649" y="195415"/>
                  <a:pt x="93592" y="201348"/>
                  <a:pt x="86443" y="208300"/>
                </a:cubicBezTo>
                <a:cubicBezTo>
                  <a:pt x="70287" y="223689"/>
                  <a:pt x="68244" y="230178"/>
                  <a:pt x="68244" y="234350"/>
                </a:cubicBezTo>
                <a:cubicBezTo>
                  <a:pt x="68244" y="238150"/>
                  <a:pt x="71308" y="241302"/>
                  <a:pt x="75115" y="241302"/>
                </a:cubicBezTo>
                <a:lnTo>
                  <a:pt x="114112" y="241302"/>
                </a:lnTo>
                <a:cubicBezTo>
                  <a:pt x="118011" y="241302"/>
                  <a:pt x="121075" y="238150"/>
                  <a:pt x="121168" y="234257"/>
                </a:cubicBezTo>
                <a:cubicBezTo>
                  <a:pt x="121168" y="230363"/>
                  <a:pt x="118104" y="227304"/>
                  <a:pt x="114297" y="227304"/>
                </a:cubicBezTo>
                <a:lnTo>
                  <a:pt x="87371" y="227304"/>
                </a:lnTo>
                <a:cubicBezTo>
                  <a:pt x="89599" y="224709"/>
                  <a:pt x="92756" y="221464"/>
                  <a:pt x="97213" y="217292"/>
                </a:cubicBezTo>
                <a:cubicBezTo>
                  <a:pt x="104641" y="210340"/>
                  <a:pt x="111790" y="204314"/>
                  <a:pt x="111883" y="204314"/>
                </a:cubicBezTo>
                <a:cubicBezTo>
                  <a:pt x="112162" y="204222"/>
                  <a:pt x="119218" y="197547"/>
                  <a:pt x="119218" y="186886"/>
                </a:cubicBezTo>
                <a:cubicBezTo>
                  <a:pt x="119218" y="173259"/>
                  <a:pt x="108076" y="162135"/>
                  <a:pt x="94428" y="162135"/>
                </a:cubicBezTo>
                <a:close/>
                <a:moveTo>
                  <a:pt x="506956" y="162042"/>
                </a:moveTo>
                <a:cubicBezTo>
                  <a:pt x="503985" y="161208"/>
                  <a:pt x="500921" y="162320"/>
                  <a:pt x="499157" y="164731"/>
                </a:cubicBezTo>
                <a:lnTo>
                  <a:pt x="464153" y="215346"/>
                </a:lnTo>
                <a:cubicBezTo>
                  <a:pt x="462667" y="217385"/>
                  <a:pt x="462389" y="220259"/>
                  <a:pt x="463596" y="222484"/>
                </a:cubicBezTo>
                <a:cubicBezTo>
                  <a:pt x="464896" y="224709"/>
                  <a:pt x="467217" y="226192"/>
                  <a:pt x="469817" y="226192"/>
                </a:cubicBezTo>
                <a:lnTo>
                  <a:pt x="497950" y="226192"/>
                </a:lnTo>
                <a:lnTo>
                  <a:pt x="497950" y="234720"/>
                </a:lnTo>
                <a:cubicBezTo>
                  <a:pt x="497950" y="238521"/>
                  <a:pt x="501014" y="241673"/>
                  <a:pt x="504821" y="241673"/>
                </a:cubicBezTo>
                <a:cubicBezTo>
                  <a:pt x="508720" y="241673"/>
                  <a:pt x="511785" y="238521"/>
                  <a:pt x="511785" y="234720"/>
                </a:cubicBezTo>
                <a:lnTo>
                  <a:pt x="511785" y="226192"/>
                </a:lnTo>
                <a:lnTo>
                  <a:pt x="519305" y="226192"/>
                </a:lnTo>
                <a:cubicBezTo>
                  <a:pt x="523205" y="226192"/>
                  <a:pt x="526269" y="223133"/>
                  <a:pt x="526269" y="219239"/>
                </a:cubicBezTo>
                <a:cubicBezTo>
                  <a:pt x="526269" y="215438"/>
                  <a:pt x="523205" y="212379"/>
                  <a:pt x="519305" y="212379"/>
                </a:cubicBezTo>
                <a:lnTo>
                  <a:pt x="511785" y="212379"/>
                </a:lnTo>
                <a:lnTo>
                  <a:pt x="511785" y="168717"/>
                </a:lnTo>
                <a:cubicBezTo>
                  <a:pt x="511785" y="165658"/>
                  <a:pt x="509835" y="162877"/>
                  <a:pt x="506956" y="162042"/>
                </a:cubicBezTo>
                <a:close/>
                <a:moveTo>
                  <a:pt x="0" y="0"/>
                </a:moveTo>
                <a:lnTo>
                  <a:pt x="593956" y="0"/>
                </a:lnTo>
                <a:lnTo>
                  <a:pt x="594513" y="0"/>
                </a:lnTo>
                <a:lnTo>
                  <a:pt x="594513" y="403437"/>
                </a:lnTo>
                <a:lnTo>
                  <a:pt x="451525" y="403437"/>
                </a:lnTo>
                <a:lnTo>
                  <a:pt x="548831" y="588006"/>
                </a:lnTo>
                <a:cubicBezTo>
                  <a:pt x="551617" y="593660"/>
                  <a:pt x="549296" y="601447"/>
                  <a:pt x="543446" y="604321"/>
                </a:cubicBezTo>
                <a:cubicBezTo>
                  <a:pt x="541496" y="605248"/>
                  <a:pt x="539639" y="605804"/>
                  <a:pt x="537689" y="605804"/>
                </a:cubicBezTo>
                <a:cubicBezTo>
                  <a:pt x="533326" y="605804"/>
                  <a:pt x="528962" y="603765"/>
                  <a:pt x="527012" y="599501"/>
                </a:cubicBezTo>
                <a:lnTo>
                  <a:pt x="424506" y="403344"/>
                </a:lnTo>
                <a:lnTo>
                  <a:pt x="309466" y="403344"/>
                </a:lnTo>
                <a:lnTo>
                  <a:pt x="309466" y="557414"/>
                </a:lnTo>
                <a:cubicBezTo>
                  <a:pt x="309466" y="564089"/>
                  <a:pt x="304174" y="569465"/>
                  <a:pt x="297489" y="569465"/>
                </a:cubicBezTo>
                <a:cubicBezTo>
                  <a:pt x="290804" y="569465"/>
                  <a:pt x="285511" y="564089"/>
                  <a:pt x="285511" y="557414"/>
                </a:cubicBezTo>
                <a:lnTo>
                  <a:pt x="285511" y="403159"/>
                </a:lnTo>
                <a:lnTo>
                  <a:pt x="170471" y="403159"/>
                </a:lnTo>
                <a:lnTo>
                  <a:pt x="67966" y="599315"/>
                </a:lnTo>
                <a:cubicBezTo>
                  <a:pt x="66016" y="603301"/>
                  <a:pt x="61652" y="605619"/>
                  <a:pt x="57288" y="605619"/>
                </a:cubicBezTo>
                <a:cubicBezTo>
                  <a:pt x="55338" y="605619"/>
                  <a:pt x="53481" y="605155"/>
                  <a:pt x="51531" y="604136"/>
                </a:cubicBezTo>
                <a:cubicBezTo>
                  <a:pt x="45218" y="600798"/>
                  <a:pt x="43361" y="593660"/>
                  <a:pt x="46146" y="587820"/>
                </a:cubicBezTo>
                <a:lnTo>
                  <a:pt x="142988" y="403344"/>
                </a:lnTo>
                <a:lnTo>
                  <a:pt x="0" y="403344"/>
                </a:lnTo>
                <a:close/>
              </a:path>
            </a:pathLst>
          </a:custGeom>
          <a:solidFill>
            <a:srgbClr val="41B4AD"/>
          </a:solidFill>
          <a:ln>
            <a:noFill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9" name="setting-flow-interface-symbol_38876">
            <a:extLst>
              <a:ext uri="{FF2B5EF4-FFF2-40B4-BE49-F238E27FC236}">
                <a16:creationId xmlns:a16="http://schemas.microsoft.com/office/drawing/2014/main" id="{052E9BB6-0728-43BB-AE75-F9F269B369FA}"/>
              </a:ext>
            </a:extLst>
          </p:cNvPr>
          <p:cNvSpPr>
            <a:spLocks noChangeAspect="1"/>
          </p:cNvSpPr>
          <p:nvPr/>
        </p:nvSpPr>
        <p:spPr bwMode="auto">
          <a:xfrm>
            <a:off x="5996359" y="4715990"/>
            <a:ext cx="287320" cy="304842"/>
          </a:xfrm>
          <a:custGeom>
            <a:avLst/>
            <a:gdLst>
              <a:gd name="connsiteX0" fmla="*/ 433318 w 564932"/>
              <a:gd name="connsiteY0" fmla="*/ 449451 h 599383"/>
              <a:gd name="connsiteX1" fmla="*/ 429445 w 564932"/>
              <a:gd name="connsiteY1" fmla="*/ 452888 h 599383"/>
              <a:gd name="connsiteX2" fmla="*/ 430736 w 564932"/>
              <a:gd name="connsiteY2" fmla="*/ 452459 h 599383"/>
              <a:gd name="connsiteX3" fmla="*/ 433318 w 564932"/>
              <a:gd name="connsiteY3" fmla="*/ 449881 h 599383"/>
              <a:gd name="connsiteX4" fmla="*/ 433318 w 564932"/>
              <a:gd name="connsiteY4" fmla="*/ 449451 h 599383"/>
              <a:gd name="connsiteX5" fmla="*/ 120921 w 564932"/>
              <a:gd name="connsiteY5" fmla="*/ 408606 h 599383"/>
              <a:gd name="connsiteX6" fmla="*/ 168257 w 564932"/>
              <a:gd name="connsiteY6" fmla="*/ 442550 h 599383"/>
              <a:gd name="connsiteX7" fmla="*/ 170408 w 564932"/>
              <a:gd name="connsiteY7" fmla="*/ 446847 h 599383"/>
              <a:gd name="connsiteX8" fmla="*/ 168687 w 564932"/>
              <a:gd name="connsiteY8" fmla="*/ 451573 h 599383"/>
              <a:gd name="connsiteX9" fmla="*/ 125655 w 564932"/>
              <a:gd name="connsiteY9" fmla="*/ 487667 h 599383"/>
              <a:gd name="connsiteX10" fmla="*/ 121782 w 564932"/>
              <a:gd name="connsiteY10" fmla="*/ 488956 h 599383"/>
              <a:gd name="connsiteX11" fmla="*/ 117478 w 564932"/>
              <a:gd name="connsiteY11" fmla="*/ 486807 h 599383"/>
              <a:gd name="connsiteX12" fmla="*/ 117909 w 564932"/>
              <a:gd name="connsiteY12" fmla="*/ 479073 h 599383"/>
              <a:gd name="connsiteX13" fmla="*/ 149323 w 564932"/>
              <a:gd name="connsiteY13" fmla="*/ 452862 h 599383"/>
              <a:gd name="connsiteX14" fmla="*/ 57663 w 564932"/>
              <a:gd name="connsiteY14" fmla="*/ 452862 h 599383"/>
              <a:gd name="connsiteX15" fmla="*/ 11619 w 564932"/>
              <a:gd name="connsiteY15" fmla="*/ 498408 h 599383"/>
              <a:gd name="connsiteX16" fmla="*/ 11619 w 564932"/>
              <a:gd name="connsiteY16" fmla="*/ 593797 h 599383"/>
              <a:gd name="connsiteX17" fmla="*/ 6024 w 564932"/>
              <a:gd name="connsiteY17" fmla="*/ 599383 h 599383"/>
              <a:gd name="connsiteX18" fmla="*/ 0 w 564932"/>
              <a:gd name="connsiteY18" fmla="*/ 593797 h 599383"/>
              <a:gd name="connsiteX19" fmla="*/ 0 w 564932"/>
              <a:gd name="connsiteY19" fmla="*/ 498408 h 599383"/>
              <a:gd name="connsiteX20" fmla="*/ 57663 w 564932"/>
              <a:gd name="connsiteY20" fmla="*/ 441261 h 599383"/>
              <a:gd name="connsiteX21" fmla="*/ 147171 w 564932"/>
              <a:gd name="connsiteY21" fmla="*/ 441261 h 599383"/>
              <a:gd name="connsiteX22" fmla="*/ 114036 w 564932"/>
              <a:gd name="connsiteY22" fmla="*/ 417629 h 599383"/>
              <a:gd name="connsiteX23" fmla="*/ 112745 w 564932"/>
              <a:gd name="connsiteY23" fmla="*/ 409895 h 599383"/>
              <a:gd name="connsiteX24" fmla="*/ 120921 w 564932"/>
              <a:gd name="connsiteY24" fmla="*/ 408606 h 599383"/>
              <a:gd name="connsiteX25" fmla="*/ 391150 w 564932"/>
              <a:gd name="connsiteY25" fmla="*/ 350199 h 599383"/>
              <a:gd name="connsiteX26" fmla="*/ 378242 w 564932"/>
              <a:gd name="connsiteY26" fmla="*/ 353206 h 599383"/>
              <a:gd name="connsiteX27" fmla="*/ 362751 w 564932"/>
              <a:gd name="connsiteY27" fmla="*/ 394454 h 599383"/>
              <a:gd name="connsiteX28" fmla="*/ 373939 w 564932"/>
              <a:gd name="connsiteY28" fmla="*/ 407774 h 599383"/>
              <a:gd name="connsiteX29" fmla="*/ 411804 w 564932"/>
              <a:gd name="connsiteY29" fmla="*/ 357933 h 599383"/>
              <a:gd name="connsiteX30" fmla="*/ 391150 w 564932"/>
              <a:gd name="connsiteY30" fmla="*/ 350199 h 599383"/>
              <a:gd name="connsiteX31" fmla="*/ 413525 w 564932"/>
              <a:gd name="connsiteY31" fmla="*/ 303365 h 599383"/>
              <a:gd name="connsiteX32" fmla="*/ 407071 w 564932"/>
              <a:gd name="connsiteY32" fmla="*/ 306373 h 599383"/>
              <a:gd name="connsiteX33" fmla="*/ 402337 w 564932"/>
              <a:gd name="connsiteY33" fmla="*/ 319692 h 599383"/>
              <a:gd name="connsiteX34" fmla="*/ 397604 w 564932"/>
              <a:gd name="connsiteY34" fmla="*/ 319263 h 599383"/>
              <a:gd name="connsiteX35" fmla="*/ 379533 w 564932"/>
              <a:gd name="connsiteY35" fmla="*/ 319692 h 599383"/>
              <a:gd name="connsiteX36" fmla="*/ 375230 w 564932"/>
              <a:gd name="connsiteY36" fmla="*/ 320552 h 599383"/>
              <a:gd name="connsiteX37" fmla="*/ 369636 w 564932"/>
              <a:gd name="connsiteY37" fmla="*/ 308092 h 599383"/>
              <a:gd name="connsiteX38" fmla="*/ 362751 w 564932"/>
              <a:gd name="connsiteY38" fmla="*/ 305514 h 599383"/>
              <a:gd name="connsiteX39" fmla="*/ 351564 w 564932"/>
              <a:gd name="connsiteY39" fmla="*/ 310670 h 599383"/>
              <a:gd name="connsiteX40" fmla="*/ 349413 w 564932"/>
              <a:gd name="connsiteY40" fmla="*/ 317114 h 599383"/>
              <a:gd name="connsiteX41" fmla="*/ 355006 w 564932"/>
              <a:gd name="connsiteY41" fmla="*/ 330004 h 599383"/>
              <a:gd name="connsiteX42" fmla="*/ 351564 w 564932"/>
              <a:gd name="connsiteY42" fmla="*/ 332582 h 599383"/>
              <a:gd name="connsiteX43" fmla="*/ 339516 w 564932"/>
              <a:gd name="connsiteY43" fmla="*/ 345902 h 599383"/>
              <a:gd name="connsiteX44" fmla="*/ 336934 w 564932"/>
              <a:gd name="connsiteY44" fmla="*/ 349769 h 599383"/>
              <a:gd name="connsiteX45" fmla="*/ 323596 w 564932"/>
              <a:gd name="connsiteY45" fmla="*/ 345043 h 599383"/>
              <a:gd name="connsiteX46" fmla="*/ 317142 w 564932"/>
              <a:gd name="connsiteY46" fmla="*/ 347621 h 599383"/>
              <a:gd name="connsiteX47" fmla="*/ 312839 w 564932"/>
              <a:gd name="connsiteY47" fmla="*/ 359222 h 599383"/>
              <a:gd name="connsiteX48" fmla="*/ 313269 w 564932"/>
              <a:gd name="connsiteY48" fmla="*/ 363089 h 599383"/>
              <a:gd name="connsiteX49" fmla="*/ 315851 w 564932"/>
              <a:gd name="connsiteY49" fmla="*/ 365666 h 599383"/>
              <a:gd name="connsiteX50" fmla="*/ 329189 w 564932"/>
              <a:gd name="connsiteY50" fmla="*/ 370393 h 599383"/>
              <a:gd name="connsiteX51" fmla="*/ 328759 w 564932"/>
              <a:gd name="connsiteY51" fmla="*/ 374689 h 599383"/>
              <a:gd name="connsiteX52" fmla="*/ 329189 w 564932"/>
              <a:gd name="connsiteY52" fmla="*/ 393165 h 599383"/>
              <a:gd name="connsiteX53" fmla="*/ 330050 w 564932"/>
              <a:gd name="connsiteY53" fmla="*/ 397462 h 599383"/>
              <a:gd name="connsiteX54" fmla="*/ 317572 w 564932"/>
              <a:gd name="connsiteY54" fmla="*/ 403047 h 599383"/>
              <a:gd name="connsiteX55" fmla="*/ 314990 w 564932"/>
              <a:gd name="connsiteY55" fmla="*/ 406055 h 599383"/>
              <a:gd name="connsiteX56" fmla="*/ 314990 w 564932"/>
              <a:gd name="connsiteY56" fmla="*/ 409922 h 599383"/>
              <a:gd name="connsiteX57" fmla="*/ 320154 w 564932"/>
              <a:gd name="connsiteY57" fmla="*/ 420663 h 599383"/>
              <a:gd name="connsiteX58" fmla="*/ 326608 w 564932"/>
              <a:gd name="connsiteY58" fmla="*/ 423241 h 599383"/>
              <a:gd name="connsiteX59" fmla="*/ 339516 w 564932"/>
              <a:gd name="connsiteY59" fmla="*/ 417656 h 599383"/>
              <a:gd name="connsiteX60" fmla="*/ 342098 w 564932"/>
              <a:gd name="connsiteY60" fmla="*/ 421093 h 599383"/>
              <a:gd name="connsiteX61" fmla="*/ 347261 w 564932"/>
              <a:gd name="connsiteY61" fmla="*/ 426249 h 599383"/>
              <a:gd name="connsiteX62" fmla="*/ 364903 w 564932"/>
              <a:gd name="connsiteY62" fmla="*/ 415078 h 599383"/>
              <a:gd name="connsiteX63" fmla="*/ 352425 w 564932"/>
              <a:gd name="connsiteY63" fmla="*/ 399610 h 599383"/>
              <a:gd name="connsiteX64" fmla="*/ 373078 w 564932"/>
              <a:gd name="connsiteY64" fmla="*/ 342465 h 599383"/>
              <a:gd name="connsiteX65" fmla="*/ 391150 w 564932"/>
              <a:gd name="connsiteY65" fmla="*/ 338598 h 599383"/>
              <a:gd name="connsiteX66" fmla="*/ 416106 w 564932"/>
              <a:gd name="connsiteY66" fmla="*/ 346761 h 599383"/>
              <a:gd name="connsiteX67" fmla="*/ 424282 w 564932"/>
              <a:gd name="connsiteY67" fmla="*/ 307662 h 599383"/>
              <a:gd name="connsiteX68" fmla="*/ 355867 w 564932"/>
              <a:gd name="connsiteY68" fmla="*/ 33536 h 599383"/>
              <a:gd name="connsiteX69" fmla="*/ 391580 w 564932"/>
              <a:gd name="connsiteY69" fmla="*/ 46856 h 599383"/>
              <a:gd name="connsiteX70" fmla="*/ 411804 w 564932"/>
              <a:gd name="connsiteY70" fmla="*/ 90682 h 599383"/>
              <a:gd name="connsiteX71" fmla="*/ 401477 w 564932"/>
              <a:gd name="connsiteY71" fmla="*/ 119040 h 599383"/>
              <a:gd name="connsiteX72" fmla="*/ 427724 w 564932"/>
              <a:gd name="connsiteY72" fmla="*/ 140093 h 599383"/>
              <a:gd name="connsiteX73" fmla="*/ 373078 w 564932"/>
              <a:gd name="connsiteY73" fmla="*/ 140093 h 599383"/>
              <a:gd name="connsiteX74" fmla="*/ 347261 w 564932"/>
              <a:gd name="connsiteY74" fmla="*/ 165873 h 599383"/>
              <a:gd name="connsiteX75" fmla="*/ 347691 w 564932"/>
              <a:gd name="connsiteY75" fmla="*/ 168881 h 599383"/>
              <a:gd name="connsiteX76" fmla="*/ 217747 w 564932"/>
              <a:gd name="connsiteY76" fmla="*/ 165014 h 599383"/>
              <a:gd name="connsiteX77" fmla="*/ 146320 w 564932"/>
              <a:gd name="connsiteY77" fmla="*/ 358362 h 599383"/>
              <a:gd name="connsiteX78" fmla="*/ 273508 w 564932"/>
              <a:gd name="connsiteY78" fmla="*/ 442892 h 599383"/>
              <a:gd name="connsiteX79" fmla="*/ 324404 w 564932"/>
              <a:gd name="connsiteY79" fmla="*/ 435238 h 599383"/>
              <a:gd name="connsiteX80" fmla="*/ 324456 w 564932"/>
              <a:gd name="connsiteY80" fmla="*/ 435272 h 599383"/>
              <a:gd name="connsiteX81" fmla="*/ 327038 w 564932"/>
              <a:gd name="connsiteY81" fmla="*/ 434842 h 599383"/>
              <a:gd name="connsiteX82" fmla="*/ 324404 w 564932"/>
              <a:gd name="connsiteY82" fmla="*/ 435238 h 599383"/>
              <a:gd name="connsiteX83" fmla="*/ 309827 w 564932"/>
              <a:gd name="connsiteY83" fmla="*/ 425819 h 599383"/>
              <a:gd name="connsiteX84" fmla="*/ 304663 w 564932"/>
              <a:gd name="connsiteY84" fmla="*/ 414648 h 599383"/>
              <a:gd name="connsiteX85" fmla="*/ 304233 w 564932"/>
              <a:gd name="connsiteY85" fmla="*/ 402188 h 599383"/>
              <a:gd name="connsiteX86" fmla="*/ 312839 w 564932"/>
              <a:gd name="connsiteY86" fmla="*/ 392735 h 599383"/>
              <a:gd name="connsiteX87" fmla="*/ 317572 w 564932"/>
              <a:gd name="connsiteY87" fmla="*/ 390587 h 599383"/>
              <a:gd name="connsiteX88" fmla="*/ 317142 w 564932"/>
              <a:gd name="connsiteY88" fmla="*/ 378127 h 599383"/>
              <a:gd name="connsiteX89" fmla="*/ 311978 w 564932"/>
              <a:gd name="connsiteY89" fmla="*/ 376408 h 599383"/>
              <a:gd name="connsiteX90" fmla="*/ 302942 w 564932"/>
              <a:gd name="connsiteY90" fmla="*/ 367815 h 599383"/>
              <a:gd name="connsiteX91" fmla="*/ 302082 w 564932"/>
              <a:gd name="connsiteY91" fmla="*/ 355355 h 599383"/>
              <a:gd name="connsiteX92" fmla="*/ 306385 w 564932"/>
              <a:gd name="connsiteY92" fmla="*/ 343754 h 599383"/>
              <a:gd name="connsiteX93" fmla="*/ 322305 w 564932"/>
              <a:gd name="connsiteY93" fmla="*/ 333012 h 599383"/>
              <a:gd name="connsiteX94" fmla="*/ 327899 w 564932"/>
              <a:gd name="connsiteY94" fmla="*/ 334301 h 599383"/>
              <a:gd name="connsiteX95" fmla="*/ 332632 w 564932"/>
              <a:gd name="connsiteY95" fmla="*/ 336020 h 599383"/>
              <a:gd name="connsiteX96" fmla="*/ 341237 w 564932"/>
              <a:gd name="connsiteY96" fmla="*/ 326567 h 599383"/>
              <a:gd name="connsiteX97" fmla="*/ 339086 w 564932"/>
              <a:gd name="connsiteY97" fmla="*/ 321841 h 599383"/>
              <a:gd name="connsiteX98" fmla="*/ 346831 w 564932"/>
              <a:gd name="connsiteY98" fmla="*/ 299928 h 599383"/>
              <a:gd name="connsiteX99" fmla="*/ 358018 w 564932"/>
              <a:gd name="connsiteY99" fmla="*/ 295202 h 599383"/>
              <a:gd name="connsiteX100" fmla="*/ 364903 w 564932"/>
              <a:gd name="connsiteY100" fmla="*/ 293483 h 599383"/>
              <a:gd name="connsiteX101" fmla="*/ 379963 w 564932"/>
              <a:gd name="connsiteY101" fmla="*/ 302936 h 599383"/>
              <a:gd name="connsiteX102" fmla="*/ 382114 w 564932"/>
              <a:gd name="connsiteY102" fmla="*/ 307662 h 599383"/>
              <a:gd name="connsiteX103" fmla="*/ 394592 w 564932"/>
              <a:gd name="connsiteY103" fmla="*/ 307232 h 599383"/>
              <a:gd name="connsiteX104" fmla="*/ 396314 w 564932"/>
              <a:gd name="connsiteY104" fmla="*/ 302506 h 599383"/>
              <a:gd name="connsiteX105" fmla="*/ 412234 w 564932"/>
              <a:gd name="connsiteY105" fmla="*/ 291764 h 599383"/>
              <a:gd name="connsiteX106" fmla="*/ 417397 w 564932"/>
              <a:gd name="connsiteY106" fmla="*/ 292624 h 599383"/>
              <a:gd name="connsiteX107" fmla="*/ 424712 w 564932"/>
              <a:gd name="connsiteY107" fmla="*/ 295202 h 599383"/>
              <a:gd name="connsiteX108" fmla="*/ 411373 w 564932"/>
              <a:gd name="connsiteY108" fmla="*/ 236338 h 599383"/>
              <a:gd name="connsiteX109" fmla="*/ 379102 w 564932"/>
              <a:gd name="connsiteY109" fmla="*/ 191653 h 599383"/>
              <a:gd name="connsiteX110" fmla="*/ 468601 w 564932"/>
              <a:gd name="connsiteY110" fmla="*/ 191653 h 599383"/>
              <a:gd name="connsiteX111" fmla="*/ 521955 w 564932"/>
              <a:gd name="connsiteY111" fmla="*/ 169740 h 599383"/>
              <a:gd name="connsiteX112" fmla="*/ 536155 w 564932"/>
              <a:gd name="connsiteY112" fmla="*/ 199816 h 599383"/>
              <a:gd name="connsiteX113" fmla="*/ 519374 w 564932"/>
              <a:gd name="connsiteY113" fmla="*/ 245361 h 599383"/>
              <a:gd name="connsiteX114" fmla="*/ 491836 w 564932"/>
              <a:gd name="connsiteY114" fmla="*/ 257821 h 599383"/>
              <a:gd name="connsiteX115" fmla="*/ 494417 w 564932"/>
              <a:gd name="connsiteY115" fmla="*/ 320122 h 599383"/>
              <a:gd name="connsiteX116" fmla="*/ 522816 w 564932"/>
              <a:gd name="connsiteY116" fmla="*/ 330864 h 599383"/>
              <a:gd name="connsiteX117" fmla="*/ 543039 w 564932"/>
              <a:gd name="connsiteY117" fmla="*/ 374260 h 599383"/>
              <a:gd name="connsiteX118" fmla="*/ 529700 w 564932"/>
              <a:gd name="connsiteY118" fmla="*/ 410352 h 599383"/>
              <a:gd name="connsiteX119" fmla="*/ 512059 w 564932"/>
              <a:gd name="connsiteY119" fmla="*/ 429257 h 599383"/>
              <a:gd name="connsiteX120" fmla="*/ 485812 w 564932"/>
              <a:gd name="connsiteY120" fmla="*/ 430546 h 599383"/>
              <a:gd name="connsiteX121" fmla="*/ 472043 w 564932"/>
              <a:gd name="connsiteY121" fmla="*/ 425390 h 599383"/>
              <a:gd name="connsiteX122" fmla="*/ 467310 w 564932"/>
              <a:gd name="connsiteY122" fmla="*/ 428397 h 599383"/>
              <a:gd name="connsiteX123" fmla="*/ 454832 w 564932"/>
              <a:gd name="connsiteY123" fmla="*/ 428827 h 599383"/>
              <a:gd name="connsiteX124" fmla="*/ 451820 w 564932"/>
              <a:gd name="connsiteY124" fmla="*/ 427968 h 599383"/>
              <a:gd name="connsiteX125" fmla="*/ 442784 w 564932"/>
              <a:gd name="connsiteY125" fmla="*/ 439139 h 599383"/>
              <a:gd name="connsiteX126" fmla="*/ 443644 w 564932"/>
              <a:gd name="connsiteY126" fmla="*/ 440858 h 599383"/>
              <a:gd name="connsiteX127" fmla="*/ 444075 w 564932"/>
              <a:gd name="connsiteY127" fmla="*/ 453748 h 599383"/>
              <a:gd name="connsiteX128" fmla="*/ 435469 w 564932"/>
              <a:gd name="connsiteY128" fmla="*/ 462771 h 599383"/>
              <a:gd name="connsiteX129" fmla="*/ 424282 w 564932"/>
              <a:gd name="connsiteY129" fmla="*/ 467926 h 599383"/>
              <a:gd name="connsiteX130" fmla="*/ 416537 w 564932"/>
              <a:gd name="connsiteY130" fmla="*/ 469215 h 599383"/>
              <a:gd name="connsiteX131" fmla="*/ 427724 w 564932"/>
              <a:gd name="connsiteY131" fmla="*/ 493277 h 599383"/>
              <a:gd name="connsiteX132" fmla="*/ 410943 w 564932"/>
              <a:gd name="connsiteY132" fmla="*/ 538391 h 599383"/>
              <a:gd name="connsiteX133" fmla="*/ 376521 w 564932"/>
              <a:gd name="connsiteY133" fmla="*/ 554289 h 599383"/>
              <a:gd name="connsiteX134" fmla="*/ 330911 w 564932"/>
              <a:gd name="connsiteY134" fmla="*/ 537532 h 599383"/>
              <a:gd name="connsiteX135" fmla="*/ 318432 w 564932"/>
              <a:gd name="connsiteY135" fmla="*/ 510463 h 599383"/>
              <a:gd name="connsiteX136" fmla="*/ 256042 w 564932"/>
              <a:gd name="connsiteY136" fmla="*/ 512611 h 599383"/>
              <a:gd name="connsiteX137" fmla="*/ 245285 w 564932"/>
              <a:gd name="connsiteY137" fmla="*/ 540969 h 599383"/>
              <a:gd name="connsiteX138" fmla="*/ 227643 w 564932"/>
              <a:gd name="connsiteY138" fmla="*/ 560304 h 599383"/>
              <a:gd name="connsiteX139" fmla="*/ 201827 w 564932"/>
              <a:gd name="connsiteY139" fmla="*/ 561164 h 599383"/>
              <a:gd name="connsiteX140" fmla="*/ 165683 w 564932"/>
              <a:gd name="connsiteY140" fmla="*/ 547844 h 599383"/>
              <a:gd name="connsiteX141" fmla="*/ 146751 w 564932"/>
              <a:gd name="connsiteY141" fmla="*/ 530228 h 599383"/>
              <a:gd name="connsiteX142" fmla="*/ 145460 w 564932"/>
              <a:gd name="connsiteY142" fmla="*/ 504018 h 599383"/>
              <a:gd name="connsiteX143" fmla="*/ 151053 w 564932"/>
              <a:gd name="connsiteY143" fmla="*/ 489410 h 599383"/>
              <a:gd name="connsiteX144" fmla="*/ 176440 w 564932"/>
              <a:gd name="connsiteY144" fmla="*/ 467926 h 599383"/>
              <a:gd name="connsiteX145" fmla="*/ 185476 w 564932"/>
              <a:gd name="connsiteY145" fmla="*/ 447303 h 599383"/>
              <a:gd name="connsiteX146" fmla="*/ 174719 w 564932"/>
              <a:gd name="connsiteY146" fmla="*/ 427538 h 599383"/>
              <a:gd name="connsiteX147" fmla="*/ 127388 w 564932"/>
              <a:gd name="connsiteY147" fmla="*/ 393595 h 599383"/>
              <a:gd name="connsiteX148" fmla="*/ 112328 w 564932"/>
              <a:gd name="connsiteY148" fmla="*/ 388868 h 599383"/>
              <a:gd name="connsiteX149" fmla="*/ 91245 w 564932"/>
              <a:gd name="connsiteY149" fmla="*/ 399610 h 599383"/>
              <a:gd name="connsiteX150" fmla="*/ 87802 w 564932"/>
              <a:gd name="connsiteY150" fmla="*/ 422382 h 599383"/>
              <a:gd name="connsiteX151" fmla="*/ 52519 w 564932"/>
              <a:gd name="connsiteY151" fmla="*/ 422382 h 599383"/>
              <a:gd name="connsiteX152" fmla="*/ 35308 w 564932"/>
              <a:gd name="connsiteY152" fmla="*/ 424530 h 599383"/>
              <a:gd name="connsiteX153" fmla="*/ 21539 w 564932"/>
              <a:gd name="connsiteY153" fmla="*/ 394884 h 599383"/>
              <a:gd name="connsiteX154" fmla="*/ 38320 w 564932"/>
              <a:gd name="connsiteY154" fmla="*/ 349769 h 599383"/>
              <a:gd name="connsiteX155" fmla="*/ 65428 w 564932"/>
              <a:gd name="connsiteY155" fmla="*/ 336879 h 599383"/>
              <a:gd name="connsiteX156" fmla="*/ 63276 w 564932"/>
              <a:gd name="connsiteY156" fmla="*/ 274578 h 599383"/>
              <a:gd name="connsiteX157" fmla="*/ 34878 w 564932"/>
              <a:gd name="connsiteY157" fmla="*/ 264266 h 599383"/>
              <a:gd name="connsiteX158" fmla="*/ 15515 w 564932"/>
              <a:gd name="connsiteY158" fmla="*/ 246220 h 599383"/>
              <a:gd name="connsiteX159" fmla="*/ 14655 w 564932"/>
              <a:gd name="connsiteY159" fmla="*/ 220440 h 599383"/>
              <a:gd name="connsiteX160" fmla="*/ 27993 w 564932"/>
              <a:gd name="connsiteY160" fmla="*/ 184778 h 599383"/>
              <a:gd name="connsiteX161" fmla="*/ 71882 w 564932"/>
              <a:gd name="connsiteY161" fmla="*/ 164584 h 599383"/>
              <a:gd name="connsiteX162" fmla="*/ 99850 w 564932"/>
              <a:gd name="connsiteY162" fmla="*/ 174896 h 599383"/>
              <a:gd name="connsiteX163" fmla="*/ 142448 w 564932"/>
              <a:gd name="connsiteY163" fmla="*/ 128922 h 599383"/>
              <a:gd name="connsiteX164" fmla="*/ 129970 w 564932"/>
              <a:gd name="connsiteY164" fmla="*/ 101423 h 599383"/>
              <a:gd name="connsiteX165" fmla="*/ 146751 w 564932"/>
              <a:gd name="connsiteY165" fmla="*/ 56309 h 599383"/>
              <a:gd name="connsiteX166" fmla="*/ 181173 w 564932"/>
              <a:gd name="connsiteY166" fmla="*/ 40411 h 599383"/>
              <a:gd name="connsiteX167" fmla="*/ 226352 w 564932"/>
              <a:gd name="connsiteY167" fmla="*/ 57168 h 599383"/>
              <a:gd name="connsiteX168" fmla="*/ 239261 w 564932"/>
              <a:gd name="connsiteY168" fmla="*/ 84666 h 599383"/>
              <a:gd name="connsiteX169" fmla="*/ 301651 w 564932"/>
              <a:gd name="connsiteY169" fmla="*/ 82088 h 599383"/>
              <a:gd name="connsiteX170" fmla="*/ 311978 w 564932"/>
              <a:gd name="connsiteY170" fmla="*/ 53731 h 599383"/>
              <a:gd name="connsiteX171" fmla="*/ 355867 w 564932"/>
              <a:gd name="connsiteY171" fmla="*/ 33536 h 599383"/>
              <a:gd name="connsiteX172" fmla="*/ 525415 w 564932"/>
              <a:gd name="connsiteY172" fmla="*/ 0 h 599383"/>
              <a:gd name="connsiteX173" fmla="*/ 529718 w 564932"/>
              <a:gd name="connsiteY173" fmla="*/ 2578 h 599383"/>
              <a:gd name="connsiteX174" fmla="*/ 563713 w 564932"/>
              <a:gd name="connsiteY174" fmla="*/ 49837 h 599383"/>
              <a:gd name="connsiteX175" fmla="*/ 562422 w 564932"/>
              <a:gd name="connsiteY175" fmla="*/ 57570 h 599383"/>
              <a:gd name="connsiteX176" fmla="*/ 554676 w 564932"/>
              <a:gd name="connsiteY176" fmla="*/ 56281 h 599383"/>
              <a:gd name="connsiteX177" fmla="*/ 531009 w 564932"/>
              <a:gd name="connsiteY177" fmla="*/ 23630 h 599383"/>
              <a:gd name="connsiteX178" fmla="*/ 531009 w 564932"/>
              <a:gd name="connsiteY178" fmla="*/ 112993 h 599383"/>
              <a:gd name="connsiteX179" fmla="*/ 473778 w 564932"/>
              <a:gd name="connsiteY179" fmla="*/ 170133 h 599383"/>
              <a:gd name="connsiteX180" fmla="*/ 378250 w 564932"/>
              <a:gd name="connsiteY180" fmla="*/ 170133 h 599383"/>
              <a:gd name="connsiteX181" fmla="*/ 372656 w 564932"/>
              <a:gd name="connsiteY181" fmla="*/ 164548 h 599383"/>
              <a:gd name="connsiteX182" fmla="*/ 378250 w 564932"/>
              <a:gd name="connsiteY182" fmla="*/ 158533 h 599383"/>
              <a:gd name="connsiteX183" fmla="*/ 473778 w 564932"/>
              <a:gd name="connsiteY183" fmla="*/ 158533 h 599383"/>
              <a:gd name="connsiteX184" fmla="*/ 519391 w 564932"/>
              <a:gd name="connsiteY184" fmla="*/ 112993 h 599383"/>
              <a:gd name="connsiteX185" fmla="*/ 519391 w 564932"/>
              <a:gd name="connsiteY185" fmla="*/ 21482 h 599383"/>
              <a:gd name="connsiteX186" fmla="*/ 493142 w 564932"/>
              <a:gd name="connsiteY186" fmla="*/ 52415 h 599383"/>
              <a:gd name="connsiteX187" fmla="*/ 485397 w 564932"/>
              <a:gd name="connsiteY187" fmla="*/ 53274 h 599383"/>
              <a:gd name="connsiteX188" fmla="*/ 483245 w 564932"/>
              <a:gd name="connsiteY188" fmla="*/ 48548 h 599383"/>
              <a:gd name="connsiteX189" fmla="*/ 484536 w 564932"/>
              <a:gd name="connsiteY189" fmla="*/ 45111 h 599383"/>
              <a:gd name="connsiteX190" fmla="*/ 520682 w 564932"/>
              <a:gd name="connsiteY190" fmla="*/ 2148 h 599383"/>
              <a:gd name="connsiteX191" fmla="*/ 525415 w 564932"/>
              <a:gd name="connsiteY191" fmla="*/ 0 h 599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</a:cxnLst>
            <a:rect l="l" t="t" r="r" b="b"/>
            <a:pathLst>
              <a:path w="564932" h="599383">
                <a:moveTo>
                  <a:pt x="433318" y="449451"/>
                </a:moveTo>
                <a:cubicBezTo>
                  <a:pt x="432027" y="450310"/>
                  <a:pt x="430736" y="451599"/>
                  <a:pt x="429445" y="452888"/>
                </a:cubicBezTo>
                <a:lnTo>
                  <a:pt x="430736" y="452459"/>
                </a:lnTo>
                <a:cubicBezTo>
                  <a:pt x="431597" y="452029"/>
                  <a:pt x="432887" y="450740"/>
                  <a:pt x="433318" y="449881"/>
                </a:cubicBezTo>
                <a:cubicBezTo>
                  <a:pt x="433318" y="449451"/>
                  <a:pt x="433318" y="449451"/>
                  <a:pt x="433318" y="449451"/>
                </a:cubicBezTo>
                <a:close/>
                <a:moveTo>
                  <a:pt x="120921" y="408606"/>
                </a:moveTo>
                <a:lnTo>
                  <a:pt x="168257" y="442550"/>
                </a:lnTo>
                <a:cubicBezTo>
                  <a:pt x="169548" y="443410"/>
                  <a:pt x="170408" y="445128"/>
                  <a:pt x="170408" y="446847"/>
                </a:cubicBezTo>
                <a:cubicBezTo>
                  <a:pt x="170839" y="448566"/>
                  <a:pt x="169978" y="450284"/>
                  <a:pt x="168687" y="451573"/>
                </a:cubicBezTo>
                <a:lnTo>
                  <a:pt x="125655" y="487667"/>
                </a:lnTo>
                <a:cubicBezTo>
                  <a:pt x="124364" y="488526"/>
                  <a:pt x="123073" y="488956"/>
                  <a:pt x="121782" y="488956"/>
                </a:cubicBezTo>
                <a:cubicBezTo>
                  <a:pt x="120060" y="488956"/>
                  <a:pt x="118339" y="488526"/>
                  <a:pt x="117478" y="486807"/>
                </a:cubicBezTo>
                <a:cubicBezTo>
                  <a:pt x="115327" y="484659"/>
                  <a:pt x="115757" y="480792"/>
                  <a:pt x="117909" y="479073"/>
                </a:cubicBezTo>
                <a:lnTo>
                  <a:pt x="149323" y="452862"/>
                </a:lnTo>
                <a:lnTo>
                  <a:pt x="57663" y="452862"/>
                </a:lnTo>
                <a:cubicBezTo>
                  <a:pt x="32274" y="452862"/>
                  <a:pt x="11619" y="473487"/>
                  <a:pt x="11619" y="498408"/>
                </a:cubicBezTo>
                <a:lnTo>
                  <a:pt x="11619" y="593797"/>
                </a:lnTo>
                <a:cubicBezTo>
                  <a:pt x="11619" y="596805"/>
                  <a:pt x="9037" y="599383"/>
                  <a:pt x="6024" y="599383"/>
                </a:cubicBezTo>
                <a:cubicBezTo>
                  <a:pt x="2582" y="599383"/>
                  <a:pt x="0" y="596805"/>
                  <a:pt x="0" y="593797"/>
                </a:cubicBezTo>
                <a:lnTo>
                  <a:pt x="0" y="498408"/>
                </a:lnTo>
                <a:cubicBezTo>
                  <a:pt x="0" y="467042"/>
                  <a:pt x="25819" y="441261"/>
                  <a:pt x="57663" y="441261"/>
                </a:cubicBezTo>
                <a:lnTo>
                  <a:pt x="147171" y="441261"/>
                </a:lnTo>
                <a:lnTo>
                  <a:pt x="114036" y="417629"/>
                </a:lnTo>
                <a:cubicBezTo>
                  <a:pt x="111454" y="415910"/>
                  <a:pt x="111024" y="412473"/>
                  <a:pt x="112745" y="409895"/>
                </a:cubicBezTo>
                <a:cubicBezTo>
                  <a:pt x="114466" y="407316"/>
                  <a:pt x="118339" y="406457"/>
                  <a:pt x="120921" y="408606"/>
                </a:cubicBezTo>
                <a:close/>
                <a:moveTo>
                  <a:pt x="391150" y="350199"/>
                </a:moveTo>
                <a:cubicBezTo>
                  <a:pt x="386417" y="350199"/>
                  <a:pt x="382114" y="351058"/>
                  <a:pt x="378242" y="353206"/>
                </a:cubicBezTo>
                <a:cubicBezTo>
                  <a:pt x="362321" y="360511"/>
                  <a:pt x="355436" y="378986"/>
                  <a:pt x="362751" y="394454"/>
                </a:cubicBezTo>
                <a:cubicBezTo>
                  <a:pt x="365333" y="400040"/>
                  <a:pt x="369205" y="404766"/>
                  <a:pt x="373939" y="407774"/>
                </a:cubicBezTo>
                <a:cubicBezTo>
                  <a:pt x="390290" y="394024"/>
                  <a:pt x="402768" y="376838"/>
                  <a:pt x="411804" y="357933"/>
                </a:cubicBezTo>
                <a:cubicBezTo>
                  <a:pt x="406210" y="352777"/>
                  <a:pt x="398895" y="350199"/>
                  <a:pt x="391150" y="350199"/>
                </a:cubicBezTo>
                <a:close/>
                <a:moveTo>
                  <a:pt x="413525" y="303365"/>
                </a:moveTo>
                <a:cubicBezTo>
                  <a:pt x="411373" y="302506"/>
                  <a:pt x="407931" y="304225"/>
                  <a:pt x="407071" y="306373"/>
                </a:cubicBezTo>
                <a:lnTo>
                  <a:pt x="402337" y="319692"/>
                </a:lnTo>
                <a:lnTo>
                  <a:pt x="397604" y="319263"/>
                </a:lnTo>
                <a:cubicBezTo>
                  <a:pt x="391580" y="318403"/>
                  <a:pt x="385557" y="318833"/>
                  <a:pt x="379533" y="319692"/>
                </a:cubicBezTo>
                <a:lnTo>
                  <a:pt x="375230" y="320552"/>
                </a:lnTo>
                <a:lnTo>
                  <a:pt x="369636" y="308092"/>
                </a:lnTo>
                <a:cubicBezTo>
                  <a:pt x="368345" y="305514"/>
                  <a:pt x="365333" y="304225"/>
                  <a:pt x="362751" y="305514"/>
                </a:cubicBezTo>
                <a:lnTo>
                  <a:pt x="351564" y="310670"/>
                </a:lnTo>
                <a:cubicBezTo>
                  <a:pt x="349413" y="311529"/>
                  <a:pt x="348122" y="314537"/>
                  <a:pt x="349413" y="317114"/>
                </a:cubicBezTo>
                <a:lnTo>
                  <a:pt x="355006" y="330004"/>
                </a:lnTo>
                <a:lnTo>
                  <a:pt x="351564" y="332582"/>
                </a:lnTo>
                <a:cubicBezTo>
                  <a:pt x="346831" y="336449"/>
                  <a:pt x="342958" y="341176"/>
                  <a:pt x="339516" y="345902"/>
                </a:cubicBezTo>
                <a:lnTo>
                  <a:pt x="336934" y="349769"/>
                </a:lnTo>
                <a:lnTo>
                  <a:pt x="323596" y="345043"/>
                </a:lnTo>
                <a:cubicBezTo>
                  <a:pt x="321444" y="343754"/>
                  <a:pt x="318002" y="345472"/>
                  <a:pt x="317142" y="347621"/>
                </a:cubicBezTo>
                <a:lnTo>
                  <a:pt x="312839" y="359222"/>
                </a:lnTo>
                <a:cubicBezTo>
                  <a:pt x="312408" y="360511"/>
                  <a:pt x="312408" y="361800"/>
                  <a:pt x="313269" y="363089"/>
                </a:cubicBezTo>
                <a:cubicBezTo>
                  <a:pt x="313699" y="364378"/>
                  <a:pt x="314560" y="365237"/>
                  <a:pt x="315851" y="365666"/>
                </a:cubicBezTo>
                <a:lnTo>
                  <a:pt x="329189" y="370393"/>
                </a:lnTo>
                <a:lnTo>
                  <a:pt x="328759" y="374689"/>
                </a:lnTo>
                <a:cubicBezTo>
                  <a:pt x="327899" y="381134"/>
                  <a:pt x="328329" y="387150"/>
                  <a:pt x="329189" y="393165"/>
                </a:cubicBezTo>
                <a:lnTo>
                  <a:pt x="330050" y="397462"/>
                </a:lnTo>
                <a:lnTo>
                  <a:pt x="317572" y="403047"/>
                </a:lnTo>
                <a:cubicBezTo>
                  <a:pt x="316281" y="403907"/>
                  <a:pt x="315420" y="404766"/>
                  <a:pt x="314990" y="406055"/>
                </a:cubicBezTo>
                <a:cubicBezTo>
                  <a:pt x="314560" y="407344"/>
                  <a:pt x="314560" y="408633"/>
                  <a:pt x="314990" y="409922"/>
                </a:cubicBezTo>
                <a:lnTo>
                  <a:pt x="320154" y="420663"/>
                </a:lnTo>
                <a:cubicBezTo>
                  <a:pt x="321014" y="423241"/>
                  <a:pt x="324456" y="424530"/>
                  <a:pt x="326608" y="423241"/>
                </a:cubicBezTo>
                <a:lnTo>
                  <a:pt x="339516" y="417656"/>
                </a:lnTo>
                <a:lnTo>
                  <a:pt x="342098" y="421093"/>
                </a:lnTo>
                <a:cubicBezTo>
                  <a:pt x="343819" y="422812"/>
                  <a:pt x="345540" y="424530"/>
                  <a:pt x="347261" y="426249"/>
                </a:cubicBezTo>
                <a:cubicBezTo>
                  <a:pt x="353285" y="422812"/>
                  <a:pt x="359309" y="419374"/>
                  <a:pt x="364903" y="415078"/>
                </a:cubicBezTo>
                <a:cubicBezTo>
                  <a:pt x="359739" y="410781"/>
                  <a:pt x="355006" y="405625"/>
                  <a:pt x="352425" y="399610"/>
                </a:cubicBezTo>
                <a:cubicBezTo>
                  <a:pt x="342528" y="378127"/>
                  <a:pt x="351994" y="352347"/>
                  <a:pt x="373078" y="342465"/>
                </a:cubicBezTo>
                <a:cubicBezTo>
                  <a:pt x="379102" y="339887"/>
                  <a:pt x="385126" y="338598"/>
                  <a:pt x="391150" y="338598"/>
                </a:cubicBezTo>
                <a:cubicBezTo>
                  <a:pt x="400186" y="338598"/>
                  <a:pt x="408792" y="341605"/>
                  <a:pt x="416106" y="346761"/>
                </a:cubicBezTo>
                <a:cubicBezTo>
                  <a:pt x="420840" y="334301"/>
                  <a:pt x="423421" y="320981"/>
                  <a:pt x="424282" y="307662"/>
                </a:cubicBezTo>
                <a:close/>
                <a:moveTo>
                  <a:pt x="355867" y="33536"/>
                </a:moveTo>
                <a:lnTo>
                  <a:pt x="391580" y="46856"/>
                </a:lnTo>
                <a:cubicBezTo>
                  <a:pt x="409222" y="53301"/>
                  <a:pt x="418258" y="73065"/>
                  <a:pt x="411804" y="90682"/>
                </a:cubicBezTo>
                <a:lnTo>
                  <a:pt x="401477" y="119040"/>
                </a:lnTo>
                <a:cubicBezTo>
                  <a:pt x="410943" y="125055"/>
                  <a:pt x="419549" y="132359"/>
                  <a:pt x="427724" y="140093"/>
                </a:cubicBezTo>
                <a:lnTo>
                  <a:pt x="373078" y="140093"/>
                </a:lnTo>
                <a:cubicBezTo>
                  <a:pt x="358879" y="140093"/>
                  <a:pt x="347261" y="151694"/>
                  <a:pt x="347261" y="165873"/>
                </a:cubicBezTo>
                <a:cubicBezTo>
                  <a:pt x="347261" y="166732"/>
                  <a:pt x="347691" y="168021"/>
                  <a:pt x="347691" y="168881"/>
                </a:cubicBezTo>
                <a:cubicBezTo>
                  <a:pt x="308536" y="148257"/>
                  <a:pt x="260775" y="145249"/>
                  <a:pt x="217747" y="165014"/>
                </a:cubicBezTo>
                <a:cubicBezTo>
                  <a:pt x="144599" y="198527"/>
                  <a:pt x="112328" y="285319"/>
                  <a:pt x="146320" y="358362"/>
                </a:cubicBezTo>
                <a:cubicBezTo>
                  <a:pt x="170201" y="409922"/>
                  <a:pt x="220221" y="440938"/>
                  <a:pt x="273508" y="442892"/>
                </a:cubicBezTo>
                <a:lnTo>
                  <a:pt x="324404" y="435238"/>
                </a:lnTo>
                <a:lnTo>
                  <a:pt x="324456" y="435272"/>
                </a:lnTo>
                <a:cubicBezTo>
                  <a:pt x="325317" y="435272"/>
                  <a:pt x="326177" y="435272"/>
                  <a:pt x="327038" y="434842"/>
                </a:cubicBezTo>
                <a:lnTo>
                  <a:pt x="324404" y="435238"/>
                </a:lnTo>
                <a:lnTo>
                  <a:pt x="309827" y="425819"/>
                </a:lnTo>
                <a:lnTo>
                  <a:pt x="304663" y="414648"/>
                </a:lnTo>
                <a:cubicBezTo>
                  <a:pt x="302942" y="410781"/>
                  <a:pt x="302512" y="406055"/>
                  <a:pt x="304233" y="402188"/>
                </a:cubicBezTo>
                <a:cubicBezTo>
                  <a:pt x="305524" y="397891"/>
                  <a:pt x="308536" y="394454"/>
                  <a:pt x="312839" y="392735"/>
                </a:cubicBezTo>
                <a:lnTo>
                  <a:pt x="317572" y="390587"/>
                </a:lnTo>
                <a:cubicBezTo>
                  <a:pt x="316711" y="386720"/>
                  <a:pt x="316711" y="382423"/>
                  <a:pt x="317142" y="378127"/>
                </a:cubicBezTo>
                <a:lnTo>
                  <a:pt x="311978" y="376408"/>
                </a:lnTo>
                <a:cubicBezTo>
                  <a:pt x="308106" y="374689"/>
                  <a:pt x="304663" y="371682"/>
                  <a:pt x="302942" y="367815"/>
                </a:cubicBezTo>
                <a:cubicBezTo>
                  <a:pt x="300791" y="363948"/>
                  <a:pt x="300791" y="359222"/>
                  <a:pt x="302082" y="355355"/>
                </a:cubicBezTo>
                <a:lnTo>
                  <a:pt x="306385" y="343754"/>
                </a:lnTo>
                <a:cubicBezTo>
                  <a:pt x="308966" y="337309"/>
                  <a:pt x="315420" y="333012"/>
                  <a:pt x="322305" y="333012"/>
                </a:cubicBezTo>
                <a:cubicBezTo>
                  <a:pt x="324026" y="333012"/>
                  <a:pt x="325747" y="333442"/>
                  <a:pt x="327899" y="334301"/>
                </a:cubicBezTo>
                <a:lnTo>
                  <a:pt x="332632" y="336020"/>
                </a:lnTo>
                <a:cubicBezTo>
                  <a:pt x="335213" y="332582"/>
                  <a:pt x="337795" y="329575"/>
                  <a:pt x="341237" y="326567"/>
                </a:cubicBezTo>
                <a:lnTo>
                  <a:pt x="339086" y="321841"/>
                </a:lnTo>
                <a:cubicBezTo>
                  <a:pt x="335213" y="313677"/>
                  <a:pt x="338656" y="303795"/>
                  <a:pt x="346831" y="299928"/>
                </a:cubicBezTo>
                <a:lnTo>
                  <a:pt x="358018" y="295202"/>
                </a:lnTo>
                <a:cubicBezTo>
                  <a:pt x="360170" y="293913"/>
                  <a:pt x="362321" y="293483"/>
                  <a:pt x="364903" y="293483"/>
                </a:cubicBezTo>
                <a:cubicBezTo>
                  <a:pt x="371357" y="293483"/>
                  <a:pt x="376951" y="297350"/>
                  <a:pt x="379963" y="302936"/>
                </a:cubicBezTo>
                <a:lnTo>
                  <a:pt x="382114" y="307662"/>
                </a:lnTo>
                <a:cubicBezTo>
                  <a:pt x="385987" y="307232"/>
                  <a:pt x="390290" y="307232"/>
                  <a:pt x="394592" y="307232"/>
                </a:cubicBezTo>
                <a:lnTo>
                  <a:pt x="396314" y="302506"/>
                </a:lnTo>
                <a:cubicBezTo>
                  <a:pt x="398895" y="296061"/>
                  <a:pt x="405349" y="291764"/>
                  <a:pt x="412234" y="291764"/>
                </a:cubicBezTo>
                <a:cubicBezTo>
                  <a:pt x="413955" y="291764"/>
                  <a:pt x="415676" y="292194"/>
                  <a:pt x="417397" y="292624"/>
                </a:cubicBezTo>
                <a:lnTo>
                  <a:pt x="424712" y="295202"/>
                </a:lnTo>
                <a:cubicBezTo>
                  <a:pt x="424282" y="275437"/>
                  <a:pt x="419979" y="255673"/>
                  <a:pt x="411373" y="236338"/>
                </a:cubicBezTo>
                <a:cubicBezTo>
                  <a:pt x="403198" y="219151"/>
                  <a:pt x="392441" y="204113"/>
                  <a:pt x="379102" y="191653"/>
                </a:cubicBezTo>
                <a:lnTo>
                  <a:pt x="468601" y="191653"/>
                </a:lnTo>
                <a:cubicBezTo>
                  <a:pt x="489254" y="191653"/>
                  <a:pt x="508186" y="183059"/>
                  <a:pt x="521955" y="169740"/>
                </a:cubicBezTo>
                <a:lnTo>
                  <a:pt x="536155" y="199816"/>
                </a:lnTo>
                <a:cubicBezTo>
                  <a:pt x="543900" y="217003"/>
                  <a:pt x="536585" y="237197"/>
                  <a:pt x="519374" y="245361"/>
                </a:cubicBezTo>
                <a:lnTo>
                  <a:pt x="491836" y="257821"/>
                </a:lnTo>
                <a:cubicBezTo>
                  <a:pt x="496139" y="278874"/>
                  <a:pt x="496569" y="299498"/>
                  <a:pt x="494417" y="320122"/>
                </a:cubicBezTo>
                <a:lnTo>
                  <a:pt x="522816" y="330864"/>
                </a:lnTo>
                <a:cubicBezTo>
                  <a:pt x="540457" y="337309"/>
                  <a:pt x="549493" y="357073"/>
                  <a:pt x="543039" y="374260"/>
                </a:cubicBezTo>
                <a:lnTo>
                  <a:pt x="529700" y="410352"/>
                </a:lnTo>
                <a:cubicBezTo>
                  <a:pt x="526688" y="418515"/>
                  <a:pt x="520234" y="425390"/>
                  <a:pt x="512059" y="429257"/>
                </a:cubicBezTo>
                <a:cubicBezTo>
                  <a:pt x="503884" y="433124"/>
                  <a:pt x="494417" y="433553"/>
                  <a:pt x="485812" y="430546"/>
                </a:cubicBezTo>
                <a:lnTo>
                  <a:pt x="472043" y="425390"/>
                </a:lnTo>
                <a:cubicBezTo>
                  <a:pt x="470752" y="426679"/>
                  <a:pt x="469031" y="427538"/>
                  <a:pt x="467310" y="428397"/>
                </a:cubicBezTo>
                <a:cubicBezTo>
                  <a:pt x="463437" y="430116"/>
                  <a:pt x="458704" y="430546"/>
                  <a:pt x="454832" y="428827"/>
                </a:cubicBezTo>
                <a:lnTo>
                  <a:pt x="451820" y="427968"/>
                </a:lnTo>
                <a:cubicBezTo>
                  <a:pt x="448808" y="431835"/>
                  <a:pt x="445796" y="435272"/>
                  <a:pt x="442784" y="439139"/>
                </a:cubicBezTo>
                <a:lnTo>
                  <a:pt x="443644" y="440858"/>
                </a:lnTo>
                <a:cubicBezTo>
                  <a:pt x="445365" y="445154"/>
                  <a:pt x="445365" y="449451"/>
                  <a:pt x="444075" y="453748"/>
                </a:cubicBezTo>
                <a:cubicBezTo>
                  <a:pt x="442354" y="457615"/>
                  <a:pt x="439342" y="461052"/>
                  <a:pt x="435469" y="462771"/>
                </a:cubicBezTo>
                <a:lnTo>
                  <a:pt x="424282" y="467926"/>
                </a:lnTo>
                <a:cubicBezTo>
                  <a:pt x="422130" y="469215"/>
                  <a:pt x="419118" y="469645"/>
                  <a:pt x="416537" y="469215"/>
                </a:cubicBezTo>
                <a:lnTo>
                  <a:pt x="427724" y="493277"/>
                </a:lnTo>
                <a:cubicBezTo>
                  <a:pt x="435469" y="510463"/>
                  <a:pt x="428154" y="530657"/>
                  <a:pt x="410943" y="538391"/>
                </a:cubicBezTo>
                <a:lnTo>
                  <a:pt x="376521" y="554289"/>
                </a:lnTo>
                <a:cubicBezTo>
                  <a:pt x="359309" y="562023"/>
                  <a:pt x="339086" y="554719"/>
                  <a:pt x="330911" y="537532"/>
                </a:cubicBezTo>
                <a:lnTo>
                  <a:pt x="318432" y="510463"/>
                </a:lnTo>
                <a:cubicBezTo>
                  <a:pt x="297349" y="514330"/>
                  <a:pt x="276695" y="514760"/>
                  <a:pt x="256042" y="512611"/>
                </a:cubicBezTo>
                <a:lnTo>
                  <a:pt x="245285" y="540969"/>
                </a:lnTo>
                <a:cubicBezTo>
                  <a:pt x="242273" y="549563"/>
                  <a:pt x="235819" y="556437"/>
                  <a:pt x="227643" y="560304"/>
                </a:cubicBezTo>
                <a:cubicBezTo>
                  <a:pt x="219468" y="563741"/>
                  <a:pt x="210002" y="564171"/>
                  <a:pt x="201827" y="561164"/>
                </a:cubicBezTo>
                <a:lnTo>
                  <a:pt x="165683" y="547844"/>
                </a:lnTo>
                <a:cubicBezTo>
                  <a:pt x="157077" y="544836"/>
                  <a:pt x="150623" y="538391"/>
                  <a:pt x="146751" y="530228"/>
                </a:cubicBezTo>
                <a:cubicBezTo>
                  <a:pt x="142878" y="522064"/>
                  <a:pt x="142448" y="512611"/>
                  <a:pt x="145460" y="504018"/>
                </a:cubicBezTo>
                <a:lnTo>
                  <a:pt x="151053" y="489410"/>
                </a:lnTo>
                <a:lnTo>
                  <a:pt x="176440" y="467926"/>
                </a:lnTo>
                <a:cubicBezTo>
                  <a:pt x="182464" y="462771"/>
                  <a:pt x="185906" y="455466"/>
                  <a:pt x="185476" y="447303"/>
                </a:cubicBezTo>
                <a:cubicBezTo>
                  <a:pt x="185046" y="439569"/>
                  <a:pt x="181173" y="432264"/>
                  <a:pt x="174719" y="427538"/>
                </a:cubicBezTo>
                <a:lnTo>
                  <a:pt x="127388" y="393595"/>
                </a:lnTo>
                <a:cubicBezTo>
                  <a:pt x="123085" y="390157"/>
                  <a:pt x="117922" y="388868"/>
                  <a:pt x="112328" y="388868"/>
                </a:cubicBezTo>
                <a:cubicBezTo>
                  <a:pt x="104153" y="388868"/>
                  <a:pt x="96408" y="392735"/>
                  <a:pt x="91245" y="399610"/>
                </a:cubicBezTo>
                <a:cubicBezTo>
                  <a:pt x="86511" y="406485"/>
                  <a:pt x="85221" y="415078"/>
                  <a:pt x="87802" y="422382"/>
                </a:cubicBezTo>
                <a:lnTo>
                  <a:pt x="52519" y="422382"/>
                </a:lnTo>
                <a:cubicBezTo>
                  <a:pt x="46495" y="422382"/>
                  <a:pt x="40902" y="423241"/>
                  <a:pt x="35308" y="424530"/>
                </a:cubicBezTo>
                <a:lnTo>
                  <a:pt x="21539" y="394884"/>
                </a:lnTo>
                <a:cubicBezTo>
                  <a:pt x="13794" y="377697"/>
                  <a:pt x="21109" y="357503"/>
                  <a:pt x="38320" y="349769"/>
                </a:cubicBezTo>
                <a:lnTo>
                  <a:pt x="65428" y="336879"/>
                </a:lnTo>
                <a:cubicBezTo>
                  <a:pt x="61555" y="316255"/>
                  <a:pt x="61125" y="295202"/>
                  <a:pt x="63276" y="274578"/>
                </a:cubicBezTo>
                <a:lnTo>
                  <a:pt x="34878" y="264266"/>
                </a:lnTo>
                <a:cubicBezTo>
                  <a:pt x="26272" y="260829"/>
                  <a:pt x="19388" y="254813"/>
                  <a:pt x="15515" y="246220"/>
                </a:cubicBezTo>
                <a:cubicBezTo>
                  <a:pt x="12073" y="238056"/>
                  <a:pt x="11643" y="229033"/>
                  <a:pt x="14655" y="220440"/>
                </a:cubicBezTo>
                <a:lnTo>
                  <a:pt x="27993" y="184778"/>
                </a:lnTo>
                <a:cubicBezTo>
                  <a:pt x="34017" y="167592"/>
                  <a:pt x="54671" y="158139"/>
                  <a:pt x="71882" y="164584"/>
                </a:cubicBezTo>
                <a:lnTo>
                  <a:pt x="99850" y="174896"/>
                </a:lnTo>
                <a:cubicBezTo>
                  <a:pt x="111898" y="157709"/>
                  <a:pt x="126097" y="142241"/>
                  <a:pt x="142448" y="128922"/>
                </a:cubicBezTo>
                <a:lnTo>
                  <a:pt x="129970" y="101423"/>
                </a:lnTo>
                <a:cubicBezTo>
                  <a:pt x="122225" y="84666"/>
                  <a:pt x="129539" y="64472"/>
                  <a:pt x="146751" y="56309"/>
                </a:cubicBezTo>
                <a:lnTo>
                  <a:pt x="181173" y="40411"/>
                </a:lnTo>
                <a:cubicBezTo>
                  <a:pt x="198384" y="32677"/>
                  <a:pt x="218607" y="39981"/>
                  <a:pt x="226352" y="57168"/>
                </a:cubicBezTo>
                <a:lnTo>
                  <a:pt x="239261" y="84666"/>
                </a:lnTo>
                <a:cubicBezTo>
                  <a:pt x="259914" y="80799"/>
                  <a:pt x="280998" y="79940"/>
                  <a:pt x="301651" y="82088"/>
                </a:cubicBezTo>
                <a:lnTo>
                  <a:pt x="311978" y="53731"/>
                </a:lnTo>
                <a:cubicBezTo>
                  <a:pt x="318432" y="36974"/>
                  <a:pt x="339086" y="27521"/>
                  <a:pt x="355867" y="33536"/>
                </a:cubicBezTo>
                <a:close/>
                <a:moveTo>
                  <a:pt x="525415" y="0"/>
                </a:moveTo>
                <a:cubicBezTo>
                  <a:pt x="527137" y="0"/>
                  <a:pt x="528858" y="859"/>
                  <a:pt x="529718" y="2578"/>
                </a:cubicBezTo>
                <a:lnTo>
                  <a:pt x="563713" y="49837"/>
                </a:lnTo>
                <a:cubicBezTo>
                  <a:pt x="565864" y="52415"/>
                  <a:pt x="565004" y="55852"/>
                  <a:pt x="562422" y="57570"/>
                </a:cubicBezTo>
                <a:cubicBezTo>
                  <a:pt x="559840" y="59289"/>
                  <a:pt x="556397" y="58859"/>
                  <a:pt x="554676" y="56281"/>
                </a:cubicBezTo>
                <a:lnTo>
                  <a:pt x="531009" y="23630"/>
                </a:lnTo>
                <a:lnTo>
                  <a:pt x="531009" y="112993"/>
                </a:lnTo>
                <a:cubicBezTo>
                  <a:pt x="531009" y="144355"/>
                  <a:pt x="505191" y="170133"/>
                  <a:pt x="473778" y="170133"/>
                </a:cubicBezTo>
                <a:lnTo>
                  <a:pt x="378250" y="170133"/>
                </a:lnTo>
                <a:cubicBezTo>
                  <a:pt x="375238" y="170133"/>
                  <a:pt x="372656" y="167555"/>
                  <a:pt x="372656" y="164548"/>
                </a:cubicBezTo>
                <a:cubicBezTo>
                  <a:pt x="372656" y="161111"/>
                  <a:pt x="375238" y="158533"/>
                  <a:pt x="378250" y="158533"/>
                </a:cubicBezTo>
                <a:lnTo>
                  <a:pt x="473778" y="158533"/>
                </a:lnTo>
                <a:cubicBezTo>
                  <a:pt x="498736" y="158533"/>
                  <a:pt x="519391" y="138341"/>
                  <a:pt x="519391" y="112993"/>
                </a:cubicBezTo>
                <a:lnTo>
                  <a:pt x="519391" y="21482"/>
                </a:lnTo>
                <a:lnTo>
                  <a:pt x="493142" y="52415"/>
                </a:lnTo>
                <a:cubicBezTo>
                  <a:pt x="491421" y="54993"/>
                  <a:pt x="487548" y="54993"/>
                  <a:pt x="485397" y="53274"/>
                </a:cubicBezTo>
                <a:cubicBezTo>
                  <a:pt x="483676" y="51985"/>
                  <a:pt x="483245" y="50267"/>
                  <a:pt x="483245" y="48548"/>
                </a:cubicBezTo>
                <a:cubicBezTo>
                  <a:pt x="483245" y="47259"/>
                  <a:pt x="483676" y="45970"/>
                  <a:pt x="484536" y="45111"/>
                </a:cubicBezTo>
                <a:lnTo>
                  <a:pt x="520682" y="2148"/>
                </a:lnTo>
                <a:cubicBezTo>
                  <a:pt x="521973" y="859"/>
                  <a:pt x="523694" y="0"/>
                  <a:pt x="525415" y="0"/>
                </a:cubicBezTo>
                <a:close/>
              </a:path>
            </a:pathLst>
          </a:custGeom>
          <a:solidFill>
            <a:srgbClr val="EB8FA6"/>
          </a:solidFill>
          <a:ln>
            <a:noFill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0" name="seller_349675">
            <a:extLst>
              <a:ext uri="{FF2B5EF4-FFF2-40B4-BE49-F238E27FC236}">
                <a16:creationId xmlns:a16="http://schemas.microsoft.com/office/drawing/2014/main" id="{3946F370-D929-4DCA-ABB9-D75B68CC20B4}"/>
              </a:ext>
            </a:extLst>
          </p:cNvPr>
          <p:cNvSpPr>
            <a:spLocks noChangeAspect="1"/>
          </p:cNvSpPr>
          <p:nvPr/>
        </p:nvSpPr>
        <p:spPr bwMode="auto">
          <a:xfrm>
            <a:off x="3066433" y="4716220"/>
            <a:ext cx="304843" cy="304382"/>
          </a:xfrm>
          <a:custGeom>
            <a:avLst/>
            <a:gdLst>
              <a:gd name="connsiteX0" fmla="*/ 220288 w 607639"/>
              <a:gd name="connsiteY0" fmla="*/ 535892 h 606722"/>
              <a:gd name="connsiteX1" fmla="*/ 205869 w 607639"/>
              <a:gd name="connsiteY1" fmla="*/ 586460 h 606722"/>
              <a:gd name="connsiteX2" fmla="*/ 300482 w 607639"/>
              <a:gd name="connsiteY2" fmla="*/ 586460 h 606722"/>
              <a:gd name="connsiteX3" fmla="*/ 286063 w 607639"/>
              <a:gd name="connsiteY3" fmla="*/ 535892 h 606722"/>
              <a:gd name="connsiteX4" fmla="*/ 253131 w 607639"/>
              <a:gd name="connsiteY4" fmla="*/ 475460 h 606722"/>
              <a:gd name="connsiteX5" fmla="*/ 230079 w 607639"/>
              <a:gd name="connsiteY5" fmla="*/ 515718 h 606722"/>
              <a:gd name="connsiteX6" fmla="*/ 276183 w 607639"/>
              <a:gd name="connsiteY6" fmla="*/ 515718 h 606722"/>
              <a:gd name="connsiteX7" fmla="*/ 338398 w 607639"/>
              <a:gd name="connsiteY7" fmla="*/ 420093 h 606722"/>
              <a:gd name="connsiteX8" fmla="*/ 272801 w 607639"/>
              <a:gd name="connsiteY8" fmla="*/ 462840 h 606722"/>
              <a:gd name="connsiteX9" fmla="*/ 269686 w 607639"/>
              <a:gd name="connsiteY9" fmla="*/ 463551 h 606722"/>
              <a:gd name="connsiteX10" fmla="*/ 294341 w 607639"/>
              <a:gd name="connsiteY10" fmla="*/ 506476 h 606722"/>
              <a:gd name="connsiteX11" fmla="*/ 337419 w 607639"/>
              <a:gd name="connsiteY11" fmla="*/ 441244 h 606722"/>
              <a:gd name="connsiteX12" fmla="*/ 337419 w 607639"/>
              <a:gd name="connsiteY12" fmla="*/ 441156 h 606722"/>
              <a:gd name="connsiteX13" fmla="*/ 342670 w 607639"/>
              <a:gd name="connsiteY13" fmla="*/ 433335 h 606722"/>
              <a:gd name="connsiteX14" fmla="*/ 168042 w 607639"/>
              <a:gd name="connsiteY14" fmla="*/ 419915 h 606722"/>
              <a:gd name="connsiteX15" fmla="*/ 163681 w 607639"/>
              <a:gd name="connsiteY15" fmla="*/ 433246 h 606722"/>
              <a:gd name="connsiteX16" fmla="*/ 168932 w 607639"/>
              <a:gd name="connsiteY16" fmla="*/ 441156 h 606722"/>
              <a:gd name="connsiteX17" fmla="*/ 168932 w 607639"/>
              <a:gd name="connsiteY17" fmla="*/ 441244 h 606722"/>
              <a:gd name="connsiteX18" fmla="*/ 212011 w 607639"/>
              <a:gd name="connsiteY18" fmla="*/ 506476 h 606722"/>
              <a:gd name="connsiteX19" fmla="*/ 236576 w 607639"/>
              <a:gd name="connsiteY19" fmla="*/ 463551 h 606722"/>
              <a:gd name="connsiteX20" fmla="*/ 227231 w 607639"/>
              <a:gd name="connsiteY20" fmla="*/ 461240 h 606722"/>
              <a:gd name="connsiteX21" fmla="*/ 222602 w 607639"/>
              <a:gd name="connsiteY21" fmla="*/ 459552 h 606722"/>
              <a:gd name="connsiteX22" fmla="*/ 216372 w 607639"/>
              <a:gd name="connsiteY22" fmla="*/ 457152 h 606722"/>
              <a:gd name="connsiteX23" fmla="*/ 210854 w 607639"/>
              <a:gd name="connsiteY23" fmla="*/ 454575 h 606722"/>
              <a:gd name="connsiteX24" fmla="*/ 205513 w 607639"/>
              <a:gd name="connsiteY24" fmla="*/ 451731 h 606722"/>
              <a:gd name="connsiteX25" fmla="*/ 198304 w 607639"/>
              <a:gd name="connsiteY25" fmla="*/ 447288 h 606722"/>
              <a:gd name="connsiteX26" fmla="*/ 191272 w 607639"/>
              <a:gd name="connsiteY26" fmla="*/ 442311 h 606722"/>
              <a:gd name="connsiteX27" fmla="*/ 186911 w 607639"/>
              <a:gd name="connsiteY27" fmla="*/ 438756 h 606722"/>
              <a:gd name="connsiteX28" fmla="*/ 181126 w 607639"/>
              <a:gd name="connsiteY28" fmla="*/ 433602 h 606722"/>
              <a:gd name="connsiteX29" fmla="*/ 177477 w 607639"/>
              <a:gd name="connsiteY29" fmla="*/ 430136 h 606722"/>
              <a:gd name="connsiteX30" fmla="*/ 170356 w 607639"/>
              <a:gd name="connsiteY30" fmla="*/ 422582 h 606722"/>
              <a:gd name="connsiteX31" fmla="*/ 168487 w 607639"/>
              <a:gd name="connsiteY31" fmla="*/ 420449 h 606722"/>
              <a:gd name="connsiteX32" fmla="*/ 168042 w 607639"/>
              <a:gd name="connsiteY32" fmla="*/ 419915 h 606722"/>
              <a:gd name="connsiteX33" fmla="*/ 253131 w 607639"/>
              <a:gd name="connsiteY33" fmla="*/ 121309 h 606722"/>
              <a:gd name="connsiteX34" fmla="*/ 141785 w 607639"/>
              <a:gd name="connsiteY34" fmla="*/ 240129 h 606722"/>
              <a:gd name="connsiteX35" fmla="*/ 141785 w 607639"/>
              <a:gd name="connsiteY35" fmla="*/ 293274 h 606722"/>
              <a:gd name="connsiteX36" fmla="*/ 173738 w 607639"/>
              <a:gd name="connsiteY36" fmla="*/ 393787 h 606722"/>
              <a:gd name="connsiteX37" fmla="*/ 179524 w 607639"/>
              <a:gd name="connsiteY37" fmla="*/ 401786 h 606722"/>
              <a:gd name="connsiteX38" fmla="*/ 181660 w 607639"/>
              <a:gd name="connsiteY38" fmla="*/ 404718 h 606722"/>
              <a:gd name="connsiteX39" fmla="*/ 242272 w 607639"/>
              <a:gd name="connsiteY39" fmla="*/ 443999 h 606722"/>
              <a:gd name="connsiteX40" fmla="*/ 253131 w 607639"/>
              <a:gd name="connsiteY40" fmla="*/ 444888 h 606722"/>
              <a:gd name="connsiteX41" fmla="*/ 263723 w 607639"/>
              <a:gd name="connsiteY41" fmla="*/ 444088 h 606722"/>
              <a:gd name="connsiteX42" fmla="*/ 265147 w 607639"/>
              <a:gd name="connsiteY42" fmla="*/ 443733 h 606722"/>
              <a:gd name="connsiteX43" fmla="*/ 274492 w 607639"/>
              <a:gd name="connsiteY43" fmla="*/ 441511 h 606722"/>
              <a:gd name="connsiteX44" fmla="*/ 275382 w 607639"/>
              <a:gd name="connsiteY44" fmla="*/ 441156 h 606722"/>
              <a:gd name="connsiteX45" fmla="*/ 285262 w 607639"/>
              <a:gd name="connsiteY45" fmla="*/ 437156 h 606722"/>
              <a:gd name="connsiteX46" fmla="*/ 285618 w 607639"/>
              <a:gd name="connsiteY46" fmla="*/ 436979 h 606722"/>
              <a:gd name="connsiteX47" fmla="*/ 324246 w 607639"/>
              <a:gd name="connsiteY47" fmla="*/ 405163 h 606722"/>
              <a:gd name="connsiteX48" fmla="*/ 325848 w 607639"/>
              <a:gd name="connsiteY48" fmla="*/ 403119 h 606722"/>
              <a:gd name="connsiteX49" fmla="*/ 332257 w 607639"/>
              <a:gd name="connsiteY49" fmla="*/ 394409 h 606722"/>
              <a:gd name="connsiteX50" fmla="*/ 361005 w 607639"/>
              <a:gd name="connsiteY50" fmla="*/ 326868 h 606722"/>
              <a:gd name="connsiteX51" fmla="*/ 354241 w 607639"/>
              <a:gd name="connsiteY51" fmla="*/ 323402 h 606722"/>
              <a:gd name="connsiteX52" fmla="*/ 353084 w 607639"/>
              <a:gd name="connsiteY52" fmla="*/ 322779 h 606722"/>
              <a:gd name="connsiteX53" fmla="*/ 277162 w 607639"/>
              <a:gd name="connsiteY53" fmla="*/ 239330 h 606722"/>
              <a:gd name="connsiteX54" fmla="*/ 276539 w 607639"/>
              <a:gd name="connsiteY54" fmla="*/ 237730 h 606722"/>
              <a:gd name="connsiteX55" fmla="*/ 271555 w 607639"/>
              <a:gd name="connsiteY55" fmla="*/ 224399 h 606722"/>
              <a:gd name="connsiteX56" fmla="*/ 270843 w 607639"/>
              <a:gd name="connsiteY56" fmla="*/ 222178 h 606722"/>
              <a:gd name="connsiteX57" fmla="*/ 267016 w 607639"/>
              <a:gd name="connsiteY57" fmla="*/ 207158 h 606722"/>
              <a:gd name="connsiteX58" fmla="*/ 266482 w 607639"/>
              <a:gd name="connsiteY58" fmla="*/ 204581 h 606722"/>
              <a:gd name="connsiteX59" fmla="*/ 264524 w 607639"/>
              <a:gd name="connsiteY59" fmla="*/ 191784 h 606722"/>
              <a:gd name="connsiteX60" fmla="*/ 264079 w 607639"/>
              <a:gd name="connsiteY60" fmla="*/ 187607 h 606722"/>
              <a:gd name="connsiteX61" fmla="*/ 263278 w 607639"/>
              <a:gd name="connsiteY61" fmla="*/ 171877 h 606722"/>
              <a:gd name="connsiteX62" fmla="*/ 264079 w 607639"/>
              <a:gd name="connsiteY62" fmla="*/ 156768 h 606722"/>
              <a:gd name="connsiteX63" fmla="*/ 264702 w 607639"/>
              <a:gd name="connsiteY63" fmla="*/ 150903 h 606722"/>
              <a:gd name="connsiteX64" fmla="*/ 266037 w 607639"/>
              <a:gd name="connsiteY64" fmla="*/ 142549 h 606722"/>
              <a:gd name="connsiteX65" fmla="*/ 270487 w 607639"/>
              <a:gd name="connsiteY65" fmla="*/ 122909 h 606722"/>
              <a:gd name="connsiteX66" fmla="*/ 253131 w 607639"/>
              <a:gd name="connsiteY66" fmla="*/ 121309 h 606722"/>
              <a:gd name="connsiteX67" fmla="*/ 374512 w 607639"/>
              <a:gd name="connsiteY67" fmla="*/ 81511 h 606722"/>
              <a:gd name="connsiteX68" fmla="*/ 400410 w 607639"/>
              <a:gd name="connsiteY68" fmla="*/ 112258 h 606722"/>
              <a:gd name="connsiteX69" fmla="*/ 401834 w 607639"/>
              <a:gd name="connsiteY69" fmla="*/ 115545 h 606722"/>
              <a:gd name="connsiteX70" fmla="*/ 400410 w 607639"/>
              <a:gd name="connsiteY70" fmla="*/ 116612 h 606722"/>
              <a:gd name="connsiteX71" fmla="*/ 386349 w 607639"/>
              <a:gd name="connsiteY71" fmla="*/ 129763 h 606722"/>
              <a:gd name="connsiteX72" fmla="*/ 390442 w 607639"/>
              <a:gd name="connsiteY72" fmla="*/ 172061 h 606722"/>
              <a:gd name="connsiteX73" fmla="*/ 435297 w 607639"/>
              <a:gd name="connsiteY73" fmla="*/ 216759 h 606722"/>
              <a:gd name="connsiteX74" fmla="*/ 477571 w 607639"/>
              <a:gd name="connsiteY74" fmla="*/ 220935 h 606722"/>
              <a:gd name="connsiteX75" fmla="*/ 490831 w 607639"/>
              <a:gd name="connsiteY75" fmla="*/ 206895 h 606722"/>
              <a:gd name="connsiteX76" fmla="*/ 491365 w 607639"/>
              <a:gd name="connsiteY76" fmla="*/ 205651 h 606722"/>
              <a:gd name="connsiteX77" fmla="*/ 495103 w 607639"/>
              <a:gd name="connsiteY77" fmla="*/ 206717 h 606722"/>
              <a:gd name="connsiteX78" fmla="*/ 525985 w 607639"/>
              <a:gd name="connsiteY78" fmla="*/ 232754 h 606722"/>
              <a:gd name="connsiteX79" fmla="*/ 525006 w 607639"/>
              <a:gd name="connsiteY79" fmla="*/ 238796 h 606722"/>
              <a:gd name="connsiteX80" fmla="*/ 515127 w 607639"/>
              <a:gd name="connsiteY80" fmla="*/ 248749 h 606722"/>
              <a:gd name="connsiteX81" fmla="*/ 459682 w 607639"/>
              <a:gd name="connsiteY81" fmla="*/ 255502 h 606722"/>
              <a:gd name="connsiteX82" fmla="*/ 443841 w 607639"/>
              <a:gd name="connsiteY82" fmla="*/ 243240 h 606722"/>
              <a:gd name="connsiteX83" fmla="*/ 363832 w 607639"/>
              <a:gd name="connsiteY83" fmla="*/ 163086 h 606722"/>
              <a:gd name="connsiteX84" fmla="*/ 349415 w 607639"/>
              <a:gd name="connsiteY84" fmla="*/ 143181 h 606722"/>
              <a:gd name="connsiteX85" fmla="*/ 358492 w 607639"/>
              <a:gd name="connsiteY85" fmla="*/ 92353 h 606722"/>
              <a:gd name="connsiteX86" fmla="*/ 368371 w 607639"/>
              <a:gd name="connsiteY86" fmla="*/ 82400 h 606722"/>
              <a:gd name="connsiteX87" fmla="*/ 374512 w 607639"/>
              <a:gd name="connsiteY87" fmla="*/ 81511 h 606722"/>
              <a:gd name="connsiteX88" fmla="*/ 368326 w 607639"/>
              <a:gd name="connsiteY88" fmla="*/ 60921 h 606722"/>
              <a:gd name="connsiteX89" fmla="*/ 354063 w 607639"/>
              <a:gd name="connsiteY89" fmla="*/ 68075 h 606722"/>
              <a:gd name="connsiteX90" fmla="*/ 344183 w 607639"/>
              <a:gd name="connsiteY90" fmla="*/ 78029 h 606722"/>
              <a:gd name="connsiteX91" fmla="*/ 331100 w 607639"/>
              <a:gd name="connsiteY91" fmla="*/ 151703 h 606722"/>
              <a:gd name="connsiteX92" fmla="*/ 349435 w 607639"/>
              <a:gd name="connsiteY92" fmla="*/ 177387 h 606722"/>
              <a:gd name="connsiteX93" fmla="*/ 429451 w 607639"/>
              <a:gd name="connsiteY93" fmla="*/ 257548 h 606722"/>
              <a:gd name="connsiteX94" fmla="*/ 450011 w 607639"/>
              <a:gd name="connsiteY94" fmla="*/ 273278 h 606722"/>
              <a:gd name="connsiteX95" fmla="*/ 484990 w 607639"/>
              <a:gd name="connsiteY95" fmla="*/ 283143 h 606722"/>
              <a:gd name="connsiteX96" fmla="*/ 529492 w 607639"/>
              <a:gd name="connsiteY96" fmla="*/ 262969 h 606722"/>
              <a:gd name="connsiteX97" fmla="*/ 539372 w 607639"/>
              <a:gd name="connsiteY97" fmla="*/ 253105 h 606722"/>
              <a:gd name="connsiteX98" fmla="*/ 543911 w 607639"/>
              <a:gd name="connsiteY98" fmla="*/ 223244 h 606722"/>
              <a:gd name="connsiteX99" fmla="*/ 505283 w 607639"/>
              <a:gd name="connsiteY99" fmla="*/ 189206 h 606722"/>
              <a:gd name="connsiteX100" fmla="*/ 485969 w 607639"/>
              <a:gd name="connsiteY100" fmla="*/ 186185 h 606722"/>
              <a:gd name="connsiteX101" fmla="*/ 474843 w 607639"/>
              <a:gd name="connsiteY101" fmla="*/ 194539 h 606722"/>
              <a:gd name="connsiteX102" fmla="*/ 466299 w 607639"/>
              <a:gd name="connsiteY102" fmla="*/ 204137 h 606722"/>
              <a:gd name="connsiteX103" fmla="*/ 449655 w 607639"/>
              <a:gd name="connsiteY103" fmla="*/ 202448 h 606722"/>
              <a:gd name="connsiteX104" fmla="*/ 404796 w 607639"/>
              <a:gd name="connsiteY104" fmla="*/ 157746 h 606722"/>
              <a:gd name="connsiteX105" fmla="*/ 402838 w 607639"/>
              <a:gd name="connsiteY105" fmla="*/ 141572 h 606722"/>
              <a:gd name="connsiteX106" fmla="*/ 412807 w 607639"/>
              <a:gd name="connsiteY106" fmla="*/ 132596 h 606722"/>
              <a:gd name="connsiteX107" fmla="*/ 421173 w 607639"/>
              <a:gd name="connsiteY107" fmla="*/ 121487 h 606722"/>
              <a:gd name="connsiteX108" fmla="*/ 418058 w 607639"/>
              <a:gd name="connsiteY108" fmla="*/ 102113 h 606722"/>
              <a:gd name="connsiteX109" fmla="*/ 384058 w 607639"/>
              <a:gd name="connsiteY109" fmla="*/ 63632 h 606722"/>
              <a:gd name="connsiteX110" fmla="*/ 368326 w 607639"/>
              <a:gd name="connsiteY110" fmla="*/ 60921 h 606722"/>
              <a:gd name="connsiteX111" fmla="*/ 435414 w 607639"/>
              <a:gd name="connsiteY111" fmla="*/ 0 h 606722"/>
              <a:gd name="connsiteX112" fmla="*/ 607639 w 607639"/>
              <a:gd name="connsiteY112" fmla="*/ 171877 h 606722"/>
              <a:gd name="connsiteX113" fmla="*/ 435414 w 607639"/>
              <a:gd name="connsiteY113" fmla="*/ 343753 h 606722"/>
              <a:gd name="connsiteX114" fmla="*/ 380053 w 607639"/>
              <a:gd name="connsiteY114" fmla="*/ 334510 h 606722"/>
              <a:gd name="connsiteX115" fmla="*/ 353084 w 607639"/>
              <a:gd name="connsiteY115" fmla="*/ 399742 h 606722"/>
              <a:gd name="connsiteX116" fmla="*/ 363409 w 607639"/>
              <a:gd name="connsiteY116" fmla="*/ 431735 h 606722"/>
              <a:gd name="connsiteX117" fmla="*/ 362697 w 607639"/>
              <a:gd name="connsiteY117" fmla="*/ 439289 h 606722"/>
              <a:gd name="connsiteX118" fmla="*/ 480540 w 607639"/>
              <a:gd name="connsiteY118" fmla="*/ 485324 h 606722"/>
              <a:gd name="connsiteX119" fmla="*/ 506351 w 607639"/>
              <a:gd name="connsiteY119" fmla="*/ 528071 h 606722"/>
              <a:gd name="connsiteX120" fmla="*/ 506351 w 607639"/>
              <a:gd name="connsiteY120" fmla="*/ 596591 h 606722"/>
              <a:gd name="connsiteX121" fmla="*/ 496204 w 607639"/>
              <a:gd name="connsiteY121" fmla="*/ 606722 h 606722"/>
              <a:gd name="connsiteX122" fmla="*/ 313922 w 607639"/>
              <a:gd name="connsiteY122" fmla="*/ 606722 h 606722"/>
              <a:gd name="connsiteX123" fmla="*/ 192429 w 607639"/>
              <a:gd name="connsiteY123" fmla="*/ 606722 h 606722"/>
              <a:gd name="connsiteX124" fmla="*/ 10147 w 607639"/>
              <a:gd name="connsiteY124" fmla="*/ 606722 h 606722"/>
              <a:gd name="connsiteX125" fmla="*/ 0 w 607639"/>
              <a:gd name="connsiteY125" fmla="*/ 596591 h 606722"/>
              <a:gd name="connsiteX126" fmla="*/ 0 w 607639"/>
              <a:gd name="connsiteY126" fmla="*/ 528071 h 606722"/>
              <a:gd name="connsiteX127" fmla="*/ 25812 w 607639"/>
              <a:gd name="connsiteY127" fmla="*/ 485324 h 606722"/>
              <a:gd name="connsiteX128" fmla="*/ 143655 w 607639"/>
              <a:gd name="connsiteY128" fmla="*/ 439289 h 606722"/>
              <a:gd name="connsiteX129" fmla="*/ 142943 w 607639"/>
              <a:gd name="connsiteY129" fmla="*/ 431735 h 606722"/>
              <a:gd name="connsiteX130" fmla="*/ 153356 w 607639"/>
              <a:gd name="connsiteY130" fmla="*/ 399475 h 606722"/>
              <a:gd name="connsiteX131" fmla="*/ 121492 w 607639"/>
              <a:gd name="connsiteY131" fmla="*/ 293274 h 606722"/>
              <a:gd name="connsiteX132" fmla="*/ 121492 w 607639"/>
              <a:gd name="connsiteY132" fmla="*/ 240129 h 606722"/>
              <a:gd name="connsiteX133" fmla="*/ 253131 w 607639"/>
              <a:gd name="connsiteY133" fmla="*/ 101135 h 606722"/>
              <a:gd name="connsiteX134" fmla="*/ 277519 w 607639"/>
              <a:gd name="connsiteY134" fmla="*/ 103624 h 606722"/>
              <a:gd name="connsiteX135" fmla="*/ 435414 w 607639"/>
              <a:gd name="connsiteY135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607639" h="606722">
                <a:moveTo>
                  <a:pt x="220288" y="535892"/>
                </a:moveTo>
                <a:lnTo>
                  <a:pt x="205869" y="586460"/>
                </a:lnTo>
                <a:lnTo>
                  <a:pt x="300482" y="586460"/>
                </a:lnTo>
                <a:lnTo>
                  <a:pt x="286063" y="535892"/>
                </a:lnTo>
                <a:close/>
                <a:moveTo>
                  <a:pt x="253131" y="475460"/>
                </a:moveTo>
                <a:lnTo>
                  <a:pt x="230079" y="515718"/>
                </a:lnTo>
                <a:lnTo>
                  <a:pt x="276183" y="515718"/>
                </a:lnTo>
                <a:close/>
                <a:moveTo>
                  <a:pt x="338398" y="420093"/>
                </a:moveTo>
                <a:cubicBezTo>
                  <a:pt x="320419" y="441600"/>
                  <a:pt x="297901" y="457241"/>
                  <a:pt x="272801" y="462840"/>
                </a:cubicBezTo>
                <a:cubicBezTo>
                  <a:pt x="271733" y="463018"/>
                  <a:pt x="270754" y="463373"/>
                  <a:pt x="269686" y="463551"/>
                </a:cubicBezTo>
                <a:lnTo>
                  <a:pt x="294341" y="506476"/>
                </a:lnTo>
                <a:lnTo>
                  <a:pt x="337419" y="441244"/>
                </a:lnTo>
                <a:lnTo>
                  <a:pt x="337419" y="441156"/>
                </a:lnTo>
                <a:lnTo>
                  <a:pt x="342670" y="433335"/>
                </a:lnTo>
                <a:close/>
                <a:moveTo>
                  <a:pt x="168042" y="419915"/>
                </a:moveTo>
                <a:lnTo>
                  <a:pt x="163681" y="433246"/>
                </a:lnTo>
                <a:lnTo>
                  <a:pt x="168932" y="441156"/>
                </a:lnTo>
                <a:lnTo>
                  <a:pt x="168932" y="441244"/>
                </a:lnTo>
                <a:lnTo>
                  <a:pt x="212011" y="506476"/>
                </a:lnTo>
                <a:lnTo>
                  <a:pt x="236576" y="463551"/>
                </a:lnTo>
                <a:cubicBezTo>
                  <a:pt x="233461" y="462929"/>
                  <a:pt x="230346" y="462129"/>
                  <a:pt x="227231" y="461240"/>
                </a:cubicBezTo>
                <a:cubicBezTo>
                  <a:pt x="225628" y="460796"/>
                  <a:pt x="224115" y="460174"/>
                  <a:pt x="222602" y="459552"/>
                </a:cubicBezTo>
                <a:cubicBezTo>
                  <a:pt x="220466" y="458841"/>
                  <a:pt x="218419" y="458041"/>
                  <a:pt x="216372" y="457152"/>
                </a:cubicBezTo>
                <a:cubicBezTo>
                  <a:pt x="214503" y="456352"/>
                  <a:pt x="212634" y="455553"/>
                  <a:pt x="210854" y="454575"/>
                </a:cubicBezTo>
                <a:cubicBezTo>
                  <a:pt x="208984" y="453686"/>
                  <a:pt x="207204" y="452709"/>
                  <a:pt x="205513" y="451731"/>
                </a:cubicBezTo>
                <a:cubicBezTo>
                  <a:pt x="203021" y="450309"/>
                  <a:pt x="200707" y="448887"/>
                  <a:pt x="198304" y="447288"/>
                </a:cubicBezTo>
                <a:cubicBezTo>
                  <a:pt x="195901" y="445777"/>
                  <a:pt x="193587" y="444088"/>
                  <a:pt x="191272" y="442311"/>
                </a:cubicBezTo>
                <a:cubicBezTo>
                  <a:pt x="189759" y="441156"/>
                  <a:pt x="188424" y="440000"/>
                  <a:pt x="186911" y="438756"/>
                </a:cubicBezTo>
                <a:cubicBezTo>
                  <a:pt x="184953" y="437156"/>
                  <a:pt x="182995" y="435379"/>
                  <a:pt x="181126" y="433602"/>
                </a:cubicBezTo>
                <a:cubicBezTo>
                  <a:pt x="179880" y="432446"/>
                  <a:pt x="178634" y="431291"/>
                  <a:pt x="177477" y="430136"/>
                </a:cubicBezTo>
                <a:cubicBezTo>
                  <a:pt x="175073" y="427736"/>
                  <a:pt x="172670" y="425159"/>
                  <a:pt x="170356" y="422582"/>
                </a:cubicBezTo>
                <a:cubicBezTo>
                  <a:pt x="169733" y="421871"/>
                  <a:pt x="169110" y="421160"/>
                  <a:pt x="168487" y="420449"/>
                </a:cubicBezTo>
                <a:cubicBezTo>
                  <a:pt x="168309" y="420271"/>
                  <a:pt x="168220" y="420093"/>
                  <a:pt x="168042" y="419915"/>
                </a:cubicBezTo>
                <a:close/>
                <a:moveTo>
                  <a:pt x="253131" y="121309"/>
                </a:moveTo>
                <a:cubicBezTo>
                  <a:pt x="191717" y="121309"/>
                  <a:pt x="141785" y="174632"/>
                  <a:pt x="141785" y="240129"/>
                </a:cubicBezTo>
                <a:lnTo>
                  <a:pt x="141785" y="293274"/>
                </a:lnTo>
                <a:cubicBezTo>
                  <a:pt x="141785" y="327223"/>
                  <a:pt x="153979" y="364638"/>
                  <a:pt x="173738" y="393787"/>
                </a:cubicBezTo>
                <a:cubicBezTo>
                  <a:pt x="175607" y="396542"/>
                  <a:pt x="177566" y="399208"/>
                  <a:pt x="179524" y="401786"/>
                </a:cubicBezTo>
                <a:cubicBezTo>
                  <a:pt x="180236" y="402674"/>
                  <a:pt x="180948" y="403741"/>
                  <a:pt x="181660" y="404718"/>
                </a:cubicBezTo>
                <a:cubicBezTo>
                  <a:pt x="199461" y="426670"/>
                  <a:pt x="220733" y="440445"/>
                  <a:pt x="242272" y="443999"/>
                </a:cubicBezTo>
                <a:cubicBezTo>
                  <a:pt x="245833" y="444533"/>
                  <a:pt x="249482" y="444888"/>
                  <a:pt x="253131" y="444888"/>
                </a:cubicBezTo>
                <a:cubicBezTo>
                  <a:pt x="256691" y="444888"/>
                  <a:pt x="260251" y="444622"/>
                  <a:pt x="263723" y="444088"/>
                </a:cubicBezTo>
                <a:cubicBezTo>
                  <a:pt x="264168" y="443999"/>
                  <a:pt x="264613" y="443822"/>
                  <a:pt x="265147" y="443733"/>
                </a:cubicBezTo>
                <a:cubicBezTo>
                  <a:pt x="268262" y="443200"/>
                  <a:pt x="271377" y="442489"/>
                  <a:pt x="274492" y="441511"/>
                </a:cubicBezTo>
                <a:cubicBezTo>
                  <a:pt x="274848" y="441422"/>
                  <a:pt x="275115" y="441244"/>
                  <a:pt x="275382" y="441156"/>
                </a:cubicBezTo>
                <a:cubicBezTo>
                  <a:pt x="278676" y="440089"/>
                  <a:pt x="282058" y="438756"/>
                  <a:pt x="285262" y="437156"/>
                </a:cubicBezTo>
                <a:cubicBezTo>
                  <a:pt x="285440" y="437156"/>
                  <a:pt x="285529" y="437067"/>
                  <a:pt x="285618" y="436979"/>
                </a:cubicBezTo>
                <a:cubicBezTo>
                  <a:pt x="299414" y="430313"/>
                  <a:pt x="312587" y="419471"/>
                  <a:pt x="324246" y="405163"/>
                </a:cubicBezTo>
                <a:cubicBezTo>
                  <a:pt x="324780" y="404452"/>
                  <a:pt x="325314" y="403741"/>
                  <a:pt x="325848" y="403119"/>
                </a:cubicBezTo>
                <a:cubicBezTo>
                  <a:pt x="328074" y="400364"/>
                  <a:pt x="330210" y="397431"/>
                  <a:pt x="332257" y="394409"/>
                </a:cubicBezTo>
                <a:cubicBezTo>
                  <a:pt x="345964" y="374325"/>
                  <a:pt x="356021" y="350507"/>
                  <a:pt x="361005" y="326868"/>
                </a:cubicBezTo>
                <a:cubicBezTo>
                  <a:pt x="358691" y="325801"/>
                  <a:pt x="356466" y="324557"/>
                  <a:pt x="354241" y="323402"/>
                </a:cubicBezTo>
                <a:cubicBezTo>
                  <a:pt x="353885" y="323135"/>
                  <a:pt x="353440" y="322957"/>
                  <a:pt x="353084" y="322779"/>
                </a:cubicBezTo>
                <a:cubicBezTo>
                  <a:pt x="318550" y="304028"/>
                  <a:pt x="292115" y="274434"/>
                  <a:pt x="277162" y="239330"/>
                </a:cubicBezTo>
                <a:cubicBezTo>
                  <a:pt x="276895" y="238796"/>
                  <a:pt x="276717" y="238263"/>
                  <a:pt x="276539" y="237730"/>
                </a:cubicBezTo>
                <a:cubicBezTo>
                  <a:pt x="274670" y="233375"/>
                  <a:pt x="273068" y="228932"/>
                  <a:pt x="271555" y="224399"/>
                </a:cubicBezTo>
                <a:cubicBezTo>
                  <a:pt x="271377" y="223688"/>
                  <a:pt x="271110" y="222977"/>
                  <a:pt x="270843" y="222178"/>
                </a:cubicBezTo>
                <a:cubicBezTo>
                  <a:pt x="269330" y="217290"/>
                  <a:pt x="267995" y="212224"/>
                  <a:pt x="267016" y="207158"/>
                </a:cubicBezTo>
                <a:cubicBezTo>
                  <a:pt x="266838" y="206270"/>
                  <a:pt x="266660" y="205381"/>
                  <a:pt x="266482" y="204581"/>
                </a:cubicBezTo>
                <a:cubicBezTo>
                  <a:pt x="265681" y="200315"/>
                  <a:pt x="265058" y="196049"/>
                  <a:pt x="264524" y="191784"/>
                </a:cubicBezTo>
                <a:cubicBezTo>
                  <a:pt x="264435" y="190362"/>
                  <a:pt x="264257" y="188940"/>
                  <a:pt x="264079" y="187607"/>
                </a:cubicBezTo>
                <a:cubicBezTo>
                  <a:pt x="263634" y="182363"/>
                  <a:pt x="263278" y="177209"/>
                  <a:pt x="263278" y="171877"/>
                </a:cubicBezTo>
                <a:cubicBezTo>
                  <a:pt x="263278" y="166811"/>
                  <a:pt x="263634" y="161745"/>
                  <a:pt x="264079" y="156768"/>
                </a:cubicBezTo>
                <a:cubicBezTo>
                  <a:pt x="264257" y="154813"/>
                  <a:pt x="264524" y="152858"/>
                  <a:pt x="264702" y="150903"/>
                </a:cubicBezTo>
                <a:cubicBezTo>
                  <a:pt x="265058" y="148059"/>
                  <a:pt x="265503" y="145304"/>
                  <a:pt x="266037" y="142549"/>
                </a:cubicBezTo>
                <a:cubicBezTo>
                  <a:pt x="267194" y="135795"/>
                  <a:pt x="268618" y="129307"/>
                  <a:pt x="270487" y="122909"/>
                </a:cubicBezTo>
                <a:cubicBezTo>
                  <a:pt x="264702" y="121842"/>
                  <a:pt x="258827" y="121309"/>
                  <a:pt x="253131" y="121309"/>
                </a:cubicBezTo>
                <a:close/>
                <a:moveTo>
                  <a:pt x="374512" y="81511"/>
                </a:moveTo>
                <a:cubicBezTo>
                  <a:pt x="382789" y="85866"/>
                  <a:pt x="394892" y="102749"/>
                  <a:pt x="400410" y="112258"/>
                </a:cubicBezTo>
                <a:cubicBezTo>
                  <a:pt x="401567" y="114213"/>
                  <a:pt x="401656" y="115545"/>
                  <a:pt x="401834" y="115545"/>
                </a:cubicBezTo>
                <a:lnTo>
                  <a:pt x="400410" y="116612"/>
                </a:lnTo>
                <a:cubicBezTo>
                  <a:pt x="388663" y="126387"/>
                  <a:pt x="386972" y="128875"/>
                  <a:pt x="386349" y="129763"/>
                </a:cubicBezTo>
                <a:cubicBezTo>
                  <a:pt x="376381" y="144425"/>
                  <a:pt x="377894" y="159443"/>
                  <a:pt x="390442" y="172061"/>
                </a:cubicBezTo>
                <a:lnTo>
                  <a:pt x="435297" y="216759"/>
                </a:lnTo>
                <a:cubicBezTo>
                  <a:pt x="447846" y="229377"/>
                  <a:pt x="462886" y="230888"/>
                  <a:pt x="477571" y="220935"/>
                </a:cubicBezTo>
                <a:cubicBezTo>
                  <a:pt x="478550" y="220313"/>
                  <a:pt x="481042" y="218625"/>
                  <a:pt x="490831" y="206895"/>
                </a:cubicBezTo>
                <a:lnTo>
                  <a:pt x="491365" y="205651"/>
                </a:lnTo>
                <a:cubicBezTo>
                  <a:pt x="491632" y="205562"/>
                  <a:pt x="493056" y="205651"/>
                  <a:pt x="495103" y="206717"/>
                </a:cubicBezTo>
                <a:cubicBezTo>
                  <a:pt x="504715" y="212405"/>
                  <a:pt x="521535" y="224401"/>
                  <a:pt x="525985" y="232754"/>
                </a:cubicBezTo>
                <a:cubicBezTo>
                  <a:pt x="527053" y="234709"/>
                  <a:pt x="526697" y="237197"/>
                  <a:pt x="525006" y="238796"/>
                </a:cubicBezTo>
                <a:lnTo>
                  <a:pt x="515127" y="248749"/>
                </a:lnTo>
                <a:cubicBezTo>
                  <a:pt x="498752" y="265099"/>
                  <a:pt x="481131" y="267232"/>
                  <a:pt x="459682" y="255502"/>
                </a:cubicBezTo>
                <a:cubicBezTo>
                  <a:pt x="454342" y="252570"/>
                  <a:pt x="449092" y="248571"/>
                  <a:pt x="443841" y="243240"/>
                </a:cubicBezTo>
                <a:lnTo>
                  <a:pt x="363832" y="163086"/>
                </a:lnTo>
                <a:cubicBezTo>
                  <a:pt x="357425" y="156777"/>
                  <a:pt x="352619" y="150024"/>
                  <a:pt x="349415" y="143181"/>
                </a:cubicBezTo>
                <a:cubicBezTo>
                  <a:pt x="340337" y="123721"/>
                  <a:pt x="343185" y="107637"/>
                  <a:pt x="358492" y="92353"/>
                </a:cubicBezTo>
                <a:lnTo>
                  <a:pt x="368371" y="82400"/>
                </a:lnTo>
                <a:cubicBezTo>
                  <a:pt x="370062" y="80801"/>
                  <a:pt x="372465" y="80445"/>
                  <a:pt x="374512" y="81511"/>
                </a:cubicBezTo>
                <a:close/>
                <a:moveTo>
                  <a:pt x="368326" y="60921"/>
                </a:moveTo>
                <a:cubicBezTo>
                  <a:pt x="363075" y="61699"/>
                  <a:pt x="358068" y="64121"/>
                  <a:pt x="354063" y="68075"/>
                </a:cubicBezTo>
                <a:lnTo>
                  <a:pt x="344183" y="78029"/>
                </a:lnTo>
                <a:cubicBezTo>
                  <a:pt x="323000" y="99180"/>
                  <a:pt x="318461" y="124686"/>
                  <a:pt x="331100" y="151703"/>
                </a:cubicBezTo>
                <a:cubicBezTo>
                  <a:pt x="335283" y="160679"/>
                  <a:pt x="341424" y="169299"/>
                  <a:pt x="349435" y="177387"/>
                </a:cubicBezTo>
                <a:lnTo>
                  <a:pt x="429451" y="257548"/>
                </a:lnTo>
                <a:cubicBezTo>
                  <a:pt x="436037" y="264125"/>
                  <a:pt x="442979" y="269368"/>
                  <a:pt x="450011" y="273278"/>
                </a:cubicBezTo>
                <a:cubicBezTo>
                  <a:pt x="462026" y="279855"/>
                  <a:pt x="473775" y="283143"/>
                  <a:pt x="484990" y="283143"/>
                </a:cubicBezTo>
                <a:cubicBezTo>
                  <a:pt x="501011" y="283143"/>
                  <a:pt x="516053" y="276389"/>
                  <a:pt x="529492" y="262969"/>
                </a:cubicBezTo>
                <a:lnTo>
                  <a:pt x="539372" y="253105"/>
                </a:lnTo>
                <a:cubicBezTo>
                  <a:pt x="547383" y="245195"/>
                  <a:pt x="549163" y="233198"/>
                  <a:pt x="543911" y="223244"/>
                </a:cubicBezTo>
                <a:cubicBezTo>
                  <a:pt x="535367" y="207247"/>
                  <a:pt x="508398" y="191073"/>
                  <a:pt x="505283" y="189206"/>
                </a:cubicBezTo>
                <a:cubicBezTo>
                  <a:pt x="498786" y="185563"/>
                  <a:pt x="492021" y="184496"/>
                  <a:pt x="485969" y="186185"/>
                </a:cubicBezTo>
                <a:cubicBezTo>
                  <a:pt x="481252" y="187429"/>
                  <a:pt x="477424" y="190362"/>
                  <a:pt x="474843" y="194539"/>
                </a:cubicBezTo>
                <a:cubicBezTo>
                  <a:pt x="471372" y="198627"/>
                  <a:pt x="467100" y="203426"/>
                  <a:pt x="466299" y="204137"/>
                </a:cubicBezTo>
                <a:cubicBezTo>
                  <a:pt x="459534" y="208758"/>
                  <a:pt x="455440" y="208314"/>
                  <a:pt x="449655" y="202448"/>
                </a:cubicBezTo>
                <a:lnTo>
                  <a:pt x="404796" y="157746"/>
                </a:lnTo>
                <a:cubicBezTo>
                  <a:pt x="398922" y="151881"/>
                  <a:pt x="398566" y="147881"/>
                  <a:pt x="402838" y="141572"/>
                </a:cubicBezTo>
                <a:cubicBezTo>
                  <a:pt x="403906" y="140327"/>
                  <a:pt x="408712" y="136062"/>
                  <a:pt x="412807" y="132596"/>
                </a:cubicBezTo>
                <a:cubicBezTo>
                  <a:pt x="416990" y="129929"/>
                  <a:pt x="419838" y="126108"/>
                  <a:pt x="421173" y="121487"/>
                </a:cubicBezTo>
                <a:cubicBezTo>
                  <a:pt x="422864" y="115443"/>
                  <a:pt x="421707" y="108600"/>
                  <a:pt x="418058" y="102113"/>
                </a:cubicBezTo>
                <a:cubicBezTo>
                  <a:pt x="416189" y="99091"/>
                  <a:pt x="400079" y="72074"/>
                  <a:pt x="384058" y="63632"/>
                </a:cubicBezTo>
                <a:cubicBezTo>
                  <a:pt x="379074" y="61010"/>
                  <a:pt x="373577" y="60144"/>
                  <a:pt x="368326" y="60921"/>
                </a:cubicBezTo>
                <a:close/>
                <a:moveTo>
                  <a:pt x="435414" y="0"/>
                </a:moveTo>
                <a:cubicBezTo>
                  <a:pt x="530383" y="0"/>
                  <a:pt x="607639" y="77140"/>
                  <a:pt x="607639" y="171877"/>
                </a:cubicBezTo>
                <a:cubicBezTo>
                  <a:pt x="607639" y="266702"/>
                  <a:pt x="530383" y="343753"/>
                  <a:pt x="435414" y="343753"/>
                </a:cubicBezTo>
                <a:cubicBezTo>
                  <a:pt x="416011" y="343753"/>
                  <a:pt x="397409" y="340376"/>
                  <a:pt x="380053" y="334510"/>
                </a:cubicBezTo>
                <a:cubicBezTo>
                  <a:pt x="374801" y="357261"/>
                  <a:pt x="365634" y="379923"/>
                  <a:pt x="353084" y="399742"/>
                </a:cubicBezTo>
                <a:lnTo>
                  <a:pt x="363409" y="431735"/>
                </a:lnTo>
                <a:cubicBezTo>
                  <a:pt x="364210" y="434224"/>
                  <a:pt x="363854" y="436890"/>
                  <a:pt x="362697" y="439289"/>
                </a:cubicBezTo>
                <a:cubicBezTo>
                  <a:pt x="395629" y="445688"/>
                  <a:pt x="432744" y="460174"/>
                  <a:pt x="480540" y="485324"/>
                </a:cubicBezTo>
                <a:cubicBezTo>
                  <a:pt x="496471" y="493678"/>
                  <a:pt x="506351" y="510031"/>
                  <a:pt x="506351" y="528071"/>
                </a:cubicBezTo>
                <a:lnTo>
                  <a:pt x="506351" y="596591"/>
                </a:lnTo>
                <a:cubicBezTo>
                  <a:pt x="506351" y="602190"/>
                  <a:pt x="501812" y="606722"/>
                  <a:pt x="496204" y="606722"/>
                </a:cubicBezTo>
                <a:lnTo>
                  <a:pt x="313922" y="606722"/>
                </a:lnTo>
                <a:lnTo>
                  <a:pt x="192429" y="606722"/>
                </a:lnTo>
                <a:lnTo>
                  <a:pt x="10147" y="606722"/>
                </a:lnTo>
                <a:cubicBezTo>
                  <a:pt x="4539" y="606722"/>
                  <a:pt x="0" y="602190"/>
                  <a:pt x="0" y="596591"/>
                </a:cubicBezTo>
                <a:lnTo>
                  <a:pt x="0" y="528071"/>
                </a:lnTo>
                <a:cubicBezTo>
                  <a:pt x="0" y="510031"/>
                  <a:pt x="9880" y="493678"/>
                  <a:pt x="25812" y="485324"/>
                </a:cubicBezTo>
                <a:cubicBezTo>
                  <a:pt x="73607" y="460174"/>
                  <a:pt x="110723" y="445688"/>
                  <a:pt x="143655" y="439289"/>
                </a:cubicBezTo>
                <a:cubicBezTo>
                  <a:pt x="142498" y="436890"/>
                  <a:pt x="142141" y="434224"/>
                  <a:pt x="142943" y="431735"/>
                </a:cubicBezTo>
                <a:lnTo>
                  <a:pt x="153356" y="399475"/>
                </a:lnTo>
                <a:cubicBezTo>
                  <a:pt x="133419" y="367926"/>
                  <a:pt x="121492" y="329267"/>
                  <a:pt x="121492" y="293274"/>
                </a:cubicBezTo>
                <a:lnTo>
                  <a:pt x="121492" y="240129"/>
                </a:lnTo>
                <a:cubicBezTo>
                  <a:pt x="121492" y="163523"/>
                  <a:pt x="180592" y="101135"/>
                  <a:pt x="253131" y="101135"/>
                </a:cubicBezTo>
                <a:cubicBezTo>
                  <a:pt x="261142" y="101135"/>
                  <a:pt x="269330" y="101935"/>
                  <a:pt x="277519" y="103624"/>
                </a:cubicBezTo>
                <a:cubicBezTo>
                  <a:pt x="304042" y="42747"/>
                  <a:pt x="364833" y="0"/>
                  <a:pt x="435414" y="0"/>
                </a:cubicBezTo>
                <a:close/>
              </a:path>
            </a:pathLst>
          </a:custGeom>
          <a:solidFill>
            <a:srgbClr val="EB8FA6"/>
          </a:solidFill>
          <a:ln>
            <a:noFill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1" name="registry_31010">
            <a:extLst>
              <a:ext uri="{FF2B5EF4-FFF2-40B4-BE49-F238E27FC236}">
                <a16:creationId xmlns:a16="http://schemas.microsoft.com/office/drawing/2014/main" id="{13EA390C-FCC5-4812-BDBC-DC4529BA2529}"/>
              </a:ext>
            </a:extLst>
          </p:cNvPr>
          <p:cNvSpPr>
            <a:spLocks noChangeAspect="1"/>
          </p:cNvSpPr>
          <p:nvPr/>
        </p:nvSpPr>
        <p:spPr bwMode="auto">
          <a:xfrm>
            <a:off x="8820729" y="4724665"/>
            <a:ext cx="304843" cy="287501"/>
          </a:xfrm>
          <a:custGeom>
            <a:avLst/>
            <a:gdLst>
              <a:gd name="T0" fmla="*/ 0 w 6157"/>
              <a:gd name="T1" fmla="*/ 3844 h 5816"/>
              <a:gd name="T2" fmla="*/ 1972 w 6157"/>
              <a:gd name="T3" fmla="*/ 3844 h 5816"/>
              <a:gd name="T4" fmla="*/ 1972 w 6157"/>
              <a:gd name="T5" fmla="*/ 5816 h 5816"/>
              <a:gd name="T6" fmla="*/ 0 w 6157"/>
              <a:gd name="T7" fmla="*/ 5816 h 5816"/>
              <a:gd name="T8" fmla="*/ 0 w 6157"/>
              <a:gd name="T9" fmla="*/ 3844 h 5816"/>
              <a:gd name="T10" fmla="*/ 2592 w 6157"/>
              <a:gd name="T11" fmla="*/ 5816 h 5816"/>
              <a:gd name="T12" fmla="*/ 4565 w 6157"/>
              <a:gd name="T13" fmla="*/ 5816 h 5816"/>
              <a:gd name="T14" fmla="*/ 4565 w 6157"/>
              <a:gd name="T15" fmla="*/ 3844 h 5816"/>
              <a:gd name="T16" fmla="*/ 2592 w 6157"/>
              <a:gd name="T17" fmla="*/ 3844 h 5816"/>
              <a:gd name="T18" fmla="*/ 2592 w 6157"/>
              <a:gd name="T19" fmla="*/ 5816 h 5816"/>
              <a:gd name="T20" fmla="*/ 37 w 6157"/>
              <a:gd name="T21" fmla="*/ 3261 h 5816"/>
              <a:gd name="T22" fmla="*/ 2010 w 6157"/>
              <a:gd name="T23" fmla="*/ 3261 h 5816"/>
              <a:gd name="T24" fmla="*/ 2010 w 6157"/>
              <a:gd name="T25" fmla="*/ 1289 h 5816"/>
              <a:gd name="T26" fmla="*/ 37 w 6157"/>
              <a:gd name="T27" fmla="*/ 1289 h 5816"/>
              <a:gd name="T28" fmla="*/ 37 w 6157"/>
              <a:gd name="T29" fmla="*/ 3261 h 5816"/>
              <a:gd name="T30" fmla="*/ 4340 w 6157"/>
              <a:gd name="T31" fmla="*/ 1060 h 5816"/>
              <a:gd name="T32" fmla="*/ 3652 w 6157"/>
              <a:gd name="T33" fmla="*/ 0 h 5816"/>
              <a:gd name="T34" fmla="*/ 2592 w 6157"/>
              <a:gd name="T35" fmla="*/ 688 h 5816"/>
              <a:gd name="T36" fmla="*/ 3280 w 6157"/>
              <a:gd name="T37" fmla="*/ 1748 h 5816"/>
              <a:gd name="T38" fmla="*/ 4340 w 6157"/>
              <a:gd name="T39" fmla="*/ 1060 h 5816"/>
              <a:gd name="T40" fmla="*/ 2924 w 6157"/>
              <a:gd name="T41" fmla="*/ 2680 h 5816"/>
              <a:gd name="T42" fmla="*/ 3872 w 6157"/>
              <a:gd name="T43" fmla="*/ 3515 h 5816"/>
              <a:gd name="T44" fmla="*/ 4707 w 6157"/>
              <a:gd name="T45" fmla="*/ 2568 h 5816"/>
              <a:gd name="T46" fmla="*/ 3760 w 6157"/>
              <a:gd name="T47" fmla="*/ 1733 h 5816"/>
              <a:gd name="T48" fmla="*/ 2924 w 6157"/>
              <a:gd name="T49" fmla="*/ 2680 h 5816"/>
              <a:gd name="T50" fmla="*/ 5495 w 6157"/>
              <a:gd name="T51" fmla="*/ 603 h 5816"/>
              <a:gd name="T52" fmla="*/ 4419 w 6157"/>
              <a:gd name="T53" fmla="*/ 1265 h 5816"/>
              <a:gd name="T54" fmla="*/ 5081 w 6157"/>
              <a:gd name="T55" fmla="*/ 2341 h 5816"/>
              <a:gd name="T56" fmla="*/ 6157 w 6157"/>
              <a:gd name="T57" fmla="*/ 1679 h 5816"/>
              <a:gd name="T58" fmla="*/ 5495 w 6157"/>
              <a:gd name="T59" fmla="*/ 603 h 5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157" h="5816">
                <a:moveTo>
                  <a:pt x="0" y="3844"/>
                </a:moveTo>
                <a:lnTo>
                  <a:pt x="1972" y="3844"/>
                </a:lnTo>
                <a:lnTo>
                  <a:pt x="1972" y="5816"/>
                </a:lnTo>
                <a:lnTo>
                  <a:pt x="0" y="5816"/>
                </a:lnTo>
                <a:lnTo>
                  <a:pt x="0" y="3844"/>
                </a:lnTo>
                <a:close/>
                <a:moveTo>
                  <a:pt x="2592" y="5816"/>
                </a:moveTo>
                <a:lnTo>
                  <a:pt x="4565" y="5816"/>
                </a:lnTo>
                <a:lnTo>
                  <a:pt x="4565" y="3844"/>
                </a:lnTo>
                <a:lnTo>
                  <a:pt x="2592" y="3844"/>
                </a:lnTo>
                <a:lnTo>
                  <a:pt x="2592" y="5816"/>
                </a:lnTo>
                <a:close/>
                <a:moveTo>
                  <a:pt x="37" y="3261"/>
                </a:moveTo>
                <a:lnTo>
                  <a:pt x="2010" y="3261"/>
                </a:lnTo>
                <a:lnTo>
                  <a:pt x="2010" y="1289"/>
                </a:lnTo>
                <a:lnTo>
                  <a:pt x="37" y="1289"/>
                </a:lnTo>
                <a:lnTo>
                  <a:pt x="37" y="3261"/>
                </a:lnTo>
                <a:close/>
                <a:moveTo>
                  <a:pt x="4340" y="1060"/>
                </a:moveTo>
                <a:lnTo>
                  <a:pt x="3652" y="0"/>
                </a:lnTo>
                <a:lnTo>
                  <a:pt x="2592" y="688"/>
                </a:lnTo>
                <a:lnTo>
                  <a:pt x="3280" y="1748"/>
                </a:lnTo>
                <a:lnTo>
                  <a:pt x="4340" y="1060"/>
                </a:lnTo>
                <a:close/>
                <a:moveTo>
                  <a:pt x="2924" y="2680"/>
                </a:moveTo>
                <a:lnTo>
                  <a:pt x="3872" y="3515"/>
                </a:lnTo>
                <a:lnTo>
                  <a:pt x="4707" y="2568"/>
                </a:lnTo>
                <a:lnTo>
                  <a:pt x="3760" y="1733"/>
                </a:lnTo>
                <a:lnTo>
                  <a:pt x="2924" y="2680"/>
                </a:lnTo>
                <a:close/>
                <a:moveTo>
                  <a:pt x="5495" y="603"/>
                </a:moveTo>
                <a:lnTo>
                  <a:pt x="4419" y="1265"/>
                </a:lnTo>
                <a:lnTo>
                  <a:pt x="5081" y="2341"/>
                </a:lnTo>
                <a:lnTo>
                  <a:pt x="6157" y="1679"/>
                </a:lnTo>
                <a:lnTo>
                  <a:pt x="5495" y="603"/>
                </a:lnTo>
                <a:close/>
              </a:path>
            </a:pathLst>
          </a:custGeom>
          <a:solidFill>
            <a:srgbClr val="EB8FA6"/>
          </a:solidFill>
          <a:ln>
            <a:noFill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72039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9E5056A-605E-1DB5-7ACB-E4268C8A7671}"/>
              </a:ext>
            </a:extLst>
          </p:cNvPr>
          <p:cNvSpPr/>
          <p:nvPr/>
        </p:nvSpPr>
        <p:spPr>
          <a:xfrm>
            <a:off x="0" y="0"/>
            <a:ext cx="6509083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47C9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37BEBEF-97F4-90BD-B57C-EBEEA51C4E29}"/>
              </a:ext>
            </a:extLst>
          </p:cNvPr>
          <p:cNvSpPr/>
          <p:nvPr/>
        </p:nvSpPr>
        <p:spPr>
          <a:xfrm>
            <a:off x="7098631" y="1726591"/>
            <a:ext cx="4527092" cy="3404818"/>
          </a:xfrm>
          <a:prstGeom prst="rect">
            <a:avLst/>
          </a:prstGeom>
          <a:noFill/>
          <a:ln w="76200">
            <a:solidFill>
              <a:srgbClr val="3240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A6FB8A5-61A2-52FC-3929-2DC42A237BB7}"/>
              </a:ext>
            </a:extLst>
          </p:cNvPr>
          <p:cNvSpPr txBox="1"/>
          <p:nvPr/>
        </p:nvSpPr>
        <p:spPr>
          <a:xfrm>
            <a:off x="7820980" y="2603897"/>
            <a:ext cx="3262432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z="4800" b="1" dirty="0">
                <a:solidFill>
                  <a:srgbClr val="32404E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STP</a:t>
            </a:r>
            <a:r>
              <a:rPr kumimoji="1" lang="zh-TW" altLang="en-US" sz="4800" b="1" dirty="0">
                <a:solidFill>
                  <a:srgbClr val="32404E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分析</a:t>
            </a:r>
            <a:endParaRPr kumimoji="1" lang="en-US" altLang="zh-TW" sz="4800" b="1" dirty="0">
              <a:solidFill>
                <a:srgbClr val="32404E"/>
              </a:solidFill>
              <a:latin typeface="Yuanti SC" panose="02010600040101010101" pitchFamily="2" charset="-122"/>
              <a:ea typeface="Yuanti SC" panose="02010600040101010101" pitchFamily="2" charset="-122"/>
            </a:endParaRPr>
          </a:p>
          <a:p>
            <a:pPr>
              <a:spcBef>
                <a:spcPts val="600"/>
              </a:spcBef>
            </a:pPr>
            <a:r>
              <a:rPr kumimoji="1" lang="zh-TW" altLang="en-US" sz="4800" b="1" dirty="0">
                <a:solidFill>
                  <a:srgbClr val="32404E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要因分析圖</a:t>
            </a:r>
            <a:endParaRPr kumimoji="1" lang="en-US" altLang="zh-TW" sz="4800" b="1" dirty="0">
              <a:solidFill>
                <a:srgbClr val="32404E"/>
              </a:solidFill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EECB38E-BAEC-DF5C-4B16-61C3544BC032}"/>
              </a:ext>
            </a:extLst>
          </p:cNvPr>
          <p:cNvSpPr txBox="1"/>
          <p:nvPr/>
        </p:nvSpPr>
        <p:spPr>
          <a:xfrm>
            <a:off x="6955160" y="1631136"/>
            <a:ext cx="2436813" cy="11027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TW" sz="4800" b="1" dirty="0">
                <a:solidFill>
                  <a:srgbClr val="32404E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FOUR</a:t>
            </a:r>
          </a:p>
        </p:txBody>
      </p:sp>
    </p:spTree>
    <p:extLst>
      <p:ext uri="{BB962C8B-B14F-4D97-AF65-F5344CB8AC3E}">
        <p14:creationId xmlns:p14="http://schemas.microsoft.com/office/powerpoint/2010/main" val="427424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1">
            <a:extLst>
              <a:ext uri="{FF2B5EF4-FFF2-40B4-BE49-F238E27FC236}">
                <a16:creationId xmlns:a16="http://schemas.microsoft.com/office/drawing/2014/main" id="{A494D061-2076-F150-B75C-4CCE5DFBB08F}"/>
              </a:ext>
            </a:extLst>
          </p:cNvPr>
          <p:cNvSpPr/>
          <p:nvPr/>
        </p:nvSpPr>
        <p:spPr>
          <a:xfrm>
            <a:off x="4124279" y="137080"/>
            <a:ext cx="3943441" cy="623469"/>
          </a:xfrm>
          <a:prstGeom prst="roundRect">
            <a:avLst>
              <a:gd name="adj" fmla="val 31585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kumimoji="1" lang="en-US" altLang="zh-CN" sz="3600" b="1" dirty="0">
                <a:solidFill>
                  <a:srgbClr val="32404E"/>
                </a:solidFill>
                <a:latin typeface="Yuanti SC" panose="02010600040101010101" pitchFamily="2" charset="-122"/>
                <a:ea typeface="Yuanti SC" panose="02010600040101010101" pitchFamily="2" charset="-122"/>
                <a:sym typeface="+mn-lt"/>
              </a:rPr>
              <a:t>STP</a:t>
            </a:r>
            <a:r>
              <a:rPr kumimoji="1" lang="zh-CN" altLang="en-US" sz="3600" b="1" dirty="0">
                <a:solidFill>
                  <a:srgbClr val="32404E"/>
                </a:solidFill>
                <a:latin typeface="Yuanti SC" panose="02010600040101010101" pitchFamily="2" charset="-122"/>
                <a:ea typeface="Yuanti SC" panose="02010600040101010101" pitchFamily="2" charset="-122"/>
                <a:sym typeface="+mn-lt"/>
              </a:rPr>
              <a:t>分析</a:t>
            </a:r>
          </a:p>
        </p:txBody>
      </p:sp>
      <p:sp>
        <p:nvSpPr>
          <p:cNvPr id="25" name="半框架 24">
            <a:extLst>
              <a:ext uri="{FF2B5EF4-FFF2-40B4-BE49-F238E27FC236}">
                <a16:creationId xmlns:a16="http://schemas.microsoft.com/office/drawing/2014/main" id="{608795FC-6806-5A96-CD16-3CFDB3BA1241}"/>
              </a:ext>
            </a:extLst>
          </p:cNvPr>
          <p:cNvSpPr/>
          <p:nvPr/>
        </p:nvSpPr>
        <p:spPr>
          <a:xfrm>
            <a:off x="0" y="0"/>
            <a:ext cx="1395663" cy="1275347"/>
          </a:xfrm>
          <a:prstGeom prst="halfFrame">
            <a:avLst>
              <a:gd name="adj1" fmla="val 8886"/>
              <a:gd name="adj2" fmla="val 897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27" name="半框架 26">
            <a:extLst>
              <a:ext uri="{FF2B5EF4-FFF2-40B4-BE49-F238E27FC236}">
                <a16:creationId xmlns:a16="http://schemas.microsoft.com/office/drawing/2014/main" id="{416C6711-6D38-FD11-A5F9-C2DC6AE3106F}"/>
              </a:ext>
            </a:extLst>
          </p:cNvPr>
          <p:cNvSpPr/>
          <p:nvPr/>
        </p:nvSpPr>
        <p:spPr>
          <a:xfrm rot="10800000">
            <a:off x="10796337" y="5582653"/>
            <a:ext cx="1395663" cy="1275347"/>
          </a:xfrm>
          <a:prstGeom prst="halfFrame">
            <a:avLst>
              <a:gd name="adj1" fmla="val 8886"/>
              <a:gd name="adj2" fmla="val 897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D3D8203-C3E7-9BF1-B828-BF7FC3731B31}"/>
              </a:ext>
            </a:extLst>
          </p:cNvPr>
          <p:cNvSpPr/>
          <p:nvPr/>
        </p:nvSpPr>
        <p:spPr>
          <a:xfrm>
            <a:off x="506825" y="1420443"/>
            <a:ext cx="3104148" cy="4856026"/>
          </a:xfrm>
          <a:prstGeom prst="rect">
            <a:avLst/>
          </a:prstGeom>
          <a:noFill/>
          <a:ln w="38100">
            <a:solidFill>
              <a:srgbClr val="FFAD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B4289D1-D40C-9118-50FA-A109754D3C31}"/>
              </a:ext>
            </a:extLst>
          </p:cNvPr>
          <p:cNvSpPr/>
          <p:nvPr/>
        </p:nvSpPr>
        <p:spPr>
          <a:xfrm>
            <a:off x="4543926" y="1420443"/>
            <a:ext cx="3104148" cy="4856026"/>
          </a:xfrm>
          <a:prstGeom prst="rect">
            <a:avLst/>
          </a:prstGeom>
          <a:noFill/>
          <a:ln w="38100">
            <a:solidFill>
              <a:srgbClr val="FFD2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727FD1F-332F-1F9C-F145-D4162A72C55A}"/>
              </a:ext>
            </a:extLst>
          </p:cNvPr>
          <p:cNvSpPr/>
          <p:nvPr/>
        </p:nvSpPr>
        <p:spPr>
          <a:xfrm>
            <a:off x="8558481" y="1420443"/>
            <a:ext cx="3104148" cy="4856026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向右箭號 15">
            <a:extLst>
              <a:ext uri="{FF2B5EF4-FFF2-40B4-BE49-F238E27FC236}">
                <a16:creationId xmlns:a16="http://schemas.microsoft.com/office/drawing/2014/main" id="{62BDB9DE-C9B9-BD90-B66F-80235818B0F5}"/>
              </a:ext>
            </a:extLst>
          </p:cNvPr>
          <p:cNvSpPr/>
          <p:nvPr/>
        </p:nvSpPr>
        <p:spPr>
          <a:xfrm>
            <a:off x="3743320" y="3425004"/>
            <a:ext cx="668258" cy="623469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7" name="向右箭號 16">
            <a:extLst>
              <a:ext uri="{FF2B5EF4-FFF2-40B4-BE49-F238E27FC236}">
                <a16:creationId xmlns:a16="http://schemas.microsoft.com/office/drawing/2014/main" id="{A78DF346-C186-BF32-8656-9B2518A0B438}"/>
              </a:ext>
            </a:extLst>
          </p:cNvPr>
          <p:cNvSpPr/>
          <p:nvPr/>
        </p:nvSpPr>
        <p:spPr>
          <a:xfrm>
            <a:off x="7769148" y="3425004"/>
            <a:ext cx="668258" cy="623469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E6A6F0E-25A5-660E-C104-4520B8CD27C8}"/>
              </a:ext>
            </a:extLst>
          </p:cNvPr>
          <p:cNvSpPr/>
          <p:nvPr/>
        </p:nvSpPr>
        <p:spPr>
          <a:xfrm>
            <a:off x="627123" y="1692437"/>
            <a:ext cx="2887597" cy="998621"/>
          </a:xfrm>
          <a:prstGeom prst="rect">
            <a:avLst/>
          </a:prstGeom>
          <a:solidFill>
            <a:srgbClr val="FFA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市場區隔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A068CDB-48CB-86DF-C60E-7AAE6CC59F7B}"/>
              </a:ext>
            </a:extLst>
          </p:cNvPr>
          <p:cNvSpPr/>
          <p:nvPr/>
        </p:nvSpPr>
        <p:spPr>
          <a:xfrm>
            <a:off x="4652201" y="1684419"/>
            <a:ext cx="2887597" cy="998621"/>
          </a:xfrm>
          <a:prstGeom prst="rect">
            <a:avLst/>
          </a:prstGeom>
          <a:solidFill>
            <a:srgbClr val="FFD2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目標市場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848463D-26E3-DBBD-9F3F-C995D5B61B9A}"/>
              </a:ext>
            </a:extLst>
          </p:cNvPr>
          <p:cNvSpPr/>
          <p:nvPr/>
        </p:nvSpPr>
        <p:spPr>
          <a:xfrm>
            <a:off x="8666756" y="1684420"/>
            <a:ext cx="2887597" cy="9986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市場定位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3E1A3335-677A-0327-ECAF-3354A8B7AF8D}"/>
              </a:ext>
            </a:extLst>
          </p:cNvPr>
          <p:cNvSpPr txBox="1"/>
          <p:nvPr/>
        </p:nvSpPr>
        <p:spPr>
          <a:xfrm>
            <a:off x="615913" y="2923405"/>
            <a:ext cx="2995059" cy="224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心理學與個人探索類趨勢與未來預測類</a:t>
            </a:r>
            <a:endParaRPr lang="en-US" altLang="zh-TW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科技與健康類</a:t>
            </a:r>
            <a:endParaRPr lang="en-US" altLang="zh-TW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創意工作者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244A14A-6B32-6179-78AE-AC62F4C07408}"/>
              </a:ext>
            </a:extLst>
          </p:cNvPr>
          <p:cNvSpPr txBox="1"/>
          <p:nvPr/>
        </p:nvSpPr>
        <p:spPr>
          <a:xfrm>
            <a:off x="4652201" y="3062183"/>
            <a:ext cx="2954655" cy="1689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一般用戶與心理研究</a:t>
            </a:r>
            <a:endParaRPr lang="en-US" altLang="zh-TW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趨勢預測與金融機構</a:t>
            </a:r>
            <a:endParaRPr lang="en-US" altLang="zh-TW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睡眠科技與健康產業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244A14A-6B32-6179-78AE-AC62F4C07408}"/>
              </a:ext>
            </a:extLst>
          </p:cNvPr>
          <p:cNvSpPr txBox="1"/>
          <p:nvPr/>
        </p:nvSpPr>
        <p:spPr>
          <a:xfrm>
            <a:off x="8707974" y="3480946"/>
            <a:ext cx="2828018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AI </a:t>
            </a:r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分析更準確</a:t>
            </a:r>
            <a:endParaRPr lang="en-US" altLang="zh-TW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夢境 </a:t>
            </a:r>
            <a:r>
              <a:rPr lang="en-US" altLang="zh-TW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心理更全面</a:t>
            </a:r>
            <a:endParaRPr lang="en-US" altLang="zh-TW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圖形 8" descr="無線路由器">
            <a:extLst>
              <a:ext uri="{FF2B5EF4-FFF2-40B4-BE49-F238E27FC236}">
                <a16:creationId xmlns:a16="http://schemas.microsoft.com/office/drawing/2014/main" id="{49440AE2-41F4-703F-56CB-1BB1BF9FC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30821" y="5144654"/>
            <a:ext cx="914400" cy="914400"/>
          </a:xfrm>
          <a:prstGeom prst="rect">
            <a:avLst/>
          </a:prstGeom>
        </p:spPr>
      </p:pic>
      <p:pic>
        <p:nvPicPr>
          <p:cNvPr id="12" name="圖形 11" descr="雪花">
            <a:extLst>
              <a:ext uri="{FF2B5EF4-FFF2-40B4-BE49-F238E27FC236}">
                <a16:creationId xmlns:a16="http://schemas.microsoft.com/office/drawing/2014/main" id="{D261B607-0436-68E6-888C-F983375639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95365" y="5133657"/>
            <a:ext cx="914400" cy="914400"/>
          </a:xfrm>
          <a:prstGeom prst="rect">
            <a:avLst/>
          </a:prstGeom>
        </p:spPr>
      </p:pic>
      <p:pic>
        <p:nvPicPr>
          <p:cNvPr id="14" name="圖形 13" descr="太陽">
            <a:extLst>
              <a:ext uri="{FF2B5EF4-FFF2-40B4-BE49-F238E27FC236}">
                <a16:creationId xmlns:a16="http://schemas.microsoft.com/office/drawing/2014/main" id="{A7569D30-E3C6-3A4E-93ED-071346041A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05106" y="5173580"/>
            <a:ext cx="775757" cy="775757"/>
          </a:xfrm>
          <a:prstGeom prst="rect">
            <a:avLst/>
          </a:prstGeom>
        </p:spPr>
      </p:pic>
      <p:pic>
        <p:nvPicPr>
          <p:cNvPr id="29" name="圖形 28" descr="公園風光">
            <a:extLst>
              <a:ext uri="{FF2B5EF4-FFF2-40B4-BE49-F238E27FC236}">
                <a16:creationId xmlns:a16="http://schemas.microsoft.com/office/drawing/2014/main" id="{6C40FB5E-A1B5-E185-F541-DEC90D094F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88461" y="4919565"/>
            <a:ext cx="1107539" cy="1107539"/>
          </a:xfrm>
          <a:prstGeom prst="rect">
            <a:avLst/>
          </a:prstGeom>
        </p:spPr>
      </p:pic>
      <p:pic>
        <p:nvPicPr>
          <p:cNvPr id="1028" name="Picture 4" descr="Mirror">
            <a:extLst>
              <a:ext uri="{FF2B5EF4-FFF2-40B4-BE49-F238E27FC236}">
                <a16:creationId xmlns:a16="http://schemas.microsoft.com/office/drawing/2014/main" id="{713502AE-1161-E027-BE32-94B393BFD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575" y="5056652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956290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1">
            <a:extLst>
              <a:ext uri="{FF2B5EF4-FFF2-40B4-BE49-F238E27FC236}">
                <a16:creationId xmlns:a16="http://schemas.microsoft.com/office/drawing/2014/main" id="{A494D061-2076-F150-B75C-4CCE5DFBB08F}"/>
              </a:ext>
            </a:extLst>
          </p:cNvPr>
          <p:cNvSpPr/>
          <p:nvPr/>
        </p:nvSpPr>
        <p:spPr>
          <a:xfrm>
            <a:off x="4124279" y="137080"/>
            <a:ext cx="3943441" cy="623469"/>
          </a:xfrm>
          <a:prstGeom prst="roundRect">
            <a:avLst>
              <a:gd name="adj" fmla="val 31585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kumimoji="1" lang="zh-TW" altLang="en-US" sz="3600" b="1" dirty="0">
                <a:solidFill>
                  <a:srgbClr val="32404E"/>
                </a:solidFill>
                <a:latin typeface="Yuanti SC" panose="02010600040101010101" pitchFamily="2" charset="-122"/>
                <a:ea typeface="Yuanti SC" panose="02010600040101010101" pitchFamily="2" charset="-122"/>
                <a:sym typeface="+mn-lt"/>
              </a:rPr>
              <a:t>要因分析圖</a:t>
            </a:r>
            <a:endParaRPr kumimoji="1" lang="zh-CN" altLang="en-US" sz="3600" b="1" dirty="0">
              <a:solidFill>
                <a:srgbClr val="32404E"/>
              </a:solidFill>
              <a:latin typeface="Yuanti SC" panose="02010600040101010101" pitchFamily="2" charset="-122"/>
              <a:ea typeface="Yuanti SC" panose="02010600040101010101" pitchFamily="2" charset="-122"/>
              <a:sym typeface="+mn-lt"/>
            </a:endParaRPr>
          </a:p>
        </p:txBody>
      </p:sp>
      <p:sp>
        <p:nvSpPr>
          <p:cNvPr id="25" name="半框架 24">
            <a:extLst>
              <a:ext uri="{FF2B5EF4-FFF2-40B4-BE49-F238E27FC236}">
                <a16:creationId xmlns:a16="http://schemas.microsoft.com/office/drawing/2014/main" id="{608795FC-6806-5A96-CD16-3CFDB3BA1241}"/>
              </a:ext>
            </a:extLst>
          </p:cNvPr>
          <p:cNvSpPr/>
          <p:nvPr/>
        </p:nvSpPr>
        <p:spPr>
          <a:xfrm>
            <a:off x="0" y="0"/>
            <a:ext cx="1395663" cy="1275347"/>
          </a:xfrm>
          <a:prstGeom prst="halfFrame">
            <a:avLst>
              <a:gd name="adj1" fmla="val 8886"/>
              <a:gd name="adj2" fmla="val 897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2" name="半框架 1">
            <a:extLst>
              <a:ext uri="{FF2B5EF4-FFF2-40B4-BE49-F238E27FC236}">
                <a16:creationId xmlns:a16="http://schemas.microsoft.com/office/drawing/2014/main" id="{F44FC14A-29BA-E48E-D9E3-2E17BCE309F7}"/>
              </a:ext>
            </a:extLst>
          </p:cNvPr>
          <p:cNvSpPr/>
          <p:nvPr/>
        </p:nvSpPr>
        <p:spPr>
          <a:xfrm rot="10800000">
            <a:off x="10796337" y="5582653"/>
            <a:ext cx="1395663" cy="1275347"/>
          </a:xfrm>
          <a:prstGeom prst="halfFrame">
            <a:avLst>
              <a:gd name="adj1" fmla="val 8886"/>
              <a:gd name="adj2" fmla="val 897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B2EDBCF-3A2B-83EA-18A0-5D15D7D999DB}"/>
              </a:ext>
            </a:extLst>
          </p:cNvPr>
          <p:cNvSpPr/>
          <p:nvPr/>
        </p:nvSpPr>
        <p:spPr>
          <a:xfrm rot="18713139" flipV="1">
            <a:off x="6894694" y="4747208"/>
            <a:ext cx="2087497" cy="773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AC5E96B-24D7-A0F4-2407-4147D20C2B87}"/>
              </a:ext>
            </a:extLst>
          </p:cNvPr>
          <p:cNvSpPr/>
          <p:nvPr/>
        </p:nvSpPr>
        <p:spPr>
          <a:xfrm rot="18713139">
            <a:off x="2405775" y="4763130"/>
            <a:ext cx="2444234" cy="705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0FD337D-D07B-6BF4-B3AD-9F296FBF6DE6}"/>
              </a:ext>
            </a:extLst>
          </p:cNvPr>
          <p:cNvSpPr txBox="1"/>
          <p:nvPr/>
        </p:nvSpPr>
        <p:spPr>
          <a:xfrm>
            <a:off x="6206126" y="4253385"/>
            <a:ext cx="154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壓力管理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失眠族群 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A91A9E5-8420-787E-B60E-8CA6D18B8178}"/>
              </a:ext>
            </a:extLst>
          </p:cNvPr>
          <p:cNvSpPr/>
          <p:nvPr/>
        </p:nvSpPr>
        <p:spPr>
          <a:xfrm>
            <a:off x="2046351" y="5674679"/>
            <a:ext cx="1409700" cy="6477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3200" dirty="0">
                <a:ln w="0"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科技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A176E9B-29B6-3815-76BD-8BC49B3C2AA9}"/>
              </a:ext>
            </a:extLst>
          </p:cNvPr>
          <p:cNvSpPr/>
          <p:nvPr/>
        </p:nvSpPr>
        <p:spPr>
          <a:xfrm>
            <a:off x="6507960" y="5519228"/>
            <a:ext cx="1409700" cy="6477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3200" dirty="0">
                <a:ln w="0"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對象</a:t>
            </a:r>
          </a:p>
        </p:txBody>
      </p:sp>
      <p:sp>
        <p:nvSpPr>
          <p:cNvPr id="21" name="三角形 20">
            <a:extLst>
              <a:ext uri="{FF2B5EF4-FFF2-40B4-BE49-F238E27FC236}">
                <a16:creationId xmlns:a16="http://schemas.microsoft.com/office/drawing/2014/main" id="{7861D535-A06B-1338-F871-ADD489E6FAC5}"/>
              </a:ext>
            </a:extLst>
          </p:cNvPr>
          <p:cNvSpPr/>
          <p:nvPr/>
        </p:nvSpPr>
        <p:spPr>
          <a:xfrm rot="5400000">
            <a:off x="10035128" y="3147944"/>
            <a:ext cx="2624884" cy="1395663"/>
          </a:xfrm>
          <a:prstGeom prst="triangle">
            <a:avLst>
              <a:gd name="adj" fmla="val 48449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D27D3E0-6C38-892A-8CD3-C45C7AD346C0}"/>
              </a:ext>
            </a:extLst>
          </p:cNvPr>
          <p:cNvSpPr/>
          <p:nvPr/>
        </p:nvSpPr>
        <p:spPr>
          <a:xfrm>
            <a:off x="1395663" y="3799922"/>
            <a:ext cx="9259637" cy="10523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6" name="＞形箭號 25">
            <a:extLst>
              <a:ext uri="{FF2B5EF4-FFF2-40B4-BE49-F238E27FC236}">
                <a16:creationId xmlns:a16="http://schemas.microsoft.com/office/drawing/2014/main" id="{7E6ACEBC-0154-72A6-BA2E-8EFEDCF46CF0}"/>
              </a:ext>
            </a:extLst>
          </p:cNvPr>
          <p:cNvSpPr/>
          <p:nvPr/>
        </p:nvSpPr>
        <p:spPr>
          <a:xfrm>
            <a:off x="557463" y="3369525"/>
            <a:ext cx="979237" cy="952500"/>
          </a:xfrm>
          <a:prstGeom prst="chevron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80FD337D-D07B-6BF4-B3AD-9F296FBF6DE6}"/>
              </a:ext>
            </a:extLst>
          </p:cNvPr>
          <p:cNvSpPr txBox="1"/>
          <p:nvPr/>
        </p:nvSpPr>
        <p:spPr>
          <a:xfrm>
            <a:off x="1296878" y="4205929"/>
            <a:ext cx="2308645" cy="458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自然語言處理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(NLP) </a:t>
            </a:r>
            <a:endParaRPr lang="zh-TW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CEFE792F-3293-4296-A59E-1D8C8A33460D}"/>
              </a:ext>
            </a:extLst>
          </p:cNvPr>
          <p:cNvGrpSpPr/>
          <p:nvPr/>
        </p:nvGrpSpPr>
        <p:grpSpPr>
          <a:xfrm>
            <a:off x="761662" y="947435"/>
            <a:ext cx="6331545" cy="3278507"/>
            <a:chOff x="1365524" y="1014117"/>
            <a:chExt cx="6331545" cy="3278507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39D89BB0-E5B1-220A-9220-2DFC41B5D09C}"/>
                </a:ext>
              </a:extLst>
            </p:cNvPr>
            <p:cNvSpPr/>
            <p:nvPr/>
          </p:nvSpPr>
          <p:spPr>
            <a:xfrm rot="2750189">
              <a:off x="2943094" y="2690512"/>
              <a:ext cx="3148213" cy="56011"/>
            </a:xfrm>
            <a:prstGeom prst="rect">
              <a:avLst/>
            </a:prstGeom>
            <a:solidFill>
              <a:srgbClr val="FDAAB5"/>
            </a:solidFill>
            <a:ln>
              <a:solidFill>
                <a:srgbClr val="FDAA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80FD337D-D07B-6BF4-B3AD-9F296FBF6DE6}"/>
                </a:ext>
              </a:extLst>
            </p:cNvPr>
            <p:cNvSpPr txBox="1"/>
            <p:nvPr/>
          </p:nvSpPr>
          <p:spPr>
            <a:xfrm>
              <a:off x="1716444" y="1720495"/>
              <a:ext cx="516488" cy="499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TW" sz="2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AI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80FD337D-D07B-6BF4-B3AD-9F296FBF6DE6}"/>
                </a:ext>
              </a:extLst>
            </p:cNvPr>
            <p:cNvSpPr txBox="1"/>
            <p:nvPr/>
          </p:nvSpPr>
          <p:spPr>
            <a:xfrm>
              <a:off x="2301701" y="2178679"/>
              <a:ext cx="1210588" cy="499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2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數據專家</a:t>
              </a: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80FD337D-D07B-6BF4-B3AD-9F296FBF6DE6}"/>
                </a:ext>
              </a:extLst>
            </p:cNvPr>
            <p:cNvSpPr txBox="1"/>
            <p:nvPr/>
          </p:nvSpPr>
          <p:spPr>
            <a:xfrm>
              <a:off x="2836649" y="2654415"/>
              <a:ext cx="1608133" cy="499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TW" sz="2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UI/UX </a:t>
              </a:r>
              <a:r>
                <a:rPr lang="zh-TW" altLang="en-US" sz="2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設計 </a:t>
              </a: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80FD337D-D07B-6BF4-B3AD-9F296FBF6DE6}"/>
                </a:ext>
              </a:extLst>
            </p:cNvPr>
            <p:cNvSpPr txBox="1"/>
            <p:nvPr/>
          </p:nvSpPr>
          <p:spPr>
            <a:xfrm>
              <a:off x="3189119" y="3114939"/>
              <a:ext cx="1210588" cy="499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2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產品經理</a:t>
              </a: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80FD337D-D07B-6BF4-B3AD-9F296FBF6DE6}"/>
                </a:ext>
              </a:extLst>
            </p:cNvPr>
            <p:cNvSpPr txBox="1"/>
            <p:nvPr/>
          </p:nvSpPr>
          <p:spPr>
            <a:xfrm>
              <a:off x="4810402" y="2422114"/>
              <a:ext cx="1285929" cy="499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2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行銷專家 </a:t>
              </a:r>
            </a:p>
          </p:txBody>
        </p: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F985AB13-A141-F11C-26F6-8EFFCC5817E0}"/>
                </a:ext>
              </a:extLst>
            </p:cNvPr>
            <p:cNvSpPr txBox="1"/>
            <p:nvPr/>
          </p:nvSpPr>
          <p:spPr>
            <a:xfrm>
              <a:off x="4133097" y="1858229"/>
              <a:ext cx="2218877" cy="4995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TW" sz="2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r>
                <a:rPr lang="zh-TW" altLang="en-US" sz="2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介面設計業者</a:t>
              </a:r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A7D241B9-2C5E-480F-D179-E89356FEC3BA}"/>
                </a:ext>
              </a:extLst>
            </p:cNvPr>
            <p:cNvSpPr txBox="1"/>
            <p:nvPr/>
          </p:nvSpPr>
          <p:spPr>
            <a:xfrm>
              <a:off x="5219333" y="2979387"/>
              <a:ext cx="1467068" cy="499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2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心理學顧問</a:t>
              </a:r>
            </a:p>
          </p:txBody>
        </p:sp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DEE8270E-7A73-0A27-CB20-A90375CA131E}"/>
                </a:ext>
              </a:extLst>
            </p:cNvPr>
            <p:cNvGrpSpPr/>
            <p:nvPr/>
          </p:nvGrpSpPr>
          <p:grpSpPr>
            <a:xfrm>
              <a:off x="1365524" y="1014117"/>
              <a:ext cx="6331545" cy="2667682"/>
              <a:chOff x="1365524" y="1014117"/>
              <a:chExt cx="6331545" cy="2667682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59A658F2-FF2E-EC23-8CEA-8B94F4B34B91}"/>
                  </a:ext>
                </a:extLst>
              </p:cNvPr>
              <p:cNvSpPr/>
              <p:nvPr/>
            </p:nvSpPr>
            <p:spPr>
              <a:xfrm>
                <a:off x="2514268" y="1014117"/>
                <a:ext cx="1395663" cy="600326"/>
              </a:xfrm>
              <a:prstGeom prst="rect">
                <a:avLst/>
              </a:prstGeom>
              <a:solidFill>
                <a:srgbClr val="FDAAB5"/>
              </a:solidFill>
              <a:ln>
                <a:solidFill>
                  <a:srgbClr val="FDAAB5"/>
                </a:solidFill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3200" dirty="0">
                    <a:ln w="0">
                      <a:solidFill>
                        <a:sysClr val="windowText" lastClr="000000"/>
                      </a:solidFill>
                    </a:ln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合作</a:t>
                </a: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6A304DB-0095-6087-AA08-9A054024554E}"/>
                  </a:ext>
                </a:extLst>
              </p:cNvPr>
              <p:cNvSpPr/>
              <p:nvPr/>
            </p:nvSpPr>
            <p:spPr>
              <a:xfrm>
                <a:off x="1503062" y="2152607"/>
                <a:ext cx="2501561" cy="90607"/>
              </a:xfrm>
              <a:prstGeom prst="rect">
                <a:avLst/>
              </a:prstGeom>
              <a:solidFill>
                <a:srgbClr val="FDAAB5"/>
              </a:solidFill>
              <a:ln>
                <a:solidFill>
                  <a:srgbClr val="FDAA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64A5DBDC-79A8-969E-C376-0EADD3E199CE}"/>
                  </a:ext>
                </a:extLst>
              </p:cNvPr>
              <p:cNvSpPr/>
              <p:nvPr/>
            </p:nvSpPr>
            <p:spPr>
              <a:xfrm>
                <a:off x="1365524" y="2126193"/>
                <a:ext cx="149570" cy="131884"/>
              </a:xfrm>
              <a:prstGeom prst="ellipse">
                <a:avLst/>
              </a:prstGeom>
              <a:solidFill>
                <a:srgbClr val="FDAAB5"/>
              </a:solidFill>
              <a:ln>
                <a:solidFill>
                  <a:srgbClr val="FDAA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18CFB1F-47EB-88E4-8077-9CE1CB5CA5D2}"/>
                  </a:ext>
                </a:extLst>
              </p:cNvPr>
              <p:cNvSpPr/>
              <p:nvPr/>
            </p:nvSpPr>
            <p:spPr>
              <a:xfrm>
                <a:off x="2041067" y="2672448"/>
                <a:ext cx="2444234" cy="70566"/>
              </a:xfrm>
              <a:prstGeom prst="rect">
                <a:avLst/>
              </a:prstGeom>
              <a:solidFill>
                <a:srgbClr val="FDAAB5"/>
              </a:solidFill>
              <a:ln>
                <a:solidFill>
                  <a:srgbClr val="FDAA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9" name="橢圓 8">
                <a:extLst>
                  <a:ext uri="{FF2B5EF4-FFF2-40B4-BE49-F238E27FC236}">
                    <a16:creationId xmlns:a16="http://schemas.microsoft.com/office/drawing/2014/main" id="{6B18785D-F2FD-AE24-DF97-CBEEEA04D528}"/>
                  </a:ext>
                </a:extLst>
              </p:cNvPr>
              <p:cNvSpPr/>
              <p:nvPr/>
            </p:nvSpPr>
            <p:spPr>
              <a:xfrm>
                <a:off x="1953516" y="2637202"/>
                <a:ext cx="149570" cy="131884"/>
              </a:xfrm>
              <a:prstGeom prst="ellipse">
                <a:avLst/>
              </a:prstGeom>
              <a:solidFill>
                <a:srgbClr val="FDAAB5"/>
              </a:solidFill>
              <a:ln>
                <a:solidFill>
                  <a:srgbClr val="FDAA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61D2956-7955-7FE6-0EC8-7D52F06EEFE9}"/>
                  </a:ext>
                </a:extLst>
              </p:cNvPr>
              <p:cNvSpPr/>
              <p:nvPr/>
            </p:nvSpPr>
            <p:spPr>
              <a:xfrm>
                <a:off x="2486149" y="3132313"/>
                <a:ext cx="2444234" cy="70566"/>
              </a:xfrm>
              <a:prstGeom prst="rect">
                <a:avLst/>
              </a:prstGeom>
              <a:solidFill>
                <a:srgbClr val="FDAAB5"/>
              </a:solidFill>
              <a:ln>
                <a:solidFill>
                  <a:srgbClr val="FDAA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11" name="橢圓 10">
                <a:extLst>
                  <a:ext uri="{FF2B5EF4-FFF2-40B4-BE49-F238E27FC236}">
                    <a16:creationId xmlns:a16="http://schemas.microsoft.com/office/drawing/2014/main" id="{7D495FFD-8264-948E-3832-EA9DD709C16E}"/>
                  </a:ext>
                </a:extLst>
              </p:cNvPr>
              <p:cNvSpPr/>
              <p:nvPr/>
            </p:nvSpPr>
            <p:spPr>
              <a:xfrm>
                <a:off x="2398598" y="3097067"/>
                <a:ext cx="149570" cy="131884"/>
              </a:xfrm>
              <a:prstGeom prst="ellipse">
                <a:avLst/>
              </a:prstGeom>
              <a:solidFill>
                <a:srgbClr val="FDAAB5"/>
              </a:solidFill>
              <a:ln>
                <a:solidFill>
                  <a:srgbClr val="FDAA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683D49CC-3FDB-486F-BBB9-74287BB71DE4}"/>
                  </a:ext>
                </a:extLst>
              </p:cNvPr>
              <p:cNvSpPr/>
              <p:nvPr/>
            </p:nvSpPr>
            <p:spPr>
              <a:xfrm>
                <a:off x="2961763" y="3585161"/>
                <a:ext cx="2444234" cy="70566"/>
              </a:xfrm>
              <a:prstGeom prst="rect">
                <a:avLst/>
              </a:prstGeom>
              <a:solidFill>
                <a:srgbClr val="FDAAB5"/>
              </a:solidFill>
              <a:ln>
                <a:solidFill>
                  <a:srgbClr val="FDAA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13" name="橢圓 12">
                <a:extLst>
                  <a:ext uri="{FF2B5EF4-FFF2-40B4-BE49-F238E27FC236}">
                    <a16:creationId xmlns:a16="http://schemas.microsoft.com/office/drawing/2014/main" id="{0769DDC1-2D40-5032-B2B2-C5A5A312EBA0}"/>
                  </a:ext>
                </a:extLst>
              </p:cNvPr>
              <p:cNvSpPr/>
              <p:nvPr/>
            </p:nvSpPr>
            <p:spPr>
              <a:xfrm>
                <a:off x="2874212" y="3549915"/>
                <a:ext cx="149570" cy="131884"/>
              </a:xfrm>
              <a:prstGeom prst="ellipse">
                <a:avLst/>
              </a:prstGeom>
              <a:solidFill>
                <a:srgbClr val="FDAAB5"/>
              </a:solidFill>
              <a:ln>
                <a:solidFill>
                  <a:srgbClr val="FDAA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71038E1-29CE-124A-37DD-D88701F0931E}"/>
                  </a:ext>
                </a:extLst>
              </p:cNvPr>
              <p:cNvSpPr/>
              <p:nvPr/>
            </p:nvSpPr>
            <p:spPr>
              <a:xfrm rot="10800000">
                <a:off x="4171303" y="2313099"/>
                <a:ext cx="2267480" cy="79936"/>
              </a:xfrm>
              <a:prstGeom prst="rect">
                <a:avLst/>
              </a:prstGeom>
              <a:solidFill>
                <a:srgbClr val="FDAAB5"/>
              </a:solidFill>
              <a:ln>
                <a:solidFill>
                  <a:srgbClr val="FDAA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23" name="橢圓 22">
                <a:extLst>
                  <a:ext uri="{FF2B5EF4-FFF2-40B4-BE49-F238E27FC236}">
                    <a16:creationId xmlns:a16="http://schemas.microsoft.com/office/drawing/2014/main" id="{41F7A06C-69E7-AF64-E2F1-D13E2DACC0B0}"/>
                  </a:ext>
                </a:extLst>
              </p:cNvPr>
              <p:cNvSpPr/>
              <p:nvPr/>
            </p:nvSpPr>
            <p:spPr>
              <a:xfrm rot="10800000">
                <a:off x="6413914" y="2276592"/>
                <a:ext cx="149570" cy="131884"/>
              </a:xfrm>
              <a:prstGeom prst="ellipse">
                <a:avLst/>
              </a:prstGeom>
              <a:solidFill>
                <a:srgbClr val="FDAAB5"/>
              </a:solidFill>
              <a:ln>
                <a:solidFill>
                  <a:srgbClr val="FDAA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6BCA6B61-8883-2625-1E5F-75382C4EA8E2}"/>
                  </a:ext>
                </a:extLst>
              </p:cNvPr>
              <p:cNvSpPr/>
              <p:nvPr/>
            </p:nvSpPr>
            <p:spPr>
              <a:xfrm rot="10800000">
                <a:off x="4722826" y="2922723"/>
                <a:ext cx="2267480" cy="79936"/>
              </a:xfrm>
              <a:prstGeom prst="rect">
                <a:avLst/>
              </a:prstGeom>
              <a:solidFill>
                <a:srgbClr val="FDAAB5"/>
              </a:solidFill>
              <a:ln>
                <a:solidFill>
                  <a:srgbClr val="FDAA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37" name="橢圓 36">
                <a:extLst>
                  <a:ext uri="{FF2B5EF4-FFF2-40B4-BE49-F238E27FC236}">
                    <a16:creationId xmlns:a16="http://schemas.microsoft.com/office/drawing/2014/main" id="{91CEABA2-1205-FAAF-7B58-EA1A0F5FA350}"/>
                  </a:ext>
                </a:extLst>
              </p:cNvPr>
              <p:cNvSpPr/>
              <p:nvPr/>
            </p:nvSpPr>
            <p:spPr>
              <a:xfrm rot="10800000">
                <a:off x="6965437" y="2886216"/>
                <a:ext cx="149570" cy="131884"/>
              </a:xfrm>
              <a:prstGeom prst="ellipse">
                <a:avLst/>
              </a:prstGeom>
              <a:solidFill>
                <a:srgbClr val="FDAAB5"/>
              </a:solidFill>
              <a:ln>
                <a:solidFill>
                  <a:srgbClr val="FDAA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109130E0-8CC6-632A-61B2-94920D0AC58E}"/>
                  </a:ext>
                </a:extLst>
              </p:cNvPr>
              <p:cNvSpPr/>
              <p:nvPr/>
            </p:nvSpPr>
            <p:spPr>
              <a:xfrm rot="10800000">
                <a:off x="5304888" y="3499709"/>
                <a:ext cx="2267480" cy="79936"/>
              </a:xfrm>
              <a:prstGeom prst="rect">
                <a:avLst/>
              </a:prstGeom>
              <a:solidFill>
                <a:srgbClr val="FDAAB5"/>
              </a:solidFill>
              <a:ln>
                <a:solidFill>
                  <a:srgbClr val="FDAA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39" name="橢圓 38">
                <a:extLst>
                  <a:ext uri="{FF2B5EF4-FFF2-40B4-BE49-F238E27FC236}">
                    <a16:creationId xmlns:a16="http://schemas.microsoft.com/office/drawing/2014/main" id="{6ABC8EB6-3B8B-19A1-0BC2-ECEC2DA0C874}"/>
                  </a:ext>
                </a:extLst>
              </p:cNvPr>
              <p:cNvSpPr/>
              <p:nvPr/>
            </p:nvSpPr>
            <p:spPr>
              <a:xfrm rot="10800000">
                <a:off x="7547499" y="3463202"/>
                <a:ext cx="149570" cy="131884"/>
              </a:xfrm>
              <a:prstGeom prst="ellipse">
                <a:avLst/>
              </a:prstGeom>
              <a:solidFill>
                <a:srgbClr val="FDAAB5"/>
              </a:solidFill>
              <a:ln>
                <a:solidFill>
                  <a:srgbClr val="FDAA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</p:grp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0A9D4E8E-3DC0-434E-8207-5BBA205DD307}"/>
              </a:ext>
            </a:extLst>
          </p:cNvPr>
          <p:cNvGrpSpPr/>
          <p:nvPr/>
        </p:nvGrpSpPr>
        <p:grpSpPr>
          <a:xfrm>
            <a:off x="6797822" y="1705722"/>
            <a:ext cx="3630932" cy="2298667"/>
            <a:chOff x="7085811" y="1822163"/>
            <a:chExt cx="3630932" cy="2298667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C82EDD38-4969-6743-E050-DE3C42228DF2}"/>
                </a:ext>
              </a:extLst>
            </p:cNvPr>
            <p:cNvSpPr/>
            <p:nvPr/>
          </p:nvSpPr>
          <p:spPr>
            <a:xfrm rot="2900864" flipV="1">
              <a:off x="7473289" y="3128371"/>
              <a:ext cx="1911182" cy="7373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75CCFC6-5670-F89B-D2C9-C7325F15C127}"/>
                </a:ext>
              </a:extLst>
            </p:cNvPr>
            <p:cNvSpPr/>
            <p:nvPr/>
          </p:nvSpPr>
          <p:spPr>
            <a:xfrm>
              <a:off x="7085811" y="1822163"/>
              <a:ext cx="1409700" cy="6477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3200" dirty="0">
                  <a:ln w="0"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人員</a:t>
              </a: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1EDC8FB9-B06F-22B0-8B36-F9E8E3E07026}"/>
                </a:ext>
              </a:extLst>
            </p:cNvPr>
            <p:cNvSpPr/>
            <p:nvPr/>
          </p:nvSpPr>
          <p:spPr>
            <a:xfrm rot="10800000">
              <a:off x="8243337" y="2920689"/>
              <a:ext cx="1597915" cy="923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2BE5DDAF-B681-C676-760F-62F806DB56F5}"/>
                </a:ext>
              </a:extLst>
            </p:cNvPr>
            <p:cNvSpPr/>
            <p:nvPr/>
          </p:nvSpPr>
          <p:spPr>
            <a:xfrm rot="10800000">
              <a:off x="9801682" y="2903538"/>
              <a:ext cx="149570" cy="13188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3DDFAF77-D440-E705-AFBE-F24B1E285BDD}"/>
                </a:ext>
              </a:extLst>
            </p:cNvPr>
            <p:cNvSpPr/>
            <p:nvPr/>
          </p:nvSpPr>
          <p:spPr>
            <a:xfrm rot="10800000">
              <a:off x="8730613" y="3504889"/>
              <a:ext cx="1467316" cy="8912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43" name="橢圓 42">
              <a:extLst>
                <a:ext uri="{FF2B5EF4-FFF2-40B4-BE49-F238E27FC236}">
                  <a16:creationId xmlns:a16="http://schemas.microsoft.com/office/drawing/2014/main" id="{76160271-AA2F-0FB6-5A39-FB3B2A9A59ED}"/>
                </a:ext>
              </a:extLst>
            </p:cNvPr>
            <p:cNvSpPr/>
            <p:nvPr/>
          </p:nvSpPr>
          <p:spPr>
            <a:xfrm rot="10800000">
              <a:off x="10078407" y="3483121"/>
              <a:ext cx="149570" cy="13188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5812D609-1F31-B5F6-EB75-995AFDE83F7C}"/>
                </a:ext>
              </a:extLst>
            </p:cNvPr>
            <p:cNvSpPr txBox="1"/>
            <p:nvPr/>
          </p:nvSpPr>
          <p:spPr>
            <a:xfrm>
              <a:off x="8389005" y="2406926"/>
              <a:ext cx="1210588" cy="499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2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心理學家</a:t>
              </a: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719AEC80-D356-AF1B-A4B5-718A5F1C05C2}"/>
                </a:ext>
              </a:extLst>
            </p:cNvPr>
            <p:cNvSpPr txBox="1"/>
            <p:nvPr/>
          </p:nvSpPr>
          <p:spPr>
            <a:xfrm>
              <a:off x="8924265" y="3007535"/>
              <a:ext cx="1792478" cy="9612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TW" sz="2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Apple</a:t>
              </a:r>
              <a:r>
                <a:rPr lang="zh-TW" altLang="en-US" sz="2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TW" sz="2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Health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endParaRPr lang="zh-TW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6" name="矩形 45">
            <a:extLst>
              <a:ext uri="{FF2B5EF4-FFF2-40B4-BE49-F238E27FC236}">
                <a16:creationId xmlns:a16="http://schemas.microsoft.com/office/drawing/2014/main" id="{FF097608-A02F-42BB-0258-CDC26B7F9627}"/>
              </a:ext>
            </a:extLst>
          </p:cNvPr>
          <p:cNvSpPr/>
          <p:nvPr/>
        </p:nvSpPr>
        <p:spPr>
          <a:xfrm rot="10800000">
            <a:off x="7478606" y="5272707"/>
            <a:ext cx="3054165" cy="86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302752AB-F50A-27D9-18AC-97B37CD426E0}"/>
              </a:ext>
            </a:extLst>
          </p:cNvPr>
          <p:cNvSpPr/>
          <p:nvPr/>
        </p:nvSpPr>
        <p:spPr>
          <a:xfrm rot="10800000">
            <a:off x="10508708" y="5253946"/>
            <a:ext cx="149570" cy="13188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8FAD1FBF-9E1A-1381-4983-09886D885773}"/>
              </a:ext>
            </a:extLst>
          </p:cNvPr>
          <p:cNvSpPr txBox="1"/>
          <p:nvPr/>
        </p:nvSpPr>
        <p:spPr>
          <a:xfrm>
            <a:off x="4242100" y="3963814"/>
            <a:ext cx="1617751" cy="499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 </a:t>
            </a:r>
            <a:r>
              <a:rPr lang="zh-TW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機器學習 </a:t>
            </a: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AAEC1DFA-10AD-F2BC-2C60-C61DB36304C0}"/>
              </a:ext>
            </a:extLst>
          </p:cNvPr>
          <p:cNvSpPr txBox="1"/>
          <p:nvPr/>
        </p:nvSpPr>
        <p:spPr>
          <a:xfrm>
            <a:off x="3632096" y="4669567"/>
            <a:ext cx="1285929" cy="499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雲端儲存 </a:t>
            </a: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4896BF2D-C476-4DF0-6DFE-31AA982696FD}"/>
              </a:ext>
            </a:extLst>
          </p:cNvPr>
          <p:cNvSpPr txBox="1"/>
          <p:nvPr/>
        </p:nvSpPr>
        <p:spPr>
          <a:xfrm>
            <a:off x="1321223" y="4850778"/>
            <a:ext cx="1542410" cy="499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數據視覺化 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B94F0B3-255D-043E-7219-761960FF2DE2}"/>
              </a:ext>
            </a:extLst>
          </p:cNvPr>
          <p:cNvSpPr/>
          <p:nvPr/>
        </p:nvSpPr>
        <p:spPr>
          <a:xfrm rot="10800000">
            <a:off x="3862522" y="4461779"/>
            <a:ext cx="1868593" cy="934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2" name="橢圓 51">
            <a:extLst>
              <a:ext uri="{FF2B5EF4-FFF2-40B4-BE49-F238E27FC236}">
                <a16:creationId xmlns:a16="http://schemas.microsoft.com/office/drawing/2014/main" id="{C855A801-64C9-DD87-40B9-48E0023FD08A}"/>
              </a:ext>
            </a:extLst>
          </p:cNvPr>
          <p:cNvSpPr/>
          <p:nvPr/>
        </p:nvSpPr>
        <p:spPr>
          <a:xfrm rot="10800000">
            <a:off x="5685353" y="4443321"/>
            <a:ext cx="149570" cy="13188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0512A98-A91D-A2BC-C33C-BB8581763CD6}"/>
              </a:ext>
            </a:extLst>
          </p:cNvPr>
          <p:cNvSpPr/>
          <p:nvPr/>
        </p:nvSpPr>
        <p:spPr>
          <a:xfrm rot="10800000">
            <a:off x="3213183" y="5194752"/>
            <a:ext cx="1913538" cy="934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id="{71E3FE65-366F-DC86-C2B8-53057EB63D6B}"/>
              </a:ext>
            </a:extLst>
          </p:cNvPr>
          <p:cNvSpPr/>
          <p:nvPr/>
        </p:nvSpPr>
        <p:spPr>
          <a:xfrm rot="10800000">
            <a:off x="5104998" y="5161670"/>
            <a:ext cx="149570" cy="13188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6EC73EE-C984-C0B8-E999-A730A1287494}"/>
              </a:ext>
            </a:extLst>
          </p:cNvPr>
          <p:cNvSpPr/>
          <p:nvPr/>
        </p:nvSpPr>
        <p:spPr>
          <a:xfrm rot="10800000">
            <a:off x="1313529" y="4708517"/>
            <a:ext cx="2381439" cy="853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6" name="橢圓 55">
            <a:extLst>
              <a:ext uri="{FF2B5EF4-FFF2-40B4-BE49-F238E27FC236}">
                <a16:creationId xmlns:a16="http://schemas.microsoft.com/office/drawing/2014/main" id="{CD43D577-F81E-6F6A-AF4C-5AD67DEC90B6}"/>
              </a:ext>
            </a:extLst>
          </p:cNvPr>
          <p:cNvSpPr/>
          <p:nvPr/>
        </p:nvSpPr>
        <p:spPr>
          <a:xfrm rot="10800000">
            <a:off x="1167888" y="4680011"/>
            <a:ext cx="149570" cy="13188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CDA5FE2D-7BD3-665A-EF09-115EEE06E371}"/>
              </a:ext>
            </a:extLst>
          </p:cNvPr>
          <p:cNvSpPr/>
          <p:nvPr/>
        </p:nvSpPr>
        <p:spPr>
          <a:xfrm rot="10800000">
            <a:off x="992507" y="5365564"/>
            <a:ext cx="2104518" cy="853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CEF066A2-B2E3-D84D-6C34-C374912B6E42}"/>
              </a:ext>
            </a:extLst>
          </p:cNvPr>
          <p:cNvSpPr/>
          <p:nvPr/>
        </p:nvSpPr>
        <p:spPr>
          <a:xfrm rot="10800000">
            <a:off x="894796" y="5325027"/>
            <a:ext cx="149570" cy="13188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3" name="橢圓 62">
            <a:extLst>
              <a:ext uri="{FF2B5EF4-FFF2-40B4-BE49-F238E27FC236}">
                <a16:creationId xmlns:a16="http://schemas.microsoft.com/office/drawing/2014/main" id="{36183385-EBA5-4CC0-3F74-FB8B7761ABB7}"/>
              </a:ext>
            </a:extLst>
          </p:cNvPr>
          <p:cNvSpPr/>
          <p:nvPr/>
        </p:nvSpPr>
        <p:spPr>
          <a:xfrm>
            <a:off x="11026873" y="3649840"/>
            <a:ext cx="337537" cy="300163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ysClr val="windowText" lastClr="000000"/>
              </a:solidFill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89B6CC2E-CD11-BB69-BF61-D4FC092370D3}"/>
              </a:ext>
            </a:extLst>
          </p:cNvPr>
          <p:cNvSpPr txBox="1"/>
          <p:nvPr/>
        </p:nvSpPr>
        <p:spPr>
          <a:xfrm>
            <a:off x="7869429" y="4904822"/>
            <a:ext cx="29071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心理學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靈性成長愛好者</a:t>
            </a:r>
            <a:endParaRPr lang="en-US" altLang="zh-TW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8F31D173-7F99-EF30-13B6-8F81B34A9793}"/>
              </a:ext>
            </a:extLst>
          </p:cNvPr>
          <p:cNvSpPr/>
          <p:nvPr/>
        </p:nvSpPr>
        <p:spPr>
          <a:xfrm rot="10800000">
            <a:off x="8108351" y="4586844"/>
            <a:ext cx="2407073" cy="8687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65" name="橢圓 64">
            <a:extLst>
              <a:ext uri="{FF2B5EF4-FFF2-40B4-BE49-F238E27FC236}">
                <a16:creationId xmlns:a16="http://schemas.microsoft.com/office/drawing/2014/main" id="{29B6649E-AA91-47B0-A3EF-7DE04CEEA75A}"/>
              </a:ext>
            </a:extLst>
          </p:cNvPr>
          <p:cNvSpPr/>
          <p:nvPr/>
        </p:nvSpPr>
        <p:spPr>
          <a:xfrm rot="10800000">
            <a:off x="10463039" y="4554913"/>
            <a:ext cx="149570" cy="13188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89E6C8E8-1D9F-4F61-85C5-AF1A0BB89D87}"/>
              </a:ext>
            </a:extLst>
          </p:cNvPr>
          <p:cNvSpPr/>
          <p:nvPr/>
        </p:nvSpPr>
        <p:spPr>
          <a:xfrm>
            <a:off x="5795902" y="4897063"/>
            <a:ext cx="1978378" cy="8640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B6E80C12-5B71-438D-A9B7-2EC3B44B0849}"/>
              </a:ext>
            </a:extLst>
          </p:cNvPr>
          <p:cNvSpPr txBox="1"/>
          <p:nvPr/>
        </p:nvSpPr>
        <p:spPr>
          <a:xfrm>
            <a:off x="8718761" y="415420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創意工作者</a:t>
            </a:r>
          </a:p>
        </p:txBody>
      </p:sp>
    </p:spTree>
    <p:extLst>
      <p:ext uri="{BB962C8B-B14F-4D97-AF65-F5344CB8AC3E}">
        <p14:creationId xmlns:p14="http://schemas.microsoft.com/office/powerpoint/2010/main" val="235271693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7A666A9C-73A1-94D6-8562-B5239F425D04}"/>
              </a:ext>
            </a:extLst>
          </p:cNvPr>
          <p:cNvGrpSpPr/>
          <p:nvPr/>
        </p:nvGrpSpPr>
        <p:grpSpPr>
          <a:xfrm>
            <a:off x="6951290" y="1631136"/>
            <a:ext cx="4863721" cy="4144021"/>
            <a:chOff x="6951290" y="1631136"/>
            <a:chExt cx="4863721" cy="4144021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8588E81-8EDE-56AA-05C5-A56774B5E4C6}"/>
                </a:ext>
              </a:extLst>
            </p:cNvPr>
            <p:cNvSpPr/>
            <p:nvPr/>
          </p:nvSpPr>
          <p:spPr>
            <a:xfrm>
              <a:off x="7098631" y="1726591"/>
              <a:ext cx="4716380" cy="4048566"/>
            </a:xfrm>
            <a:prstGeom prst="rect">
              <a:avLst/>
            </a:prstGeom>
            <a:noFill/>
            <a:ln w="76200">
              <a:solidFill>
                <a:srgbClr val="3240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Yuanti SC" panose="02010600040101010101" pitchFamily="2" charset="-122"/>
                <a:ea typeface="Yuanti SC" panose="02010600040101010101" pitchFamily="2" charset="-122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44705429-5966-0CC4-591D-47125F1B7ED5}"/>
                </a:ext>
              </a:extLst>
            </p:cNvPr>
            <p:cNvSpPr txBox="1"/>
            <p:nvPr/>
          </p:nvSpPr>
          <p:spPr>
            <a:xfrm>
              <a:off x="7818163" y="2829329"/>
              <a:ext cx="2800767" cy="24622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kumimoji="1" lang="zh-TW" altLang="en-US" sz="4800" b="1" spc="300" dirty="0">
                  <a:solidFill>
                    <a:srgbClr val="32404E"/>
                  </a:solidFill>
                  <a:latin typeface="Yuanti SC" panose="02010600040101010101" pitchFamily="2" charset="-122"/>
                  <a:ea typeface="Yuanti SC" panose="02010600040101010101" pitchFamily="2" charset="-122"/>
                  <a:sym typeface="+mn-lt"/>
                </a:rPr>
                <a:t>執行方式</a:t>
              </a:r>
              <a:endParaRPr kumimoji="1" lang="en-US" altLang="zh-TW" sz="4800" b="1" spc="300" dirty="0">
                <a:solidFill>
                  <a:srgbClr val="32404E"/>
                </a:solidFill>
                <a:latin typeface="Yuanti SC" panose="02010600040101010101" pitchFamily="2" charset="-122"/>
                <a:ea typeface="Yuanti SC" panose="02010600040101010101" pitchFamily="2" charset="-122"/>
                <a:sym typeface="+mn-lt"/>
              </a:endParaRPr>
            </a:p>
            <a:p>
              <a:pPr>
                <a:spcBef>
                  <a:spcPts val="600"/>
                </a:spcBef>
              </a:pPr>
              <a:r>
                <a:rPr kumimoji="1" lang="zh-TW" altLang="en-US" sz="4800" b="1" spc="300" dirty="0">
                  <a:solidFill>
                    <a:srgbClr val="32404E"/>
                  </a:solidFill>
                  <a:latin typeface="Yuanti SC" panose="02010600040101010101" pitchFamily="2" charset="-122"/>
                  <a:ea typeface="Yuanti SC" panose="02010600040101010101" pitchFamily="2" charset="-122"/>
                </a:rPr>
                <a:t>期程</a:t>
              </a:r>
              <a:r>
                <a:rPr kumimoji="1" lang="zh-TW" altLang="en-US" sz="4800" b="1" spc="300" dirty="0">
                  <a:solidFill>
                    <a:srgbClr val="32404E"/>
                  </a:solidFill>
                  <a:latin typeface="Yuanti SC" panose="02010600040101010101" pitchFamily="2" charset="-122"/>
                  <a:ea typeface="Yuanti SC" panose="02010600040101010101" pitchFamily="2" charset="-122"/>
                  <a:sym typeface="+mn-lt"/>
                </a:rPr>
                <a:t>規劃</a:t>
              </a:r>
              <a:endParaRPr kumimoji="1" lang="en-US" altLang="zh-TW" sz="4800" b="1" spc="300" dirty="0">
                <a:solidFill>
                  <a:srgbClr val="32404E"/>
                </a:solidFill>
                <a:latin typeface="Yuanti SC" panose="02010600040101010101" pitchFamily="2" charset="-122"/>
                <a:ea typeface="Yuanti SC" panose="02010600040101010101" pitchFamily="2" charset="-122"/>
                <a:sym typeface="+mn-lt"/>
              </a:endParaRPr>
            </a:p>
            <a:p>
              <a:pPr>
                <a:spcBef>
                  <a:spcPts val="600"/>
                </a:spcBef>
              </a:pPr>
              <a:r>
                <a:rPr kumimoji="1" lang="zh-TW" altLang="en-US" sz="4800" b="1" spc="300" dirty="0">
                  <a:solidFill>
                    <a:srgbClr val="32404E"/>
                  </a:solidFill>
                  <a:latin typeface="Yuanti SC" panose="02010600040101010101" pitchFamily="2" charset="-122"/>
                  <a:ea typeface="Yuanti SC" panose="02010600040101010101" pitchFamily="2" charset="-122"/>
                  <a:sym typeface="+mn-lt"/>
                </a:rPr>
                <a:t>經費規劃</a:t>
              </a:r>
              <a:endParaRPr kumimoji="1" lang="zh-CN" altLang="en-US" sz="4800" b="1" spc="300" dirty="0">
                <a:solidFill>
                  <a:srgbClr val="32404E"/>
                </a:solidFill>
                <a:latin typeface="Yuanti SC" panose="02010600040101010101" pitchFamily="2" charset="-122"/>
                <a:ea typeface="Yuanti SC" panose="02010600040101010101" pitchFamily="2" charset="-122"/>
                <a:sym typeface="+mn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EDC3198A-EBEA-B221-8C75-DFD4DC761888}"/>
                </a:ext>
              </a:extLst>
            </p:cNvPr>
            <p:cNvSpPr txBox="1"/>
            <p:nvPr/>
          </p:nvSpPr>
          <p:spPr>
            <a:xfrm>
              <a:off x="6951290" y="1631136"/>
              <a:ext cx="2192712" cy="11027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en-US" altLang="zh-TW" sz="4800" b="1" spc="300" dirty="0">
                  <a:solidFill>
                    <a:srgbClr val="32404E"/>
                  </a:solidFill>
                  <a:latin typeface="Yuanti SC" panose="02010600040101010101" pitchFamily="2" charset="-122"/>
                  <a:ea typeface="Yuanti SC" panose="02010600040101010101" pitchFamily="2" charset="-122"/>
                </a:rPr>
                <a:t>FIVE</a:t>
              </a: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B9E5056A-605E-1DB5-7ACB-E4268C8A7671}"/>
              </a:ext>
            </a:extLst>
          </p:cNvPr>
          <p:cNvSpPr/>
          <p:nvPr/>
        </p:nvSpPr>
        <p:spPr>
          <a:xfrm>
            <a:off x="0" y="0"/>
            <a:ext cx="6509083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0039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1">
            <a:extLst>
              <a:ext uri="{FF2B5EF4-FFF2-40B4-BE49-F238E27FC236}">
                <a16:creationId xmlns:a16="http://schemas.microsoft.com/office/drawing/2014/main" id="{A494D061-2076-F150-B75C-4CCE5DFBB08F}"/>
              </a:ext>
            </a:extLst>
          </p:cNvPr>
          <p:cNvSpPr/>
          <p:nvPr/>
        </p:nvSpPr>
        <p:spPr>
          <a:xfrm>
            <a:off x="4124279" y="137080"/>
            <a:ext cx="3943441" cy="623469"/>
          </a:xfrm>
          <a:prstGeom prst="roundRect">
            <a:avLst>
              <a:gd name="adj" fmla="val 31585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kumimoji="1" lang="zh-TW" altLang="en-US" sz="3600" b="1" dirty="0">
                <a:solidFill>
                  <a:srgbClr val="32404E"/>
                </a:solidFill>
                <a:latin typeface="Yuanti SC" panose="02010600040101010101" pitchFamily="2" charset="-122"/>
                <a:ea typeface="Yuanti SC" panose="02010600040101010101" pitchFamily="2" charset="-122"/>
                <a:sym typeface="+mn-lt"/>
              </a:rPr>
              <a:t>執行方式</a:t>
            </a:r>
            <a:endParaRPr kumimoji="1" lang="zh-CN" altLang="en-US" sz="3600" b="1" dirty="0">
              <a:solidFill>
                <a:srgbClr val="32404E"/>
              </a:solidFill>
              <a:latin typeface="Yuanti SC" panose="02010600040101010101" pitchFamily="2" charset="-122"/>
              <a:ea typeface="Yuanti SC" panose="02010600040101010101" pitchFamily="2" charset="-122"/>
              <a:sym typeface="+mn-lt"/>
            </a:endParaRPr>
          </a:p>
        </p:txBody>
      </p:sp>
      <p:sp>
        <p:nvSpPr>
          <p:cNvPr id="25" name="半框架 24">
            <a:extLst>
              <a:ext uri="{FF2B5EF4-FFF2-40B4-BE49-F238E27FC236}">
                <a16:creationId xmlns:a16="http://schemas.microsoft.com/office/drawing/2014/main" id="{608795FC-6806-5A96-CD16-3CFDB3BA1241}"/>
              </a:ext>
            </a:extLst>
          </p:cNvPr>
          <p:cNvSpPr/>
          <p:nvPr/>
        </p:nvSpPr>
        <p:spPr>
          <a:xfrm>
            <a:off x="0" y="0"/>
            <a:ext cx="1395663" cy="1275347"/>
          </a:xfrm>
          <a:prstGeom prst="halfFrame">
            <a:avLst>
              <a:gd name="adj1" fmla="val 8886"/>
              <a:gd name="adj2" fmla="val 8978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27" name="半框架 26">
            <a:extLst>
              <a:ext uri="{FF2B5EF4-FFF2-40B4-BE49-F238E27FC236}">
                <a16:creationId xmlns:a16="http://schemas.microsoft.com/office/drawing/2014/main" id="{416C6711-6D38-FD11-A5F9-C2DC6AE3106F}"/>
              </a:ext>
            </a:extLst>
          </p:cNvPr>
          <p:cNvSpPr/>
          <p:nvPr/>
        </p:nvSpPr>
        <p:spPr>
          <a:xfrm rot="10800000">
            <a:off x="10796337" y="5582653"/>
            <a:ext cx="1395663" cy="1275347"/>
          </a:xfrm>
          <a:prstGeom prst="halfFrame">
            <a:avLst>
              <a:gd name="adj1" fmla="val 8886"/>
              <a:gd name="adj2" fmla="val 8978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D3D8203-C3E7-9BF1-B828-BF7FC3731B31}"/>
              </a:ext>
            </a:extLst>
          </p:cNvPr>
          <p:cNvSpPr/>
          <p:nvPr/>
        </p:nvSpPr>
        <p:spPr>
          <a:xfrm>
            <a:off x="822581" y="3962705"/>
            <a:ext cx="2955776" cy="2194095"/>
          </a:xfrm>
          <a:prstGeom prst="rect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TW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夢境 </a:t>
            </a:r>
            <a:r>
              <a:rPr lang="en-US" altLang="zh-TW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NLP </a:t>
            </a:r>
            <a:r>
              <a:rPr lang="zh-TW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模型開發</a:t>
            </a:r>
            <a:endParaRPr lang="en-US" altLang="zh-TW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新聞對比模型開發</a:t>
            </a:r>
            <a:endParaRPr lang="en-US" altLang="zh-TW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TW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TW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UX </a:t>
            </a:r>
            <a:r>
              <a:rPr lang="zh-TW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介面設計</a:t>
            </a:r>
            <a:endParaRPr lang="en-US" altLang="zh-TW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小規模用戶測試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E6A6F0E-25A5-660E-C104-4520B8CD27C8}"/>
              </a:ext>
            </a:extLst>
          </p:cNvPr>
          <p:cNvSpPr/>
          <p:nvPr/>
        </p:nvSpPr>
        <p:spPr>
          <a:xfrm>
            <a:off x="822581" y="3667851"/>
            <a:ext cx="2955776" cy="1785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F64D4A9-AEE4-D13C-8B30-E2A4BE549A78}"/>
              </a:ext>
            </a:extLst>
          </p:cNvPr>
          <p:cNvSpPr/>
          <p:nvPr/>
        </p:nvSpPr>
        <p:spPr>
          <a:xfrm>
            <a:off x="4463566" y="2926732"/>
            <a:ext cx="3264865" cy="2394568"/>
          </a:xfrm>
          <a:prstGeom prst="rect">
            <a:avLst/>
          </a:prstGeom>
          <a:noFill/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擴大數據來源</a:t>
            </a:r>
            <a:endParaRPr lang="en-US" altLang="zh-TW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 </a:t>
            </a:r>
            <a:r>
              <a:rPr lang="zh-TW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預測模型優化</a:t>
            </a:r>
            <a:endParaRPr lang="en-US" altLang="zh-TW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市場推廣與用戶招募</a:t>
            </a:r>
            <a:endParaRPr lang="en-US" altLang="zh-TW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與商業夥伴洽談</a:t>
            </a:r>
            <a:endParaRPr lang="en-US" altLang="zh-TW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C6F8512-0287-10CA-E681-8709BC2F530F}"/>
              </a:ext>
            </a:extLst>
          </p:cNvPr>
          <p:cNvSpPr/>
          <p:nvPr/>
        </p:nvSpPr>
        <p:spPr>
          <a:xfrm>
            <a:off x="4596435" y="2601096"/>
            <a:ext cx="2955776" cy="1455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BD31286-2095-ACA5-FC4F-59E9A5132ED2}"/>
              </a:ext>
            </a:extLst>
          </p:cNvPr>
          <p:cNvSpPr/>
          <p:nvPr/>
        </p:nvSpPr>
        <p:spPr>
          <a:xfrm>
            <a:off x="8401404" y="1707859"/>
            <a:ext cx="2955776" cy="1959992"/>
          </a:xfrm>
          <a:prstGeom prst="rect">
            <a:avLst/>
          </a:prstGeom>
          <a:noFill/>
          <a:ln w="38100">
            <a:solidFill>
              <a:srgbClr val="47C9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提升 </a:t>
            </a:r>
            <a:r>
              <a:rPr lang="en-US" altLang="zh-TW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 </a:t>
            </a:r>
            <a:r>
              <a:rPr lang="zh-TW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預測精度</a:t>
            </a:r>
            <a:endParaRPr lang="en-US" altLang="zh-TW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與企業與機構合作</a:t>
            </a:r>
            <a:endParaRPr lang="en-US" altLang="zh-TW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系統正式上線</a:t>
            </a:r>
            <a:endParaRPr lang="en-US" altLang="zh-TW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擴展國際市場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21B0739-A8B7-0B33-8704-F8762BA9FCE5}"/>
              </a:ext>
            </a:extLst>
          </p:cNvPr>
          <p:cNvSpPr/>
          <p:nvPr/>
        </p:nvSpPr>
        <p:spPr>
          <a:xfrm>
            <a:off x="8401404" y="1413004"/>
            <a:ext cx="2955776" cy="145566"/>
          </a:xfrm>
          <a:prstGeom prst="rect">
            <a:avLst/>
          </a:prstGeom>
          <a:solidFill>
            <a:srgbClr val="47C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D070CCA-D661-99C8-19D4-750D3F97B946}"/>
              </a:ext>
            </a:extLst>
          </p:cNvPr>
          <p:cNvSpPr txBox="1"/>
          <p:nvPr/>
        </p:nvSpPr>
        <p:spPr>
          <a:xfrm>
            <a:off x="1695175" y="2997714"/>
            <a:ext cx="1287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4000" b="1" spc="300" dirty="0">
                <a:latin typeface="Yuanti SC" panose="02010600040101010101" pitchFamily="2" charset="-122"/>
                <a:ea typeface="Yuanti SC" panose="02010600040101010101" pitchFamily="2" charset="-122"/>
              </a:rPr>
              <a:t>短期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3D1FC10-F961-1B63-B605-D59FCA650B70}"/>
              </a:ext>
            </a:extLst>
          </p:cNvPr>
          <p:cNvSpPr txBox="1"/>
          <p:nvPr/>
        </p:nvSpPr>
        <p:spPr>
          <a:xfrm>
            <a:off x="5523132" y="1840767"/>
            <a:ext cx="1287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4000" b="1" spc="300" dirty="0">
                <a:latin typeface="Yuanti SC" panose="02010600040101010101" pitchFamily="2" charset="-122"/>
                <a:ea typeface="Yuanti SC" panose="02010600040101010101" pitchFamily="2" charset="-122"/>
              </a:rPr>
              <a:t>中期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6640D94-6174-2279-B7EF-B9613129AD37}"/>
              </a:ext>
            </a:extLst>
          </p:cNvPr>
          <p:cNvSpPr txBox="1"/>
          <p:nvPr/>
        </p:nvSpPr>
        <p:spPr>
          <a:xfrm>
            <a:off x="9273998" y="760549"/>
            <a:ext cx="1287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4000" b="1" spc="300" dirty="0">
                <a:latin typeface="Yuanti SC" panose="02010600040101010101" pitchFamily="2" charset="-122"/>
                <a:ea typeface="Yuanti SC" panose="02010600040101010101" pitchFamily="2" charset="-122"/>
              </a:rPr>
              <a:t>長期</a:t>
            </a:r>
          </a:p>
        </p:txBody>
      </p:sp>
    </p:spTree>
    <p:extLst>
      <p:ext uri="{BB962C8B-B14F-4D97-AF65-F5344CB8AC3E}">
        <p14:creationId xmlns:p14="http://schemas.microsoft.com/office/powerpoint/2010/main" val="2109616317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9E5056A-605E-1DB5-7ACB-E4268C8A7671}"/>
              </a:ext>
            </a:extLst>
          </p:cNvPr>
          <p:cNvSpPr/>
          <p:nvPr/>
        </p:nvSpPr>
        <p:spPr>
          <a:xfrm>
            <a:off x="0" y="0"/>
            <a:ext cx="6509083" cy="6858000"/>
          </a:xfrm>
          <a:prstGeom prst="rect">
            <a:avLst/>
          </a:prstGeom>
          <a:solidFill>
            <a:srgbClr val="FFADAD"/>
          </a:solidFill>
          <a:ln>
            <a:solidFill>
              <a:srgbClr val="FFAD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24B5935A-C5A5-CD2E-B060-8E8008C315AF}"/>
              </a:ext>
            </a:extLst>
          </p:cNvPr>
          <p:cNvGrpSpPr/>
          <p:nvPr/>
        </p:nvGrpSpPr>
        <p:grpSpPr>
          <a:xfrm>
            <a:off x="6955160" y="1631136"/>
            <a:ext cx="4859851" cy="4144021"/>
            <a:chOff x="6955160" y="1631136"/>
            <a:chExt cx="4859851" cy="414402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37BEBEF-97F4-90BD-B57C-EBEEA51C4E29}"/>
                </a:ext>
              </a:extLst>
            </p:cNvPr>
            <p:cNvSpPr/>
            <p:nvPr/>
          </p:nvSpPr>
          <p:spPr>
            <a:xfrm>
              <a:off x="7098631" y="1726590"/>
              <a:ext cx="4716380" cy="4048567"/>
            </a:xfrm>
            <a:prstGeom prst="rect">
              <a:avLst/>
            </a:prstGeom>
            <a:noFill/>
            <a:ln w="76200">
              <a:solidFill>
                <a:srgbClr val="3240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Yuanti SC" panose="02010600040101010101" pitchFamily="2" charset="-122"/>
                <a:ea typeface="Yuanti SC" panose="02010600040101010101" pitchFamily="2" charset="-122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AA6FB8A5-61A2-52FC-3929-2DC42A237BB7}"/>
                </a:ext>
              </a:extLst>
            </p:cNvPr>
            <p:cNvSpPr txBox="1"/>
            <p:nvPr/>
          </p:nvSpPr>
          <p:spPr>
            <a:xfrm>
              <a:off x="7613627" y="2893020"/>
              <a:ext cx="3877985" cy="24622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kumimoji="1" lang="zh-TW" altLang="en-US" sz="4800" b="1" dirty="0">
                  <a:solidFill>
                    <a:srgbClr val="32404E"/>
                  </a:solidFill>
                  <a:latin typeface="Yuanti SC" panose="02010600040101010101" pitchFamily="2" charset="-122"/>
                  <a:ea typeface="Yuanti SC" panose="02010600040101010101" pitchFamily="2" charset="-122"/>
                </a:rPr>
                <a:t>背景說明</a:t>
              </a:r>
              <a:endParaRPr kumimoji="1" lang="en-US" altLang="zh-TW" sz="4800" b="1" dirty="0">
                <a:solidFill>
                  <a:srgbClr val="32404E"/>
                </a:solidFill>
                <a:latin typeface="Yuanti SC" panose="02010600040101010101" pitchFamily="2" charset="-122"/>
                <a:ea typeface="Yuanti SC" panose="02010600040101010101" pitchFamily="2" charset="-122"/>
              </a:endParaRPr>
            </a:p>
            <a:p>
              <a:pPr>
                <a:spcBef>
                  <a:spcPts val="600"/>
                </a:spcBef>
              </a:pPr>
              <a:r>
                <a:rPr kumimoji="1" lang="zh-CN" altLang="en-US" sz="4800" b="1" dirty="0">
                  <a:solidFill>
                    <a:srgbClr val="32404E"/>
                  </a:solidFill>
                  <a:latin typeface="Yuanti SC" panose="02010600040101010101" pitchFamily="2" charset="-122"/>
                  <a:ea typeface="Yuanti SC" panose="02010600040101010101" pitchFamily="2" charset="-122"/>
                  <a:sym typeface="+mn-lt"/>
                </a:rPr>
                <a:t>企劃動機</a:t>
              </a:r>
              <a:endParaRPr kumimoji="1" lang="en-US" altLang="zh-CN" sz="4800" b="1" dirty="0">
                <a:solidFill>
                  <a:srgbClr val="32404E"/>
                </a:solidFill>
                <a:latin typeface="Yuanti SC" panose="02010600040101010101" pitchFamily="2" charset="-122"/>
                <a:ea typeface="Yuanti SC" panose="02010600040101010101" pitchFamily="2" charset="-122"/>
                <a:sym typeface="+mn-lt"/>
              </a:endParaRPr>
            </a:p>
            <a:p>
              <a:pPr>
                <a:spcBef>
                  <a:spcPts val="600"/>
                </a:spcBef>
              </a:pPr>
              <a:r>
                <a:rPr kumimoji="1" lang="zh-TW" altLang="en-US" sz="4800" b="1" dirty="0">
                  <a:solidFill>
                    <a:srgbClr val="32404E"/>
                  </a:solidFill>
                  <a:latin typeface="Yuanti SC" panose="02010600040101010101" pitchFamily="2" charset="-122"/>
                  <a:ea typeface="Yuanti SC" panose="02010600040101010101" pitchFamily="2" charset="-122"/>
                  <a:sym typeface="+mn-lt"/>
                </a:rPr>
                <a:t>預期市場規模</a:t>
              </a:r>
              <a:endParaRPr kumimoji="1" lang="zh-CN" altLang="en-US" sz="4800" b="1" dirty="0">
                <a:solidFill>
                  <a:srgbClr val="32404E"/>
                </a:solidFill>
                <a:latin typeface="Yuanti SC" panose="02010600040101010101" pitchFamily="2" charset="-122"/>
                <a:ea typeface="Yuanti SC" panose="02010600040101010101" pitchFamily="2" charset="-122"/>
                <a:sym typeface="+mn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DEECB38E-BAEC-DF5C-4B16-61C3544BC032}"/>
                </a:ext>
              </a:extLst>
            </p:cNvPr>
            <p:cNvSpPr txBox="1"/>
            <p:nvPr/>
          </p:nvSpPr>
          <p:spPr>
            <a:xfrm>
              <a:off x="6955160" y="1631136"/>
              <a:ext cx="1731640" cy="11027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en-US" altLang="zh-TW" sz="4800" b="1" dirty="0">
                  <a:solidFill>
                    <a:srgbClr val="32404E"/>
                  </a:solidFill>
                  <a:latin typeface="Yuanti SC" panose="02010600040101010101" pitchFamily="2" charset="-122"/>
                  <a:ea typeface="Yuanti SC" panose="02010600040101010101" pitchFamily="2" charset="-122"/>
                </a:rPr>
                <a:t>ONE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663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1">
            <a:extLst>
              <a:ext uri="{FF2B5EF4-FFF2-40B4-BE49-F238E27FC236}">
                <a16:creationId xmlns:a16="http://schemas.microsoft.com/office/drawing/2014/main" id="{A494D061-2076-F150-B75C-4CCE5DFBB08F}"/>
              </a:ext>
            </a:extLst>
          </p:cNvPr>
          <p:cNvSpPr/>
          <p:nvPr/>
        </p:nvSpPr>
        <p:spPr>
          <a:xfrm>
            <a:off x="4124279" y="137080"/>
            <a:ext cx="3943441" cy="623469"/>
          </a:xfrm>
          <a:prstGeom prst="roundRect">
            <a:avLst>
              <a:gd name="adj" fmla="val 31585"/>
            </a:avLst>
          </a:prstGeom>
          <a:solidFill>
            <a:srgbClr val="FFA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kumimoji="1" lang="zh-CN" altLang="en-US" sz="3600" b="1" dirty="0">
                <a:solidFill>
                  <a:srgbClr val="32404E"/>
                </a:solidFill>
                <a:latin typeface="Yuanti SC" panose="02010600040101010101" pitchFamily="2" charset="-122"/>
                <a:ea typeface="Yuanti SC" panose="02010600040101010101" pitchFamily="2" charset="-122"/>
                <a:sym typeface="+mn-lt"/>
              </a:rPr>
              <a:t>背景說明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79A82F1-F525-DDCD-5937-41F40DF35428}"/>
              </a:ext>
            </a:extLst>
          </p:cNvPr>
          <p:cNvSpPr txBox="1"/>
          <p:nvPr/>
        </p:nvSpPr>
        <p:spPr>
          <a:xfrm>
            <a:off x="1363155" y="4753108"/>
            <a:ext cx="9465688" cy="1135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在歷史上，有許多驚人的案例顯示，人類的夢境似乎能夠「預知未來」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>
              <a:lnSpc>
                <a:spcPct val="150000"/>
              </a:lnSpc>
            </a:pPr>
            <a:r>
              <a:rPr kumimoji="1"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這些現象只是巧合，還是真的存在某種關聯？</a:t>
            </a:r>
            <a:endParaRPr kumimoji="1" lang="en-US" altLang="zh-CN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5" name="半框架 24">
            <a:extLst>
              <a:ext uri="{FF2B5EF4-FFF2-40B4-BE49-F238E27FC236}">
                <a16:creationId xmlns:a16="http://schemas.microsoft.com/office/drawing/2014/main" id="{608795FC-6806-5A96-CD16-3CFDB3BA1241}"/>
              </a:ext>
            </a:extLst>
          </p:cNvPr>
          <p:cNvSpPr/>
          <p:nvPr/>
        </p:nvSpPr>
        <p:spPr>
          <a:xfrm>
            <a:off x="0" y="0"/>
            <a:ext cx="1395663" cy="1275347"/>
          </a:xfrm>
          <a:prstGeom prst="halfFrame">
            <a:avLst>
              <a:gd name="adj1" fmla="val 8886"/>
              <a:gd name="adj2" fmla="val 8978"/>
            </a:avLst>
          </a:prstGeom>
          <a:solidFill>
            <a:srgbClr val="FFA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27" name="半框架 26">
            <a:extLst>
              <a:ext uri="{FF2B5EF4-FFF2-40B4-BE49-F238E27FC236}">
                <a16:creationId xmlns:a16="http://schemas.microsoft.com/office/drawing/2014/main" id="{416C6711-6D38-FD11-A5F9-C2DC6AE3106F}"/>
              </a:ext>
            </a:extLst>
          </p:cNvPr>
          <p:cNvSpPr/>
          <p:nvPr/>
        </p:nvSpPr>
        <p:spPr>
          <a:xfrm rot="10800000">
            <a:off x="10796337" y="5582653"/>
            <a:ext cx="1395663" cy="1275347"/>
          </a:xfrm>
          <a:prstGeom prst="halfFrame">
            <a:avLst>
              <a:gd name="adj1" fmla="val 8886"/>
              <a:gd name="adj2" fmla="val 8978"/>
            </a:avLst>
          </a:prstGeom>
          <a:solidFill>
            <a:srgbClr val="FFA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03C6A40-F04A-47DB-8F44-2178B643FD3B}"/>
              </a:ext>
            </a:extLst>
          </p:cNvPr>
          <p:cNvSpPr txBox="1"/>
          <p:nvPr/>
        </p:nvSpPr>
        <p:spPr>
          <a:xfrm>
            <a:off x="1037690" y="1631022"/>
            <a:ext cx="5712431" cy="26776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9/11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事件發生前，許多人夢到飛機墜毀、煙霧與災難。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日本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311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大地震前，有不少人報告曾夢見巨大海嘯襲來。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甚至在網路上，時常有「預知夢」的傳聞，例如最近有人夢到某個日期會發生地震，引發大眾熱議。</a:t>
            </a:r>
          </a:p>
        </p:txBody>
      </p:sp>
      <p:pic>
        <p:nvPicPr>
          <p:cNvPr id="1038" name="Picture 14" descr="我所看見的未來》預言2025大地震？日本還有大海嘯？台灣、菲律賓連一起？專家來解惑| 黃泓瑜| ESG遠見">
            <a:extLst>
              <a:ext uri="{FF2B5EF4-FFF2-40B4-BE49-F238E27FC236}">
                <a16:creationId xmlns:a16="http://schemas.microsoft.com/office/drawing/2014/main" id="{F4B45DFB-1E43-4B76-BD8A-54967449F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74" y="1631022"/>
            <a:ext cx="3943441" cy="2957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436640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1">
            <a:extLst>
              <a:ext uri="{FF2B5EF4-FFF2-40B4-BE49-F238E27FC236}">
                <a16:creationId xmlns:a16="http://schemas.microsoft.com/office/drawing/2014/main" id="{A494D061-2076-F150-B75C-4CCE5DFBB08F}"/>
              </a:ext>
            </a:extLst>
          </p:cNvPr>
          <p:cNvSpPr/>
          <p:nvPr/>
        </p:nvSpPr>
        <p:spPr>
          <a:xfrm>
            <a:off x="4124279" y="137080"/>
            <a:ext cx="3943441" cy="623469"/>
          </a:xfrm>
          <a:prstGeom prst="roundRect">
            <a:avLst>
              <a:gd name="adj" fmla="val 31585"/>
            </a:avLst>
          </a:prstGeom>
          <a:solidFill>
            <a:srgbClr val="FFA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kumimoji="1" lang="zh-CN" altLang="en-US" sz="3600" b="1" dirty="0">
                <a:solidFill>
                  <a:srgbClr val="32404E"/>
                </a:solidFill>
                <a:latin typeface="Yuanti SC" panose="02010600040101010101" pitchFamily="2" charset="-122"/>
                <a:ea typeface="Yuanti SC" panose="02010600040101010101" pitchFamily="2" charset="-122"/>
                <a:sym typeface="+mn-lt"/>
              </a:rPr>
              <a:t>企劃動機</a:t>
            </a:r>
          </a:p>
        </p:txBody>
      </p:sp>
      <p:sp>
        <p:nvSpPr>
          <p:cNvPr id="25" name="半框架 24">
            <a:extLst>
              <a:ext uri="{FF2B5EF4-FFF2-40B4-BE49-F238E27FC236}">
                <a16:creationId xmlns:a16="http://schemas.microsoft.com/office/drawing/2014/main" id="{608795FC-6806-5A96-CD16-3CFDB3BA1241}"/>
              </a:ext>
            </a:extLst>
          </p:cNvPr>
          <p:cNvSpPr/>
          <p:nvPr/>
        </p:nvSpPr>
        <p:spPr>
          <a:xfrm>
            <a:off x="0" y="0"/>
            <a:ext cx="1395663" cy="1275347"/>
          </a:xfrm>
          <a:prstGeom prst="halfFrame">
            <a:avLst>
              <a:gd name="adj1" fmla="val 8886"/>
              <a:gd name="adj2" fmla="val 8978"/>
            </a:avLst>
          </a:prstGeom>
          <a:solidFill>
            <a:srgbClr val="FFA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27" name="半框架 26">
            <a:extLst>
              <a:ext uri="{FF2B5EF4-FFF2-40B4-BE49-F238E27FC236}">
                <a16:creationId xmlns:a16="http://schemas.microsoft.com/office/drawing/2014/main" id="{416C6711-6D38-FD11-A5F9-C2DC6AE3106F}"/>
              </a:ext>
            </a:extLst>
          </p:cNvPr>
          <p:cNvSpPr/>
          <p:nvPr/>
        </p:nvSpPr>
        <p:spPr>
          <a:xfrm rot="10800000">
            <a:off x="10796337" y="5582653"/>
            <a:ext cx="1395663" cy="1275347"/>
          </a:xfrm>
          <a:prstGeom prst="halfFrame">
            <a:avLst>
              <a:gd name="adj1" fmla="val 8886"/>
              <a:gd name="adj2" fmla="val 8978"/>
            </a:avLst>
          </a:prstGeom>
          <a:solidFill>
            <a:srgbClr val="FFA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08ACBD6-DD8D-0ADD-8411-A7C3A87D7DC4}"/>
              </a:ext>
            </a:extLst>
          </p:cNvPr>
          <p:cNvSpPr txBox="1"/>
          <p:nvPr/>
        </p:nvSpPr>
        <p:spPr>
          <a:xfrm>
            <a:off x="697830" y="3208353"/>
            <a:ext cx="6609791" cy="1428340"/>
          </a:xfrm>
          <a:prstGeom prst="rect">
            <a:avLst/>
          </a:prstGeom>
          <a:solidFill>
            <a:schemeClr val="accent4">
              <a:lumMod val="40000"/>
              <a:lumOff val="60000"/>
              <a:alpha val="63137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如果我們能夠收集來自全球的夢境數據，並與真實世界的事件進行比對，是否能發現某些關聯？這就是 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DreamEcho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AI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誕生的原因！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D561DF3-340E-E423-FC16-485B430FF82E}"/>
              </a:ext>
            </a:extLst>
          </p:cNvPr>
          <p:cNvSpPr txBox="1"/>
          <p:nvPr/>
        </p:nvSpPr>
        <p:spPr>
          <a:xfrm>
            <a:off x="697832" y="1245008"/>
            <a:ext cx="6609790" cy="1422697"/>
          </a:xfrm>
          <a:prstGeom prst="rect">
            <a:avLst/>
          </a:prstGeom>
          <a:solidFill>
            <a:srgbClr val="FFADAD">
              <a:alpha val="36863"/>
            </a:srgbClr>
          </a:solidFill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過去，夢境的研究主要依賴心理學與個人解讀，但缺乏系統性的數據分析，讓「夢境是否能預測未來」這個問題始終無法得到驗證。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33335" y="5070588"/>
            <a:ext cx="9745365" cy="1142172"/>
          </a:xfrm>
          <a:prstGeom prst="rect">
            <a:avLst/>
          </a:prstGeom>
          <a:solidFill>
            <a:srgbClr val="DEEBF7">
              <a:alpha val="78824"/>
            </a:srgb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我們的目標是讓人類不再只是「回頭發現夢境曾經預言了什麼」，而是能夠即時監測全球夢境趨勢，甚至提前發現可能發生的事件！</a:t>
            </a:r>
          </a:p>
        </p:txBody>
      </p:sp>
      <p:pic>
        <p:nvPicPr>
          <p:cNvPr id="4" name="圖形 3" descr="燈泡與齒輪">
            <a:extLst>
              <a:ext uri="{FF2B5EF4-FFF2-40B4-BE49-F238E27FC236}">
                <a16:creationId xmlns:a16="http://schemas.microsoft.com/office/drawing/2014/main" id="{46EB3519-BA46-BB4F-BBA2-33997B63DD4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2211" y="5070588"/>
            <a:ext cx="928291" cy="928291"/>
          </a:xfrm>
          <a:prstGeom prst="rect">
            <a:avLst/>
          </a:prstGeom>
        </p:spPr>
      </p:pic>
      <p:pic>
        <p:nvPicPr>
          <p:cNvPr id="2052" name="Picture 4" descr="日本311大地震8週年- 新聞- Rti 中央廣播電臺">
            <a:extLst>
              <a:ext uri="{FF2B5EF4-FFF2-40B4-BE49-F238E27FC236}">
                <a16:creationId xmlns:a16="http://schemas.microsoft.com/office/drawing/2014/main" id="{1AEA8A15-FE1C-4602-A828-79EE29C14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576" y="1600573"/>
            <a:ext cx="4239124" cy="282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9818898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9E5056A-605E-1DB5-7ACB-E4268C8A7671}"/>
              </a:ext>
            </a:extLst>
          </p:cNvPr>
          <p:cNvSpPr/>
          <p:nvPr/>
        </p:nvSpPr>
        <p:spPr>
          <a:xfrm>
            <a:off x="0" y="0"/>
            <a:ext cx="6509083" cy="6858000"/>
          </a:xfrm>
          <a:prstGeom prst="rect">
            <a:avLst/>
          </a:prstGeom>
          <a:solidFill>
            <a:srgbClr val="FF93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37BEBEF-97F4-90BD-B57C-EBEEA51C4E29}"/>
              </a:ext>
            </a:extLst>
          </p:cNvPr>
          <p:cNvSpPr/>
          <p:nvPr/>
        </p:nvSpPr>
        <p:spPr>
          <a:xfrm>
            <a:off x="7098631" y="1726591"/>
            <a:ext cx="4527092" cy="3404818"/>
          </a:xfrm>
          <a:prstGeom prst="rect">
            <a:avLst/>
          </a:prstGeom>
          <a:noFill/>
          <a:ln w="76200">
            <a:solidFill>
              <a:srgbClr val="3240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A6FB8A5-61A2-52FC-3929-2DC42A237BB7}"/>
              </a:ext>
            </a:extLst>
          </p:cNvPr>
          <p:cNvSpPr txBox="1"/>
          <p:nvPr/>
        </p:nvSpPr>
        <p:spPr>
          <a:xfrm>
            <a:off x="7820980" y="2969390"/>
            <a:ext cx="2646878" cy="1646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zh-TW" altLang="en-US" sz="4800" b="1" dirty="0">
                <a:solidFill>
                  <a:srgbClr val="32404E"/>
                </a:solidFill>
                <a:latin typeface="Yuanti SC" panose="02010600040101010101" pitchFamily="2" charset="-122"/>
                <a:ea typeface="Yuanti SC" panose="02010600040101010101" pitchFamily="2" charset="-122"/>
                <a:sym typeface="+mn-lt"/>
              </a:rPr>
              <a:t>設計理念</a:t>
            </a:r>
          </a:p>
          <a:p>
            <a:pPr>
              <a:spcBef>
                <a:spcPts val="600"/>
              </a:spcBef>
            </a:pPr>
            <a:r>
              <a:rPr kumimoji="1" lang="zh-TW" altLang="en-US" sz="4800" b="1" dirty="0">
                <a:solidFill>
                  <a:srgbClr val="32404E"/>
                </a:solidFill>
                <a:latin typeface="Yuanti SC" panose="02010600040101010101" pitchFamily="2" charset="-122"/>
                <a:ea typeface="Yuanti SC" panose="02010600040101010101" pitchFamily="2" charset="-122"/>
                <a:sym typeface="+mn-lt"/>
              </a:rPr>
              <a:t>產品介紹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EECB38E-BAEC-DF5C-4B16-61C3544BC032}"/>
              </a:ext>
            </a:extLst>
          </p:cNvPr>
          <p:cNvSpPr txBox="1"/>
          <p:nvPr/>
        </p:nvSpPr>
        <p:spPr>
          <a:xfrm>
            <a:off x="6955160" y="1631136"/>
            <a:ext cx="2188840" cy="11027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TW" sz="4800" b="1" dirty="0">
                <a:solidFill>
                  <a:srgbClr val="32404E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TWO</a:t>
            </a:r>
          </a:p>
        </p:txBody>
      </p:sp>
    </p:spTree>
    <p:extLst>
      <p:ext uri="{BB962C8B-B14F-4D97-AF65-F5344CB8AC3E}">
        <p14:creationId xmlns:p14="http://schemas.microsoft.com/office/powerpoint/2010/main" val="254858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1">
            <a:extLst>
              <a:ext uri="{FF2B5EF4-FFF2-40B4-BE49-F238E27FC236}">
                <a16:creationId xmlns:a16="http://schemas.microsoft.com/office/drawing/2014/main" id="{A494D061-2076-F150-B75C-4CCE5DFBB08F}"/>
              </a:ext>
            </a:extLst>
          </p:cNvPr>
          <p:cNvSpPr/>
          <p:nvPr/>
        </p:nvSpPr>
        <p:spPr>
          <a:xfrm>
            <a:off x="4124279" y="137080"/>
            <a:ext cx="3943441" cy="623469"/>
          </a:xfrm>
          <a:prstGeom prst="roundRect">
            <a:avLst>
              <a:gd name="adj" fmla="val 31585"/>
            </a:avLst>
          </a:prstGeom>
          <a:solidFill>
            <a:srgbClr val="FF9300">
              <a:alpha val="7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kumimoji="1" lang="zh-CN" altLang="en-US" sz="3600" b="1" dirty="0">
                <a:solidFill>
                  <a:srgbClr val="32404E"/>
                </a:solidFill>
                <a:latin typeface="Yuanti SC" panose="02010600040101010101" pitchFamily="2" charset="-122"/>
                <a:ea typeface="Yuanti SC" panose="02010600040101010101" pitchFamily="2" charset="-122"/>
                <a:sym typeface="+mn-lt"/>
              </a:rPr>
              <a:t>設計理念</a:t>
            </a:r>
          </a:p>
        </p:txBody>
      </p:sp>
      <p:sp>
        <p:nvSpPr>
          <p:cNvPr id="25" name="半框架 24">
            <a:extLst>
              <a:ext uri="{FF2B5EF4-FFF2-40B4-BE49-F238E27FC236}">
                <a16:creationId xmlns:a16="http://schemas.microsoft.com/office/drawing/2014/main" id="{608795FC-6806-5A96-CD16-3CFDB3BA1241}"/>
              </a:ext>
            </a:extLst>
          </p:cNvPr>
          <p:cNvSpPr/>
          <p:nvPr/>
        </p:nvSpPr>
        <p:spPr>
          <a:xfrm>
            <a:off x="0" y="0"/>
            <a:ext cx="1395663" cy="1275347"/>
          </a:xfrm>
          <a:prstGeom prst="halfFrame">
            <a:avLst>
              <a:gd name="adj1" fmla="val 8886"/>
              <a:gd name="adj2" fmla="val 8978"/>
            </a:avLst>
          </a:prstGeom>
          <a:solidFill>
            <a:srgbClr val="FF9300">
              <a:alpha val="7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27" name="半框架 26">
            <a:extLst>
              <a:ext uri="{FF2B5EF4-FFF2-40B4-BE49-F238E27FC236}">
                <a16:creationId xmlns:a16="http://schemas.microsoft.com/office/drawing/2014/main" id="{416C6711-6D38-FD11-A5F9-C2DC6AE3106F}"/>
              </a:ext>
            </a:extLst>
          </p:cNvPr>
          <p:cNvSpPr/>
          <p:nvPr/>
        </p:nvSpPr>
        <p:spPr>
          <a:xfrm rot="10800000">
            <a:off x="10796337" y="5582653"/>
            <a:ext cx="1395663" cy="1275347"/>
          </a:xfrm>
          <a:prstGeom prst="halfFrame">
            <a:avLst>
              <a:gd name="adj1" fmla="val 8886"/>
              <a:gd name="adj2" fmla="val 8978"/>
            </a:avLst>
          </a:prstGeom>
          <a:solidFill>
            <a:srgbClr val="FF9300">
              <a:alpha val="7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graphicFrame>
        <p:nvGraphicFramePr>
          <p:cNvPr id="35" name="資料庫圖表 34">
            <a:extLst>
              <a:ext uri="{FF2B5EF4-FFF2-40B4-BE49-F238E27FC236}">
                <a16:creationId xmlns:a16="http://schemas.microsoft.com/office/drawing/2014/main" id="{44AAE28E-D2B9-420C-8EBB-BFA177654B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500030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97869568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1">
            <a:extLst>
              <a:ext uri="{FF2B5EF4-FFF2-40B4-BE49-F238E27FC236}">
                <a16:creationId xmlns:a16="http://schemas.microsoft.com/office/drawing/2014/main" id="{A494D061-2076-F150-B75C-4CCE5DFBB08F}"/>
              </a:ext>
            </a:extLst>
          </p:cNvPr>
          <p:cNvSpPr/>
          <p:nvPr/>
        </p:nvSpPr>
        <p:spPr>
          <a:xfrm>
            <a:off x="4124279" y="137080"/>
            <a:ext cx="3943441" cy="623469"/>
          </a:xfrm>
          <a:prstGeom prst="roundRect">
            <a:avLst>
              <a:gd name="adj" fmla="val 31585"/>
            </a:avLst>
          </a:prstGeom>
          <a:solidFill>
            <a:srgbClr val="FF93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kumimoji="1" lang="zh-TW" altLang="en-US" sz="3600" b="1" dirty="0">
                <a:solidFill>
                  <a:srgbClr val="32404E"/>
                </a:solidFill>
                <a:latin typeface="Yuanti SC" panose="02010600040101010101" pitchFamily="2" charset="-122"/>
                <a:ea typeface="Yuanti SC" panose="02010600040101010101" pitchFamily="2" charset="-122"/>
                <a:sym typeface="+mn-lt"/>
              </a:rPr>
              <a:t>產品介紹</a:t>
            </a:r>
            <a:endParaRPr kumimoji="1" lang="zh-CN" altLang="en-US" sz="3600" b="1" dirty="0">
              <a:solidFill>
                <a:srgbClr val="32404E"/>
              </a:solidFill>
              <a:latin typeface="Yuanti SC" panose="02010600040101010101" pitchFamily="2" charset="-122"/>
              <a:ea typeface="Yuanti SC" panose="02010600040101010101" pitchFamily="2" charset="-122"/>
              <a:sym typeface="+mn-lt"/>
            </a:endParaRPr>
          </a:p>
        </p:txBody>
      </p:sp>
      <p:sp>
        <p:nvSpPr>
          <p:cNvPr id="25" name="半框架 24">
            <a:extLst>
              <a:ext uri="{FF2B5EF4-FFF2-40B4-BE49-F238E27FC236}">
                <a16:creationId xmlns:a16="http://schemas.microsoft.com/office/drawing/2014/main" id="{608795FC-6806-5A96-CD16-3CFDB3BA1241}"/>
              </a:ext>
            </a:extLst>
          </p:cNvPr>
          <p:cNvSpPr/>
          <p:nvPr/>
        </p:nvSpPr>
        <p:spPr>
          <a:xfrm>
            <a:off x="0" y="0"/>
            <a:ext cx="1395663" cy="1275347"/>
          </a:xfrm>
          <a:prstGeom prst="halfFrame">
            <a:avLst>
              <a:gd name="adj1" fmla="val 8886"/>
              <a:gd name="adj2" fmla="val 8978"/>
            </a:avLst>
          </a:prstGeom>
          <a:solidFill>
            <a:srgbClr val="FF93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27" name="半框架 26">
            <a:extLst>
              <a:ext uri="{FF2B5EF4-FFF2-40B4-BE49-F238E27FC236}">
                <a16:creationId xmlns:a16="http://schemas.microsoft.com/office/drawing/2014/main" id="{416C6711-6D38-FD11-A5F9-C2DC6AE3106F}"/>
              </a:ext>
            </a:extLst>
          </p:cNvPr>
          <p:cNvSpPr/>
          <p:nvPr/>
        </p:nvSpPr>
        <p:spPr>
          <a:xfrm rot="10800000">
            <a:off x="10796337" y="5582653"/>
            <a:ext cx="1395663" cy="1275347"/>
          </a:xfrm>
          <a:prstGeom prst="halfFrame">
            <a:avLst>
              <a:gd name="adj1" fmla="val 8886"/>
              <a:gd name="adj2" fmla="val 8978"/>
            </a:avLst>
          </a:prstGeom>
          <a:solidFill>
            <a:srgbClr val="FF93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338837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37BEBEF-97F4-90BD-B57C-EBEEA51C4E29}"/>
              </a:ext>
            </a:extLst>
          </p:cNvPr>
          <p:cNvSpPr/>
          <p:nvPr/>
        </p:nvSpPr>
        <p:spPr>
          <a:xfrm>
            <a:off x="7098631" y="1726591"/>
            <a:ext cx="4527092" cy="3404818"/>
          </a:xfrm>
          <a:prstGeom prst="rect">
            <a:avLst/>
          </a:prstGeom>
          <a:noFill/>
          <a:ln w="76200">
            <a:solidFill>
              <a:srgbClr val="3240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9E5056A-605E-1DB5-7ACB-E4268C8A7671}"/>
              </a:ext>
            </a:extLst>
          </p:cNvPr>
          <p:cNvSpPr/>
          <p:nvPr/>
        </p:nvSpPr>
        <p:spPr>
          <a:xfrm>
            <a:off x="0" y="0"/>
            <a:ext cx="6509083" cy="6858000"/>
          </a:xfrm>
          <a:prstGeom prst="rect">
            <a:avLst/>
          </a:prstGeom>
          <a:solidFill>
            <a:srgbClr val="FFD283"/>
          </a:solidFill>
          <a:ln>
            <a:solidFill>
              <a:srgbClr val="FFD2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A6FB8A5-61A2-52FC-3929-2DC42A237BB7}"/>
              </a:ext>
            </a:extLst>
          </p:cNvPr>
          <p:cNvSpPr txBox="1"/>
          <p:nvPr/>
        </p:nvSpPr>
        <p:spPr>
          <a:xfrm>
            <a:off x="7820980" y="2952893"/>
            <a:ext cx="2980303" cy="1646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800" b="1" dirty="0">
                <a:solidFill>
                  <a:srgbClr val="32404E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SWOT</a:t>
            </a:r>
            <a:r>
              <a:rPr kumimoji="1" lang="zh-TW" altLang="en-US" sz="4800" b="1" dirty="0">
                <a:solidFill>
                  <a:srgbClr val="32404E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分析</a:t>
            </a:r>
            <a:endParaRPr kumimoji="1" lang="en-US" altLang="zh-TW" sz="4800" b="1" dirty="0">
              <a:solidFill>
                <a:srgbClr val="32404E"/>
              </a:solidFill>
              <a:latin typeface="Yuanti SC" panose="02010600040101010101" pitchFamily="2" charset="-122"/>
              <a:ea typeface="Yuanti SC" panose="02010600040101010101" pitchFamily="2" charset="-122"/>
            </a:endParaRPr>
          </a:p>
          <a:p>
            <a:pPr>
              <a:spcBef>
                <a:spcPts val="600"/>
              </a:spcBef>
            </a:pPr>
            <a:r>
              <a:rPr kumimoji="1" lang="zh-TW" altLang="en-US" sz="4800" b="1" dirty="0">
                <a:solidFill>
                  <a:srgbClr val="32404E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競爭產品</a:t>
            </a:r>
            <a:endParaRPr kumimoji="1" lang="en-US" altLang="zh-TW" sz="4800" b="1" dirty="0">
              <a:solidFill>
                <a:srgbClr val="32404E"/>
              </a:solidFill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EECB38E-BAEC-DF5C-4B16-61C3544BC032}"/>
              </a:ext>
            </a:extLst>
          </p:cNvPr>
          <p:cNvSpPr txBox="1"/>
          <p:nvPr/>
        </p:nvSpPr>
        <p:spPr>
          <a:xfrm>
            <a:off x="7098631" y="1680097"/>
            <a:ext cx="2414811" cy="11027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TW" sz="4800" b="1" dirty="0">
                <a:solidFill>
                  <a:srgbClr val="32404E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THREE</a:t>
            </a:r>
          </a:p>
        </p:txBody>
      </p:sp>
    </p:spTree>
    <p:extLst>
      <p:ext uri="{BB962C8B-B14F-4D97-AF65-F5344CB8AC3E}">
        <p14:creationId xmlns:p14="http://schemas.microsoft.com/office/powerpoint/2010/main" val="49018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1">
            <a:extLst>
              <a:ext uri="{FF2B5EF4-FFF2-40B4-BE49-F238E27FC236}">
                <a16:creationId xmlns:a16="http://schemas.microsoft.com/office/drawing/2014/main" id="{A494D061-2076-F150-B75C-4CCE5DFBB08F}"/>
              </a:ext>
            </a:extLst>
          </p:cNvPr>
          <p:cNvSpPr/>
          <p:nvPr/>
        </p:nvSpPr>
        <p:spPr>
          <a:xfrm>
            <a:off x="4124279" y="137080"/>
            <a:ext cx="3943441" cy="623469"/>
          </a:xfrm>
          <a:prstGeom prst="roundRect">
            <a:avLst>
              <a:gd name="adj" fmla="val 31585"/>
            </a:avLst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kumimoji="1" lang="en-US" altLang="zh-CN" sz="3600" b="1" dirty="0">
                <a:solidFill>
                  <a:srgbClr val="32404E"/>
                </a:solidFill>
                <a:latin typeface="Yuanti SC" panose="02010600040101010101" pitchFamily="2" charset="-122"/>
                <a:ea typeface="Yuanti SC" panose="02010600040101010101" pitchFamily="2" charset="-122"/>
                <a:sym typeface="+mn-lt"/>
              </a:rPr>
              <a:t>SWOT</a:t>
            </a:r>
            <a:r>
              <a:rPr kumimoji="1" lang="zh-CN" altLang="en-US" sz="3600" b="1" dirty="0">
                <a:solidFill>
                  <a:srgbClr val="32404E"/>
                </a:solidFill>
                <a:latin typeface="Yuanti SC" panose="02010600040101010101" pitchFamily="2" charset="-122"/>
                <a:ea typeface="Yuanti SC" panose="02010600040101010101" pitchFamily="2" charset="-122"/>
                <a:sym typeface="+mn-lt"/>
              </a:rPr>
              <a:t>分析</a:t>
            </a:r>
          </a:p>
        </p:txBody>
      </p:sp>
      <p:sp>
        <p:nvSpPr>
          <p:cNvPr id="25" name="半框架 24">
            <a:extLst>
              <a:ext uri="{FF2B5EF4-FFF2-40B4-BE49-F238E27FC236}">
                <a16:creationId xmlns:a16="http://schemas.microsoft.com/office/drawing/2014/main" id="{608795FC-6806-5A96-CD16-3CFDB3BA1241}"/>
              </a:ext>
            </a:extLst>
          </p:cNvPr>
          <p:cNvSpPr/>
          <p:nvPr/>
        </p:nvSpPr>
        <p:spPr>
          <a:xfrm>
            <a:off x="0" y="0"/>
            <a:ext cx="1395663" cy="1275347"/>
          </a:xfrm>
          <a:prstGeom prst="halfFrame">
            <a:avLst>
              <a:gd name="adj1" fmla="val 8886"/>
              <a:gd name="adj2" fmla="val 8978"/>
            </a:avLst>
          </a:prstGeom>
          <a:solidFill>
            <a:srgbClr val="FFC000">
              <a:alpha val="61176"/>
            </a:srgbClr>
          </a:solidFill>
          <a:ln>
            <a:solidFill>
              <a:srgbClr val="FFD2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7" name="半框架 26">
            <a:extLst>
              <a:ext uri="{FF2B5EF4-FFF2-40B4-BE49-F238E27FC236}">
                <a16:creationId xmlns:a16="http://schemas.microsoft.com/office/drawing/2014/main" id="{416C6711-6D38-FD11-A5F9-C2DC6AE3106F}"/>
              </a:ext>
            </a:extLst>
          </p:cNvPr>
          <p:cNvSpPr/>
          <p:nvPr/>
        </p:nvSpPr>
        <p:spPr>
          <a:xfrm rot="10800000">
            <a:off x="10796337" y="5582653"/>
            <a:ext cx="1395663" cy="1275347"/>
          </a:xfrm>
          <a:prstGeom prst="halfFrame">
            <a:avLst>
              <a:gd name="adj1" fmla="val 8886"/>
              <a:gd name="adj2" fmla="val 8978"/>
            </a:avLst>
          </a:prstGeom>
          <a:solidFill>
            <a:srgbClr val="FFC000">
              <a:alpha val="6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7" name="ï$liďè">
            <a:extLst>
              <a:ext uri="{FF2B5EF4-FFF2-40B4-BE49-F238E27FC236}">
                <a16:creationId xmlns:a16="http://schemas.microsoft.com/office/drawing/2014/main" id="{561E2CB6-153C-E7A7-FE5B-D11C554333F1}"/>
              </a:ext>
            </a:extLst>
          </p:cNvPr>
          <p:cNvSpPr/>
          <p:nvPr/>
        </p:nvSpPr>
        <p:spPr bwMode="auto">
          <a:xfrm>
            <a:off x="2058657" y="3871334"/>
            <a:ext cx="279260" cy="241179"/>
          </a:xfrm>
          <a:custGeom>
            <a:avLst/>
            <a:gdLst>
              <a:gd name="T0" fmla="*/ 25 w 65"/>
              <a:gd name="T1" fmla="*/ 0 h 56"/>
              <a:gd name="T2" fmla="*/ 41 w 65"/>
              <a:gd name="T3" fmla="*/ 0 h 56"/>
              <a:gd name="T4" fmla="*/ 59 w 65"/>
              <a:gd name="T5" fmla="*/ 0 h 56"/>
              <a:gd name="T6" fmla="*/ 63 w 65"/>
              <a:gd name="T7" fmla="*/ 6 h 56"/>
              <a:gd name="T8" fmla="*/ 54 w 65"/>
              <a:gd name="T9" fmla="*/ 22 h 56"/>
              <a:gd name="T10" fmla="*/ 46 w 65"/>
              <a:gd name="T11" fmla="*/ 36 h 56"/>
              <a:gd name="T12" fmla="*/ 37 w 65"/>
              <a:gd name="T13" fmla="*/ 52 h 56"/>
              <a:gd name="T14" fmla="*/ 29 w 65"/>
              <a:gd name="T15" fmla="*/ 52 h 56"/>
              <a:gd name="T16" fmla="*/ 20 w 65"/>
              <a:gd name="T17" fmla="*/ 36 h 56"/>
              <a:gd name="T18" fmla="*/ 12 w 65"/>
              <a:gd name="T19" fmla="*/ 22 h 56"/>
              <a:gd name="T20" fmla="*/ 2 w 65"/>
              <a:gd name="T21" fmla="*/ 6 h 56"/>
              <a:gd name="T22" fmla="*/ 6 w 65"/>
              <a:gd name="T23" fmla="*/ 0 h 56"/>
              <a:gd name="T24" fmla="*/ 25 w 65"/>
              <a:gd name="T25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5" h="56">
                <a:moveTo>
                  <a:pt x="25" y="0"/>
                </a:moveTo>
                <a:cubicBezTo>
                  <a:pt x="29" y="0"/>
                  <a:pt x="36" y="0"/>
                  <a:pt x="41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64" y="0"/>
                  <a:pt x="65" y="3"/>
                  <a:pt x="63" y="6"/>
                </a:cubicBezTo>
                <a:cubicBezTo>
                  <a:pt x="54" y="22"/>
                  <a:pt x="54" y="22"/>
                  <a:pt x="54" y="22"/>
                </a:cubicBezTo>
                <a:cubicBezTo>
                  <a:pt x="52" y="26"/>
                  <a:pt x="48" y="32"/>
                  <a:pt x="46" y="36"/>
                </a:cubicBezTo>
                <a:cubicBezTo>
                  <a:pt x="37" y="52"/>
                  <a:pt x="37" y="52"/>
                  <a:pt x="37" y="52"/>
                </a:cubicBezTo>
                <a:cubicBezTo>
                  <a:pt x="35" y="56"/>
                  <a:pt x="31" y="56"/>
                  <a:pt x="29" y="52"/>
                </a:cubicBezTo>
                <a:cubicBezTo>
                  <a:pt x="20" y="36"/>
                  <a:pt x="20" y="36"/>
                  <a:pt x="20" y="36"/>
                </a:cubicBezTo>
                <a:cubicBezTo>
                  <a:pt x="17" y="32"/>
                  <a:pt x="14" y="26"/>
                  <a:pt x="12" y="22"/>
                </a:cubicBezTo>
                <a:cubicBezTo>
                  <a:pt x="2" y="6"/>
                  <a:pt x="2" y="6"/>
                  <a:pt x="2" y="6"/>
                </a:cubicBezTo>
                <a:cubicBezTo>
                  <a:pt x="0" y="3"/>
                  <a:pt x="2" y="0"/>
                  <a:pt x="6" y="0"/>
                </a:cubicBezTo>
                <a:lnTo>
                  <a:pt x="25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íšlïḑè">
            <a:extLst>
              <a:ext uri="{FF2B5EF4-FFF2-40B4-BE49-F238E27FC236}">
                <a16:creationId xmlns:a16="http://schemas.microsoft.com/office/drawing/2014/main" id="{D23D8925-587B-F64B-6567-79EB74D89379}"/>
              </a:ext>
            </a:extLst>
          </p:cNvPr>
          <p:cNvSpPr/>
          <p:nvPr/>
        </p:nvSpPr>
        <p:spPr bwMode="auto">
          <a:xfrm>
            <a:off x="4678983" y="3871334"/>
            <a:ext cx="279260" cy="241179"/>
          </a:xfrm>
          <a:custGeom>
            <a:avLst/>
            <a:gdLst>
              <a:gd name="T0" fmla="*/ 24 w 65"/>
              <a:gd name="T1" fmla="*/ 0 h 56"/>
              <a:gd name="T2" fmla="*/ 40 w 65"/>
              <a:gd name="T3" fmla="*/ 0 h 56"/>
              <a:gd name="T4" fmla="*/ 59 w 65"/>
              <a:gd name="T5" fmla="*/ 0 h 56"/>
              <a:gd name="T6" fmla="*/ 63 w 65"/>
              <a:gd name="T7" fmla="*/ 6 h 56"/>
              <a:gd name="T8" fmla="*/ 53 w 65"/>
              <a:gd name="T9" fmla="*/ 22 h 56"/>
              <a:gd name="T10" fmla="*/ 45 w 65"/>
              <a:gd name="T11" fmla="*/ 36 h 56"/>
              <a:gd name="T12" fmla="*/ 36 w 65"/>
              <a:gd name="T13" fmla="*/ 52 h 56"/>
              <a:gd name="T14" fmla="*/ 28 w 65"/>
              <a:gd name="T15" fmla="*/ 52 h 56"/>
              <a:gd name="T16" fmla="*/ 19 w 65"/>
              <a:gd name="T17" fmla="*/ 36 h 56"/>
              <a:gd name="T18" fmla="*/ 11 w 65"/>
              <a:gd name="T19" fmla="*/ 22 h 56"/>
              <a:gd name="T20" fmla="*/ 2 w 65"/>
              <a:gd name="T21" fmla="*/ 6 h 56"/>
              <a:gd name="T22" fmla="*/ 6 w 65"/>
              <a:gd name="T23" fmla="*/ 0 h 56"/>
              <a:gd name="T24" fmla="*/ 24 w 65"/>
              <a:gd name="T25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5" h="56">
                <a:moveTo>
                  <a:pt x="24" y="0"/>
                </a:moveTo>
                <a:cubicBezTo>
                  <a:pt x="29" y="0"/>
                  <a:pt x="36" y="0"/>
                  <a:pt x="40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63" y="0"/>
                  <a:pt x="65" y="3"/>
                  <a:pt x="63" y="6"/>
                </a:cubicBezTo>
                <a:cubicBezTo>
                  <a:pt x="53" y="22"/>
                  <a:pt x="53" y="22"/>
                  <a:pt x="53" y="22"/>
                </a:cubicBezTo>
                <a:cubicBezTo>
                  <a:pt x="51" y="26"/>
                  <a:pt x="48" y="32"/>
                  <a:pt x="45" y="36"/>
                </a:cubicBezTo>
                <a:cubicBezTo>
                  <a:pt x="36" y="52"/>
                  <a:pt x="36" y="52"/>
                  <a:pt x="36" y="52"/>
                </a:cubicBezTo>
                <a:cubicBezTo>
                  <a:pt x="34" y="56"/>
                  <a:pt x="30" y="56"/>
                  <a:pt x="28" y="52"/>
                </a:cubicBezTo>
                <a:cubicBezTo>
                  <a:pt x="19" y="36"/>
                  <a:pt x="19" y="36"/>
                  <a:pt x="19" y="36"/>
                </a:cubicBezTo>
                <a:cubicBezTo>
                  <a:pt x="17" y="32"/>
                  <a:pt x="13" y="26"/>
                  <a:pt x="11" y="22"/>
                </a:cubicBezTo>
                <a:cubicBezTo>
                  <a:pt x="2" y="6"/>
                  <a:pt x="2" y="6"/>
                  <a:pt x="2" y="6"/>
                </a:cubicBezTo>
                <a:cubicBezTo>
                  <a:pt x="0" y="3"/>
                  <a:pt x="1" y="0"/>
                  <a:pt x="6" y="0"/>
                </a:cubicBezTo>
                <a:lnTo>
                  <a:pt x="24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îŝḷíḑè">
            <a:extLst>
              <a:ext uri="{FF2B5EF4-FFF2-40B4-BE49-F238E27FC236}">
                <a16:creationId xmlns:a16="http://schemas.microsoft.com/office/drawing/2014/main" id="{ABD545C1-702C-D4A6-5A75-0FCE11E537EF}"/>
              </a:ext>
            </a:extLst>
          </p:cNvPr>
          <p:cNvSpPr/>
          <p:nvPr/>
        </p:nvSpPr>
        <p:spPr bwMode="auto">
          <a:xfrm>
            <a:off x="7313817" y="3871334"/>
            <a:ext cx="282887" cy="241179"/>
          </a:xfrm>
          <a:custGeom>
            <a:avLst/>
            <a:gdLst>
              <a:gd name="T0" fmla="*/ 25 w 66"/>
              <a:gd name="T1" fmla="*/ 0 h 56"/>
              <a:gd name="T2" fmla="*/ 41 w 66"/>
              <a:gd name="T3" fmla="*/ 0 h 56"/>
              <a:gd name="T4" fmla="*/ 59 w 66"/>
              <a:gd name="T5" fmla="*/ 0 h 56"/>
              <a:gd name="T6" fmla="*/ 63 w 66"/>
              <a:gd name="T7" fmla="*/ 6 h 56"/>
              <a:gd name="T8" fmla="*/ 54 w 66"/>
              <a:gd name="T9" fmla="*/ 22 h 56"/>
              <a:gd name="T10" fmla="*/ 46 w 66"/>
              <a:gd name="T11" fmla="*/ 36 h 56"/>
              <a:gd name="T12" fmla="*/ 37 w 66"/>
              <a:gd name="T13" fmla="*/ 52 h 56"/>
              <a:gd name="T14" fmla="*/ 29 w 66"/>
              <a:gd name="T15" fmla="*/ 52 h 56"/>
              <a:gd name="T16" fmla="*/ 20 w 66"/>
              <a:gd name="T17" fmla="*/ 36 h 56"/>
              <a:gd name="T18" fmla="*/ 12 w 66"/>
              <a:gd name="T19" fmla="*/ 22 h 56"/>
              <a:gd name="T20" fmla="*/ 2 w 66"/>
              <a:gd name="T21" fmla="*/ 6 h 56"/>
              <a:gd name="T22" fmla="*/ 6 w 66"/>
              <a:gd name="T23" fmla="*/ 0 h 56"/>
              <a:gd name="T24" fmla="*/ 25 w 66"/>
              <a:gd name="T25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6" h="56">
                <a:moveTo>
                  <a:pt x="25" y="0"/>
                </a:moveTo>
                <a:cubicBezTo>
                  <a:pt x="29" y="0"/>
                  <a:pt x="37" y="0"/>
                  <a:pt x="41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64" y="0"/>
                  <a:pt x="66" y="3"/>
                  <a:pt x="63" y="6"/>
                </a:cubicBezTo>
                <a:cubicBezTo>
                  <a:pt x="54" y="22"/>
                  <a:pt x="54" y="22"/>
                  <a:pt x="54" y="22"/>
                </a:cubicBezTo>
                <a:cubicBezTo>
                  <a:pt x="52" y="26"/>
                  <a:pt x="48" y="32"/>
                  <a:pt x="46" y="36"/>
                </a:cubicBezTo>
                <a:cubicBezTo>
                  <a:pt x="37" y="52"/>
                  <a:pt x="37" y="52"/>
                  <a:pt x="37" y="52"/>
                </a:cubicBezTo>
                <a:cubicBezTo>
                  <a:pt x="35" y="56"/>
                  <a:pt x="31" y="56"/>
                  <a:pt x="29" y="52"/>
                </a:cubicBezTo>
                <a:cubicBezTo>
                  <a:pt x="20" y="36"/>
                  <a:pt x="20" y="36"/>
                  <a:pt x="20" y="36"/>
                </a:cubicBezTo>
                <a:cubicBezTo>
                  <a:pt x="18" y="32"/>
                  <a:pt x="14" y="26"/>
                  <a:pt x="12" y="22"/>
                </a:cubicBezTo>
                <a:cubicBezTo>
                  <a:pt x="2" y="6"/>
                  <a:pt x="2" y="6"/>
                  <a:pt x="2" y="6"/>
                </a:cubicBezTo>
                <a:cubicBezTo>
                  <a:pt x="0" y="3"/>
                  <a:pt x="2" y="0"/>
                  <a:pt x="6" y="0"/>
                </a:cubicBezTo>
                <a:lnTo>
                  <a:pt x="25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îš1ïďê">
            <a:extLst>
              <a:ext uri="{FF2B5EF4-FFF2-40B4-BE49-F238E27FC236}">
                <a16:creationId xmlns:a16="http://schemas.microsoft.com/office/drawing/2014/main" id="{3D9C07ED-F91C-9F70-004A-58FFEED32EA6}"/>
              </a:ext>
            </a:extLst>
          </p:cNvPr>
          <p:cNvSpPr/>
          <p:nvPr/>
        </p:nvSpPr>
        <p:spPr bwMode="auto">
          <a:xfrm>
            <a:off x="9907743" y="3871334"/>
            <a:ext cx="279260" cy="241179"/>
          </a:xfrm>
          <a:custGeom>
            <a:avLst/>
            <a:gdLst>
              <a:gd name="T0" fmla="*/ 25 w 65"/>
              <a:gd name="T1" fmla="*/ 0 h 56"/>
              <a:gd name="T2" fmla="*/ 41 w 65"/>
              <a:gd name="T3" fmla="*/ 0 h 56"/>
              <a:gd name="T4" fmla="*/ 59 w 65"/>
              <a:gd name="T5" fmla="*/ 0 h 56"/>
              <a:gd name="T6" fmla="*/ 63 w 65"/>
              <a:gd name="T7" fmla="*/ 6 h 56"/>
              <a:gd name="T8" fmla="*/ 54 w 65"/>
              <a:gd name="T9" fmla="*/ 22 h 56"/>
              <a:gd name="T10" fmla="*/ 46 w 65"/>
              <a:gd name="T11" fmla="*/ 36 h 56"/>
              <a:gd name="T12" fmla="*/ 37 w 65"/>
              <a:gd name="T13" fmla="*/ 52 h 56"/>
              <a:gd name="T14" fmla="*/ 29 w 65"/>
              <a:gd name="T15" fmla="*/ 52 h 56"/>
              <a:gd name="T16" fmla="*/ 20 w 65"/>
              <a:gd name="T17" fmla="*/ 36 h 56"/>
              <a:gd name="T18" fmla="*/ 12 w 65"/>
              <a:gd name="T19" fmla="*/ 22 h 56"/>
              <a:gd name="T20" fmla="*/ 2 w 65"/>
              <a:gd name="T21" fmla="*/ 6 h 56"/>
              <a:gd name="T22" fmla="*/ 6 w 65"/>
              <a:gd name="T23" fmla="*/ 0 h 56"/>
              <a:gd name="T24" fmla="*/ 25 w 65"/>
              <a:gd name="T25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5" h="56">
                <a:moveTo>
                  <a:pt x="25" y="0"/>
                </a:moveTo>
                <a:cubicBezTo>
                  <a:pt x="29" y="0"/>
                  <a:pt x="36" y="0"/>
                  <a:pt x="41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64" y="0"/>
                  <a:pt x="65" y="3"/>
                  <a:pt x="63" y="6"/>
                </a:cubicBezTo>
                <a:cubicBezTo>
                  <a:pt x="54" y="22"/>
                  <a:pt x="54" y="22"/>
                  <a:pt x="54" y="22"/>
                </a:cubicBezTo>
                <a:cubicBezTo>
                  <a:pt x="52" y="26"/>
                  <a:pt x="48" y="32"/>
                  <a:pt x="46" y="36"/>
                </a:cubicBezTo>
                <a:cubicBezTo>
                  <a:pt x="37" y="52"/>
                  <a:pt x="37" y="52"/>
                  <a:pt x="37" y="52"/>
                </a:cubicBezTo>
                <a:cubicBezTo>
                  <a:pt x="35" y="56"/>
                  <a:pt x="31" y="56"/>
                  <a:pt x="29" y="52"/>
                </a:cubicBezTo>
                <a:cubicBezTo>
                  <a:pt x="20" y="36"/>
                  <a:pt x="20" y="36"/>
                  <a:pt x="20" y="36"/>
                </a:cubicBezTo>
                <a:cubicBezTo>
                  <a:pt x="17" y="32"/>
                  <a:pt x="14" y="26"/>
                  <a:pt x="12" y="22"/>
                </a:cubicBezTo>
                <a:cubicBezTo>
                  <a:pt x="2" y="6"/>
                  <a:pt x="2" y="6"/>
                  <a:pt x="2" y="6"/>
                </a:cubicBezTo>
                <a:cubicBezTo>
                  <a:pt x="0" y="3"/>
                  <a:pt x="2" y="0"/>
                  <a:pt x="6" y="0"/>
                </a:cubicBezTo>
                <a:lnTo>
                  <a:pt x="25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16" name="直接连接符 46">
            <a:extLst>
              <a:ext uri="{FF2B5EF4-FFF2-40B4-BE49-F238E27FC236}">
                <a16:creationId xmlns:a16="http://schemas.microsoft.com/office/drawing/2014/main" id="{45B906DA-7F0A-D3E2-4088-22ABE2B5ED50}"/>
              </a:ext>
            </a:extLst>
          </p:cNvPr>
          <p:cNvCxnSpPr/>
          <p:nvPr/>
        </p:nvCxnSpPr>
        <p:spPr>
          <a:xfrm>
            <a:off x="3533445" y="3871334"/>
            <a:ext cx="0" cy="2272291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47">
            <a:extLst>
              <a:ext uri="{FF2B5EF4-FFF2-40B4-BE49-F238E27FC236}">
                <a16:creationId xmlns:a16="http://schemas.microsoft.com/office/drawing/2014/main" id="{E47D3F6F-C957-FFD8-BCBE-FB4766F5F8AF}"/>
              </a:ext>
            </a:extLst>
          </p:cNvPr>
          <p:cNvCxnSpPr/>
          <p:nvPr/>
        </p:nvCxnSpPr>
        <p:spPr>
          <a:xfrm>
            <a:off x="6124245" y="3871334"/>
            <a:ext cx="0" cy="2272291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48">
            <a:extLst>
              <a:ext uri="{FF2B5EF4-FFF2-40B4-BE49-F238E27FC236}">
                <a16:creationId xmlns:a16="http://schemas.microsoft.com/office/drawing/2014/main" id="{82A20BAE-8B40-9146-409E-FD29DCF0724B}"/>
              </a:ext>
            </a:extLst>
          </p:cNvPr>
          <p:cNvCxnSpPr/>
          <p:nvPr/>
        </p:nvCxnSpPr>
        <p:spPr>
          <a:xfrm>
            <a:off x="8715045" y="3871334"/>
            <a:ext cx="0" cy="2272291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49">
            <a:extLst>
              <a:ext uri="{FF2B5EF4-FFF2-40B4-BE49-F238E27FC236}">
                <a16:creationId xmlns:a16="http://schemas.microsoft.com/office/drawing/2014/main" id="{CFB16820-E5CE-2092-D7FC-C1ACCDCAE818}"/>
              </a:ext>
            </a:extLst>
          </p:cNvPr>
          <p:cNvGrpSpPr/>
          <p:nvPr/>
        </p:nvGrpSpPr>
        <p:grpSpPr>
          <a:xfrm>
            <a:off x="1110261" y="1494000"/>
            <a:ext cx="2170611" cy="2179676"/>
            <a:chOff x="1110261" y="1494000"/>
            <a:chExt cx="2170611" cy="2179676"/>
          </a:xfrm>
        </p:grpSpPr>
        <p:sp>
          <p:nvSpPr>
            <p:cNvPr id="20" name="ïṡļïḑé">
              <a:extLst>
                <a:ext uri="{FF2B5EF4-FFF2-40B4-BE49-F238E27FC236}">
                  <a16:creationId xmlns:a16="http://schemas.microsoft.com/office/drawing/2014/main" id="{3E2EF909-54AD-F84A-C342-8828F7C3DA10}"/>
                </a:ext>
              </a:extLst>
            </p:cNvPr>
            <p:cNvSpPr/>
            <p:nvPr/>
          </p:nvSpPr>
          <p:spPr bwMode="auto">
            <a:xfrm>
              <a:off x="1110261" y="1494000"/>
              <a:ext cx="2170611" cy="2179676"/>
            </a:xfrm>
            <a:prstGeom prst="ellips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íšlíḋê">
              <a:extLst>
                <a:ext uri="{FF2B5EF4-FFF2-40B4-BE49-F238E27FC236}">
                  <a16:creationId xmlns:a16="http://schemas.microsoft.com/office/drawing/2014/main" id="{02C54DDD-C0EB-48E4-BDAE-61030EDA9E8D}"/>
                </a:ext>
              </a:extLst>
            </p:cNvPr>
            <p:cNvSpPr/>
            <p:nvPr/>
          </p:nvSpPr>
          <p:spPr bwMode="auto">
            <a:xfrm>
              <a:off x="1426521" y="1813154"/>
              <a:ext cx="1564943" cy="1572196"/>
            </a:xfrm>
            <a:prstGeom prst="ellipse">
              <a:avLst/>
            </a:prstGeom>
            <a:solidFill>
              <a:srgbClr val="FFADAD"/>
            </a:solidFill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zh-CN" altLang="en-US" sz="2400" b="1" dirty="0"/>
            </a:p>
          </p:txBody>
        </p:sp>
        <p:sp>
          <p:nvSpPr>
            <p:cNvPr id="22" name="TextBox 16">
              <a:extLst>
                <a:ext uri="{FF2B5EF4-FFF2-40B4-BE49-F238E27FC236}">
                  <a16:creationId xmlns:a16="http://schemas.microsoft.com/office/drawing/2014/main" id="{AC8DF58F-1A6C-A397-CDA5-1DF26953989E}"/>
                </a:ext>
              </a:extLst>
            </p:cNvPr>
            <p:cNvSpPr txBox="1"/>
            <p:nvPr/>
          </p:nvSpPr>
          <p:spPr>
            <a:xfrm>
              <a:off x="1508533" y="2273351"/>
              <a:ext cx="136801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44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  <a:endParaRPr lang="zh-CN" altLang="en-US" sz="4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53">
            <a:extLst>
              <a:ext uri="{FF2B5EF4-FFF2-40B4-BE49-F238E27FC236}">
                <a16:creationId xmlns:a16="http://schemas.microsoft.com/office/drawing/2014/main" id="{939A64B9-ECE2-EFF9-CA64-2C31D98A2C5D}"/>
              </a:ext>
            </a:extLst>
          </p:cNvPr>
          <p:cNvGrpSpPr/>
          <p:nvPr/>
        </p:nvGrpSpPr>
        <p:grpSpPr>
          <a:xfrm>
            <a:off x="3710640" y="1494000"/>
            <a:ext cx="2170611" cy="2179676"/>
            <a:chOff x="3710640" y="1494000"/>
            <a:chExt cx="2170611" cy="2179676"/>
          </a:xfrm>
        </p:grpSpPr>
        <p:sp>
          <p:nvSpPr>
            <p:cNvPr id="29" name="iŝļíḓé">
              <a:extLst>
                <a:ext uri="{FF2B5EF4-FFF2-40B4-BE49-F238E27FC236}">
                  <a16:creationId xmlns:a16="http://schemas.microsoft.com/office/drawing/2014/main" id="{20CF0672-8EF2-7EFE-EB52-CFE569132885}"/>
                </a:ext>
              </a:extLst>
            </p:cNvPr>
            <p:cNvSpPr/>
            <p:nvPr/>
          </p:nvSpPr>
          <p:spPr bwMode="auto">
            <a:xfrm>
              <a:off x="3710640" y="1494000"/>
              <a:ext cx="2170611" cy="2179676"/>
            </a:xfrm>
            <a:prstGeom prst="ellips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íślïḍé">
              <a:extLst>
                <a:ext uri="{FF2B5EF4-FFF2-40B4-BE49-F238E27FC236}">
                  <a16:creationId xmlns:a16="http://schemas.microsoft.com/office/drawing/2014/main" id="{9D96D5B7-ED7C-1B6A-5ED5-9E271CDCB676}"/>
                </a:ext>
              </a:extLst>
            </p:cNvPr>
            <p:cNvSpPr/>
            <p:nvPr/>
          </p:nvSpPr>
          <p:spPr bwMode="auto">
            <a:xfrm>
              <a:off x="4015287" y="1813154"/>
              <a:ext cx="1564943" cy="1572196"/>
            </a:xfrm>
            <a:prstGeom prst="ellipse">
              <a:avLst/>
            </a:prstGeom>
            <a:solidFill>
              <a:srgbClr val="F6A95C"/>
            </a:solidFill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18">
              <a:extLst>
                <a:ext uri="{FF2B5EF4-FFF2-40B4-BE49-F238E27FC236}">
                  <a16:creationId xmlns:a16="http://schemas.microsoft.com/office/drawing/2014/main" id="{49C65FDD-7477-D9E5-316E-AD4697CCCC15}"/>
                </a:ext>
              </a:extLst>
            </p:cNvPr>
            <p:cNvSpPr txBox="1"/>
            <p:nvPr/>
          </p:nvSpPr>
          <p:spPr>
            <a:xfrm>
              <a:off x="4111009" y="2258651"/>
              <a:ext cx="136801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400">
                  <a:solidFill>
                    <a:schemeClr val="accent3"/>
                  </a:solidFill>
                  <a:latin typeface="+mj-ea"/>
                  <a:ea typeface="+mj-ea"/>
                </a:defRPr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44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</a:t>
              </a:r>
              <a:endParaRPr lang="zh-CN" altLang="en-US" sz="4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组合 57">
            <a:extLst>
              <a:ext uri="{FF2B5EF4-FFF2-40B4-BE49-F238E27FC236}">
                <a16:creationId xmlns:a16="http://schemas.microsoft.com/office/drawing/2014/main" id="{205AFDC5-B9B2-9908-8114-CE29742C1442}"/>
              </a:ext>
            </a:extLst>
          </p:cNvPr>
          <p:cNvGrpSpPr/>
          <p:nvPr/>
        </p:nvGrpSpPr>
        <p:grpSpPr>
          <a:xfrm>
            <a:off x="6301953" y="1494000"/>
            <a:ext cx="2170611" cy="2179676"/>
            <a:chOff x="6301953" y="1494000"/>
            <a:chExt cx="2170611" cy="2179676"/>
          </a:xfrm>
        </p:grpSpPr>
        <p:sp>
          <p:nvSpPr>
            <p:cNvPr id="42" name="îŝ1ïde">
              <a:extLst>
                <a:ext uri="{FF2B5EF4-FFF2-40B4-BE49-F238E27FC236}">
                  <a16:creationId xmlns:a16="http://schemas.microsoft.com/office/drawing/2014/main" id="{8CC3ECF0-38E9-0DEE-DEC8-C73FBEB6136B}"/>
                </a:ext>
              </a:extLst>
            </p:cNvPr>
            <p:cNvSpPr/>
            <p:nvPr/>
          </p:nvSpPr>
          <p:spPr bwMode="auto">
            <a:xfrm>
              <a:off x="6301953" y="1494000"/>
              <a:ext cx="2170611" cy="2179676"/>
            </a:xfrm>
            <a:prstGeom prst="ellips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íšlîḍê">
              <a:extLst>
                <a:ext uri="{FF2B5EF4-FFF2-40B4-BE49-F238E27FC236}">
                  <a16:creationId xmlns:a16="http://schemas.microsoft.com/office/drawing/2014/main" id="{14C8FA43-2503-57BE-C287-FCF0D6FCDBB7}"/>
                </a:ext>
              </a:extLst>
            </p:cNvPr>
            <p:cNvSpPr/>
            <p:nvPr/>
          </p:nvSpPr>
          <p:spPr bwMode="auto">
            <a:xfrm>
              <a:off x="6606600" y="1813154"/>
              <a:ext cx="1561317" cy="157219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zh-CN" altLang="en-US" sz="2400" b="1" dirty="0"/>
            </a:p>
          </p:txBody>
        </p:sp>
        <p:sp>
          <p:nvSpPr>
            <p:cNvPr id="44" name="TextBox 20">
              <a:extLst>
                <a:ext uri="{FF2B5EF4-FFF2-40B4-BE49-F238E27FC236}">
                  <a16:creationId xmlns:a16="http://schemas.microsoft.com/office/drawing/2014/main" id="{6F0C1A92-D77D-0054-483D-6B7CC5C524CA}"/>
                </a:ext>
              </a:extLst>
            </p:cNvPr>
            <p:cNvSpPr txBox="1"/>
            <p:nvPr/>
          </p:nvSpPr>
          <p:spPr>
            <a:xfrm>
              <a:off x="6696298" y="2265591"/>
              <a:ext cx="136801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400">
                  <a:solidFill>
                    <a:schemeClr val="accent3"/>
                  </a:solidFill>
                  <a:latin typeface="+mj-ea"/>
                  <a:ea typeface="+mj-ea"/>
                </a:defRPr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44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</a:t>
              </a:r>
              <a:endParaRPr lang="zh-CN" altLang="en-US" sz="4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组合 61">
            <a:extLst>
              <a:ext uri="{FF2B5EF4-FFF2-40B4-BE49-F238E27FC236}">
                <a16:creationId xmlns:a16="http://schemas.microsoft.com/office/drawing/2014/main" id="{628918D4-7E1B-D20D-5BCC-1E61E4147AF5}"/>
              </a:ext>
            </a:extLst>
          </p:cNvPr>
          <p:cNvGrpSpPr/>
          <p:nvPr/>
        </p:nvGrpSpPr>
        <p:grpSpPr>
          <a:xfrm>
            <a:off x="8913212" y="1494000"/>
            <a:ext cx="2170611" cy="2179676"/>
            <a:chOff x="8913212" y="1494000"/>
            <a:chExt cx="2170611" cy="2179676"/>
          </a:xfrm>
        </p:grpSpPr>
        <p:sp>
          <p:nvSpPr>
            <p:cNvPr id="50" name="îşļiḋè">
              <a:extLst>
                <a:ext uri="{FF2B5EF4-FFF2-40B4-BE49-F238E27FC236}">
                  <a16:creationId xmlns:a16="http://schemas.microsoft.com/office/drawing/2014/main" id="{98C261AD-C223-EEE9-C85C-FEBD007123EF}"/>
                </a:ext>
              </a:extLst>
            </p:cNvPr>
            <p:cNvSpPr/>
            <p:nvPr/>
          </p:nvSpPr>
          <p:spPr bwMode="auto">
            <a:xfrm>
              <a:off x="8913212" y="1494000"/>
              <a:ext cx="2170611" cy="2179676"/>
            </a:xfrm>
            <a:prstGeom prst="ellips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íSḻïḍe">
              <a:extLst>
                <a:ext uri="{FF2B5EF4-FFF2-40B4-BE49-F238E27FC236}">
                  <a16:creationId xmlns:a16="http://schemas.microsoft.com/office/drawing/2014/main" id="{6939DF7E-FF05-48E0-83F2-38F619361740}"/>
                </a:ext>
              </a:extLst>
            </p:cNvPr>
            <p:cNvSpPr/>
            <p:nvPr/>
          </p:nvSpPr>
          <p:spPr bwMode="auto">
            <a:xfrm>
              <a:off x="9223300" y="1813154"/>
              <a:ext cx="1564943" cy="1572196"/>
            </a:xfrm>
            <a:prstGeom prst="ellipse">
              <a:avLst/>
            </a:prstGeom>
            <a:solidFill>
              <a:srgbClr val="DFB1FB"/>
            </a:solidFill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22">
              <a:extLst>
                <a:ext uri="{FF2B5EF4-FFF2-40B4-BE49-F238E27FC236}">
                  <a16:creationId xmlns:a16="http://schemas.microsoft.com/office/drawing/2014/main" id="{A77E9658-EB28-243B-177D-A431BBBDD12B}"/>
                </a:ext>
              </a:extLst>
            </p:cNvPr>
            <p:cNvSpPr txBox="1"/>
            <p:nvPr/>
          </p:nvSpPr>
          <p:spPr>
            <a:xfrm>
              <a:off x="9349639" y="2229987"/>
              <a:ext cx="136801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400">
                  <a:solidFill>
                    <a:schemeClr val="accent3"/>
                  </a:solidFill>
                  <a:latin typeface="+mj-ea"/>
                  <a:ea typeface="+mj-ea"/>
                </a:defRPr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44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endParaRPr lang="zh-CN" altLang="en-US" sz="4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3" name="TextBox 17">
            <a:extLst>
              <a:ext uri="{FF2B5EF4-FFF2-40B4-BE49-F238E27FC236}">
                <a16:creationId xmlns:a16="http://schemas.microsoft.com/office/drawing/2014/main" id="{DFFF7B51-E512-0FA8-DE88-0F33F2F01EB7}"/>
              </a:ext>
            </a:extLst>
          </p:cNvPr>
          <p:cNvSpPr txBox="1"/>
          <p:nvPr/>
        </p:nvSpPr>
        <p:spPr>
          <a:xfrm>
            <a:off x="845805" y="4529473"/>
            <a:ext cx="2520000" cy="1423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夢境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vs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未來比對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數據可視化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多元技術支援</a:t>
            </a:r>
          </a:p>
        </p:txBody>
      </p:sp>
      <p:sp>
        <p:nvSpPr>
          <p:cNvPr id="54" name="TextBox 19">
            <a:extLst>
              <a:ext uri="{FF2B5EF4-FFF2-40B4-BE49-F238E27FC236}">
                <a16:creationId xmlns:a16="http://schemas.microsoft.com/office/drawing/2014/main" id="{6FA6DEB7-F705-B2E7-FCC8-1F0E049DE5E8}"/>
              </a:ext>
            </a:extLst>
          </p:cNvPr>
          <p:cNvSpPr txBox="1"/>
          <p:nvPr/>
        </p:nvSpPr>
        <p:spPr>
          <a:xfrm>
            <a:off x="3584434" y="4529473"/>
            <a:ext cx="2520000" cy="1423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對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預測認知度低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仍需大量數據驗證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AI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訓練成本高</a:t>
            </a:r>
          </a:p>
        </p:txBody>
      </p:sp>
      <p:sp>
        <p:nvSpPr>
          <p:cNvPr id="55" name="TextBox 21">
            <a:extLst>
              <a:ext uri="{FF2B5EF4-FFF2-40B4-BE49-F238E27FC236}">
                <a16:creationId xmlns:a16="http://schemas.microsoft.com/office/drawing/2014/main" id="{4D46A254-FDDF-0693-3F3C-7B80A7ADB49E}"/>
              </a:ext>
            </a:extLst>
          </p:cNvPr>
          <p:cNvSpPr txBox="1"/>
          <p:nvPr/>
        </p:nvSpPr>
        <p:spPr>
          <a:xfrm>
            <a:off x="6214693" y="4529473"/>
            <a:ext cx="2520000" cy="1423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與大數據分析興起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全球夢境價值開發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危機預警與金融應用</a:t>
            </a:r>
            <a:endParaRPr lang="zh-CN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6" name="TextBox 23">
            <a:extLst>
              <a:ext uri="{FF2B5EF4-FFF2-40B4-BE49-F238E27FC236}">
                <a16:creationId xmlns:a16="http://schemas.microsoft.com/office/drawing/2014/main" id="{37E5FAFA-9555-1B08-9781-DE79B7A2915A}"/>
              </a:ext>
            </a:extLst>
          </p:cNvPr>
          <p:cNvSpPr txBox="1"/>
          <p:nvPr/>
        </p:nvSpPr>
        <p:spPr>
          <a:xfrm>
            <a:off x="8817354" y="4529473"/>
            <a:ext cx="2752702" cy="1423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數據準確度與信任問題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競爭者能快速進入市場法規與恐慌議題</a:t>
            </a:r>
            <a:endParaRPr lang="zh-CN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7" name="î$1íḑé">
            <a:extLst>
              <a:ext uri="{FF2B5EF4-FFF2-40B4-BE49-F238E27FC236}">
                <a16:creationId xmlns:a16="http://schemas.microsoft.com/office/drawing/2014/main" id="{28CE4996-87CA-CEF8-C40D-CF764CB6B633}"/>
              </a:ext>
            </a:extLst>
          </p:cNvPr>
          <p:cNvSpPr/>
          <p:nvPr/>
        </p:nvSpPr>
        <p:spPr bwMode="auto">
          <a:xfrm>
            <a:off x="2105805" y="1494000"/>
            <a:ext cx="2749076" cy="2170609"/>
          </a:xfrm>
          <a:custGeom>
            <a:avLst/>
            <a:gdLst>
              <a:gd name="T0" fmla="*/ 627 w 641"/>
              <a:gd name="T1" fmla="*/ 504 h 504"/>
              <a:gd name="T2" fmla="*/ 322 w 641"/>
              <a:gd name="T3" fmla="*/ 266 h 504"/>
              <a:gd name="T4" fmla="*/ 14 w 641"/>
              <a:gd name="T5" fmla="*/ 28 h 504"/>
              <a:gd name="T6" fmla="*/ 0 w 641"/>
              <a:gd name="T7" fmla="*/ 14 h 504"/>
              <a:gd name="T8" fmla="*/ 14 w 641"/>
              <a:gd name="T9" fmla="*/ 0 h 504"/>
              <a:gd name="T10" fmla="*/ 347 w 641"/>
              <a:gd name="T11" fmla="*/ 252 h 504"/>
              <a:gd name="T12" fmla="*/ 627 w 641"/>
              <a:gd name="T13" fmla="*/ 476 h 504"/>
              <a:gd name="T14" fmla="*/ 641 w 641"/>
              <a:gd name="T15" fmla="*/ 490 h 504"/>
              <a:gd name="T16" fmla="*/ 627 w 641"/>
              <a:gd name="T17" fmla="*/ 504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1" h="504">
                <a:moveTo>
                  <a:pt x="627" y="504"/>
                </a:moveTo>
                <a:cubicBezTo>
                  <a:pt x="462" y="504"/>
                  <a:pt x="391" y="383"/>
                  <a:pt x="322" y="266"/>
                </a:cubicBezTo>
                <a:cubicBezTo>
                  <a:pt x="250" y="144"/>
                  <a:pt x="182" y="28"/>
                  <a:pt x="14" y="28"/>
                </a:cubicBezTo>
                <a:cubicBezTo>
                  <a:pt x="6" y="28"/>
                  <a:pt x="0" y="22"/>
                  <a:pt x="0" y="14"/>
                </a:cubicBezTo>
                <a:cubicBezTo>
                  <a:pt x="0" y="6"/>
                  <a:pt x="6" y="0"/>
                  <a:pt x="14" y="0"/>
                </a:cubicBezTo>
                <a:cubicBezTo>
                  <a:pt x="198" y="0"/>
                  <a:pt x="274" y="128"/>
                  <a:pt x="347" y="252"/>
                </a:cubicBezTo>
                <a:cubicBezTo>
                  <a:pt x="414" y="367"/>
                  <a:pt x="478" y="476"/>
                  <a:pt x="627" y="476"/>
                </a:cubicBezTo>
                <a:cubicBezTo>
                  <a:pt x="635" y="476"/>
                  <a:pt x="641" y="482"/>
                  <a:pt x="641" y="490"/>
                </a:cubicBezTo>
                <a:cubicBezTo>
                  <a:pt x="641" y="498"/>
                  <a:pt x="635" y="504"/>
                  <a:pt x="627" y="504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îŝļiḑé">
            <a:extLst>
              <a:ext uri="{FF2B5EF4-FFF2-40B4-BE49-F238E27FC236}">
                <a16:creationId xmlns:a16="http://schemas.microsoft.com/office/drawing/2014/main" id="{2A85DF5A-B561-890B-5CE4-78FF7AE59B43}"/>
              </a:ext>
            </a:extLst>
          </p:cNvPr>
          <p:cNvSpPr/>
          <p:nvPr/>
        </p:nvSpPr>
        <p:spPr bwMode="auto">
          <a:xfrm>
            <a:off x="4697117" y="1494000"/>
            <a:ext cx="2749076" cy="2170609"/>
          </a:xfrm>
          <a:custGeom>
            <a:avLst/>
            <a:gdLst>
              <a:gd name="T0" fmla="*/ 627 w 641"/>
              <a:gd name="T1" fmla="*/ 504 h 504"/>
              <a:gd name="T2" fmla="*/ 322 w 641"/>
              <a:gd name="T3" fmla="*/ 266 h 504"/>
              <a:gd name="T4" fmla="*/ 14 w 641"/>
              <a:gd name="T5" fmla="*/ 28 h 504"/>
              <a:gd name="T6" fmla="*/ 0 w 641"/>
              <a:gd name="T7" fmla="*/ 14 h 504"/>
              <a:gd name="T8" fmla="*/ 14 w 641"/>
              <a:gd name="T9" fmla="*/ 0 h 504"/>
              <a:gd name="T10" fmla="*/ 346 w 641"/>
              <a:gd name="T11" fmla="*/ 252 h 504"/>
              <a:gd name="T12" fmla="*/ 627 w 641"/>
              <a:gd name="T13" fmla="*/ 476 h 504"/>
              <a:gd name="T14" fmla="*/ 641 w 641"/>
              <a:gd name="T15" fmla="*/ 490 h 504"/>
              <a:gd name="T16" fmla="*/ 627 w 641"/>
              <a:gd name="T17" fmla="*/ 504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1" h="504">
                <a:moveTo>
                  <a:pt x="627" y="504"/>
                </a:moveTo>
                <a:cubicBezTo>
                  <a:pt x="462" y="504"/>
                  <a:pt x="390" y="383"/>
                  <a:pt x="322" y="266"/>
                </a:cubicBezTo>
                <a:cubicBezTo>
                  <a:pt x="250" y="144"/>
                  <a:pt x="182" y="28"/>
                  <a:pt x="14" y="28"/>
                </a:cubicBezTo>
                <a:cubicBezTo>
                  <a:pt x="6" y="28"/>
                  <a:pt x="0" y="22"/>
                  <a:pt x="0" y="14"/>
                </a:cubicBezTo>
                <a:cubicBezTo>
                  <a:pt x="0" y="6"/>
                  <a:pt x="6" y="0"/>
                  <a:pt x="14" y="0"/>
                </a:cubicBezTo>
                <a:cubicBezTo>
                  <a:pt x="198" y="0"/>
                  <a:pt x="274" y="128"/>
                  <a:pt x="346" y="252"/>
                </a:cubicBezTo>
                <a:cubicBezTo>
                  <a:pt x="414" y="367"/>
                  <a:pt x="478" y="476"/>
                  <a:pt x="627" y="476"/>
                </a:cubicBezTo>
                <a:cubicBezTo>
                  <a:pt x="635" y="476"/>
                  <a:pt x="641" y="482"/>
                  <a:pt x="641" y="490"/>
                </a:cubicBezTo>
                <a:cubicBezTo>
                  <a:pt x="641" y="498"/>
                  <a:pt x="635" y="504"/>
                  <a:pt x="627" y="504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iśḻïḍè">
            <a:extLst>
              <a:ext uri="{FF2B5EF4-FFF2-40B4-BE49-F238E27FC236}">
                <a16:creationId xmlns:a16="http://schemas.microsoft.com/office/drawing/2014/main" id="{E09A76A5-15E3-738C-7D80-E28EF0582DDE}"/>
              </a:ext>
            </a:extLst>
          </p:cNvPr>
          <p:cNvSpPr/>
          <p:nvPr/>
        </p:nvSpPr>
        <p:spPr bwMode="auto">
          <a:xfrm>
            <a:off x="7310190" y="1494000"/>
            <a:ext cx="2752703" cy="2170609"/>
          </a:xfrm>
          <a:custGeom>
            <a:avLst/>
            <a:gdLst>
              <a:gd name="T0" fmla="*/ 627 w 642"/>
              <a:gd name="T1" fmla="*/ 504 h 504"/>
              <a:gd name="T2" fmla="*/ 322 w 642"/>
              <a:gd name="T3" fmla="*/ 266 h 504"/>
              <a:gd name="T4" fmla="*/ 14 w 642"/>
              <a:gd name="T5" fmla="*/ 28 h 504"/>
              <a:gd name="T6" fmla="*/ 0 w 642"/>
              <a:gd name="T7" fmla="*/ 14 h 504"/>
              <a:gd name="T8" fmla="*/ 14 w 642"/>
              <a:gd name="T9" fmla="*/ 0 h 504"/>
              <a:gd name="T10" fmla="*/ 347 w 642"/>
              <a:gd name="T11" fmla="*/ 252 h 504"/>
              <a:gd name="T12" fmla="*/ 627 w 642"/>
              <a:gd name="T13" fmla="*/ 476 h 504"/>
              <a:gd name="T14" fmla="*/ 642 w 642"/>
              <a:gd name="T15" fmla="*/ 490 h 504"/>
              <a:gd name="T16" fmla="*/ 627 w 642"/>
              <a:gd name="T17" fmla="*/ 504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2" h="504">
                <a:moveTo>
                  <a:pt x="627" y="504"/>
                </a:moveTo>
                <a:cubicBezTo>
                  <a:pt x="462" y="504"/>
                  <a:pt x="391" y="383"/>
                  <a:pt x="322" y="266"/>
                </a:cubicBezTo>
                <a:cubicBezTo>
                  <a:pt x="250" y="144"/>
                  <a:pt x="182" y="28"/>
                  <a:pt x="14" y="28"/>
                </a:cubicBezTo>
                <a:cubicBezTo>
                  <a:pt x="6" y="28"/>
                  <a:pt x="0" y="22"/>
                  <a:pt x="0" y="14"/>
                </a:cubicBezTo>
                <a:cubicBezTo>
                  <a:pt x="0" y="6"/>
                  <a:pt x="6" y="0"/>
                  <a:pt x="14" y="0"/>
                </a:cubicBezTo>
                <a:cubicBezTo>
                  <a:pt x="199" y="0"/>
                  <a:pt x="274" y="128"/>
                  <a:pt x="347" y="252"/>
                </a:cubicBezTo>
                <a:cubicBezTo>
                  <a:pt x="415" y="367"/>
                  <a:pt x="479" y="476"/>
                  <a:pt x="627" y="476"/>
                </a:cubicBezTo>
                <a:cubicBezTo>
                  <a:pt x="635" y="476"/>
                  <a:pt x="642" y="482"/>
                  <a:pt x="642" y="490"/>
                </a:cubicBezTo>
                <a:cubicBezTo>
                  <a:pt x="642" y="498"/>
                  <a:pt x="635" y="504"/>
                  <a:pt x="627" y="504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245001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2355</TotalTime>
  <Words>478</Words>
  <Application>Microsoft Office PowerPoint</Application>
  <PresentationFormat>寬螢幕</PresentationFormat>
  <Paragraphs>103</Paragraphs>
  <Slides>14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6" baseType="lpstr">
      <vt:lpstr>等线</vt:lpstr>
      <vt:lpstr>等线 Light</vt:lpstr>
      <vt:lpstr>微软雅黑</vt:lpstr>
      <vt:lpstr>微软雅黑</vt:lpstr>
      <vt:lpstr>PingFang TC Medium</vt:lpstr>
      <vt:lpstr>宋体</vt:lpstr>
      <vt:lpstr>Yuanti SC</vt:lpstr>
      <vt:lpstr>新細明體</vt:lpstr>
      <vt:lpstr>標楷體</vt:lpstr>
      <vt:lpstr>Arial</vt:lpstr>
      <vt:lpstr>Calibri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user</cp:lastModifiedBy>
  <cp:revision>146</cp:revision>
  <dcterms:created xsi:type="dcterms:W3CDTF">2019-04-01T08:23:12Z</dcterms:created>
  <dcterms:modified xsi:type="dcterms:W3CDTF">2025-03-26T08:27:06Z</dcterms:modified>
</cp:coreProperties>
</file>