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18"/>
  </p:notesMasterIdLst>
  <p:sldIdLst>
    <p:sldId id="256" r:id="rId2"/>
    <p:sldId id="258" r:id="rId3"/>
    <p:sldId id="259" r:id="rId4"/>
    <p:sldId id="260" r:id="rId5"/>
    <p:sldId id="261" r:id="rId6"/>
    <p:sldId id="311" r:id="rId7"/>
    <p:sldId id="312" r:id="rId8"/>
    <p:sldId id="263" r:id="rId9"/>
    <p:sldId id="317" r:id="rId10"/>
    <p:sldId id="313" r:id="rId11"/>
    <p:sldId id="314" r:id="rId12"/>
    <p:sldId id="318" r:id="rId13"/>
    <p:sldId id="315" r:id="rId14"/>
    <p:sldId id="320" r:id="rId15"/>
    <p:sldId id="321" r:id="rId16"/>
    <p:sldId id="316" r:id="rId17"/>
  </p:sldIdLst>
  <p:sldSz cx="9144000" cy="5143500" type="screen16x9"/>
  <p:notesSz cx="6858000" cy="9144000"/>
  <p:embeddedFontLst>
    <p:embeddedFont>
      <p:font typeface="Anaheim" panose="02010600030101010101" charset="0"/>
      <p:regular r:id="rId19"/>
      <p:bold r:id="rId20"/>
    </p:embeddedFont>
    <p:embeddedFont>
      <p:font typeface="Bebas Neue" panose="020B0606020202050201" pitchFamily="34" charset="0"/>
      <p:regular r:id="rId21"/>
    </p:embeddedFont>
    <p:embeddedFont>
      <p:font typeface="Montserrat" panose="00000500000000000000" pitchFamily="2" charset="0"/>
      <p:regular r:id="rId22"/>
      <p:bold r:id="rId23"/>
      <p:italic r:id="rId24"/>
      <p:boldItalic r:id="rId25"/>
    </p:embeddedFont>
    <p:embeddedFont>
      <p:font typeface="Montserrat ExtraBold" panose="00000900000000000000" pitchFamily="2" charset="0"/>
      <p:bold r:id="rId26"/>
      <p:boldItalic r:id="rId27"/>
    </p:embeddedFont>
    <p:embeddedFont>
      <p:font typeface="Montserrat Medium" panose="00000600000000000000" pitchFamily="2" charset="0"/>
      <p:regular r:id="rId28"/>
      <p:bold r:id="rId29"/>
      <p:italic r:id="rId30"/>
      <p:boldItalic r:id="rId31"/>
    </p:embeddedFont>
    <p:embeddedFont>
      <p:font typeface="Montserrat SemiBold" panose="00000700000000000000" pitchFamily="2" charset="0"/>
      <p:regular r:id="rId32"/>
      <p:bold r:id="rId33"/>
      <p:italic r:id="rId34"/>
      <p:boldItalic r:id="rId35"/>
    </p:embeddedFont>
    <p:embeddedFont>
      <p:font typeface="PT Sans" panose="020B0503020203020204" pitchFamily="34" charset="0"/>
      <p:regular r:id="rId36"/>
      <p:bold r:id="rId37"/>
      <p:italic r:id="rId38"/>
      <p:boldItalic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99AF52C-C78D-4B39-AF80-ED24D75C0186}">
  <a:tblStyle styleId="{E99AF52C-C78D-4B39-AF80-ED24D75C018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E9ADA34-C7F4-483E-AC47-B4853C8D5D7B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658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9" Type="http://schemas.openxmlformats.org/officeDocument/2006/relationships/font" Target="fonts/font21.fntdata"/><Relationship Id="rId21" Type="http://schemas.openxmlformats.org/officeDocument/2006/relationships/font" Target="fonts/font3.fntdata"/><Relationship Id="rId34" Type="http://schemas.openxmlformats.org/officeDocument/2006/relationships/font" Target="fonts/font16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font" Target="fonts/font14.fntdata"/><Relationship Id="rId37" Type="http://schemas.openxmlformats.org/officeDocument/2006/relationships/font" Target="fonts/font19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36" Type="http://schemas.openxmlformats.org/officeDocument/2006/relationships/font" Target="fonts/font18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openxmlformats.org/officeDocument/2006/relationships/font" Target="fonts/font17.fntdata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font" Target="fonts/font15.fntdata"/><Relationship Id="rId38" Type="http://schemas.openxmlformats.org/officeDocument/2006/relationships/font" Target="fonts/font2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5">
          <a:extLst>
            <a:ext uri="{FF2B5EF4-FFF2-40B4-BE49-F238E27FC236}">
              <a16:creationId xmlns:a16="http://schemas.microsoft.com/office/drawing/2014/main" id="{2FCDE7CF-5B42-25C3-9170-4BFBC574FB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" name="Google Shape;1056;g54dda1946d_6_377:notes">
            <a:extLst>
              <a:ext uri="{FF2B5EF4-FFF2-40B4-BE49-F238E27FC236}">
                <a16:creationId xmlns:a16="http://schemas.microsoft.com/office/drawing/2014/main" id="{A8A8FB16-0119-531C-5B07-1CE55020472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7" name="Google Shape;1057;g54dda1946d_6_377:notes">
            <a:extLst>
              <a:ext uri="{FF2B5EF4-FFF2-40B4-BE49-F238E27FC236}">
                <a16:creationId xmlns:a16="http://schemas.microsoft.com/office/drawing/2014/main" id="{6FE58195-77AA-DCDA-4C1C-6A39C55A978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04615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9">
          <a:extLst>
            <a:ext uri="{FF2B5EF4-FFF2-40B4-BE49-F238E27FC236}">
              <a16:creationId xmlns:a16="http://schemas.microsoft.com/office/drawing/2014/main" id="{579B70BB-29C9-9438-E5CE-68DA5725EA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0" name="Google Shape;1260;g54dda1946d_0_3:notes">
            <a:extLst>
              <a:ext uri="{FF2B5EF4-FFF2-40B4-BE49-F238E27FC236}">
                <a16:creationId xmlns:a16="http://schemas.microsoft.com/office/drawing/2014/main" id="{55E6CDAC-E357-64D7-C9DA-5C55A1E453A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1" name="Google Shape;1261;g54dda1946d_0_3:notes">
            <a:extLst>
              <a:ext uri="{FF2B5EF4-FFF2-40B4-BE49-F238E27FC236}">
                <a16:creationId xmlns:a16="http://schemas.microsoft.com/office/drawing/2014/main" id="{36A43E02-266A-9331-1187-0BFDF83EAF9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64854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3">
          <a:extLst>
            <a:ext uri="{FF2B5EF4-FFF2-40B4-BE49-F238E27FC236}">
              <a16:creationId xmlns:a16="http://schemas.microsoft.com/office/drawing/2014/main" id="{63AE9786-7131-C431-8EAF-B70F29D7DE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54dda1946d_6_308:notes">
            <a:extLst>
              <a:ext uri="{FF2B5EF4-FFF2-40B4-BE49-F238E27FC236}">
                <a16:creationId xmlns:a16="http://schemas.microsoft.com/office/drawing/2014/main" id="{8EC71C12-D9D7-2E49-C2BE-BCAF00ADA42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54dda1946d_6_308:notes">
            <a:extLst>
              <a:ext uri="{FF2B5EF4-FFF2-40B4-BE49-F238E27FC236}">
                <a16:creationId xmlns:a16="http://schemas.microsoft.com/office/drawing/2014/main" id="{912A3A9F-22CF-1EAE-DD20-FFB8055C3BA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18193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0">
          <a:extLst>
            <a:ext uri="{FF2B5EF4-FFF2-40B4-BE49-F238E27FC236}">
              <a16:creationId xmlns:a16="http://schemas.microsoft.com/office/drawing/2014/main" id="{2B55A26F-6C84-5C80-B950-62A770C33F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1" name="Google Shape;1451;g54dda1946d_4_2679:notes">
            <a:extLst>
              <a:ext uri="{FF2B5EF4-FFF2-40B4-BE49-F238E27FC236}">
                <a16:creationId xmlns:a16="http://schemas.microsoft.com/office/drawing/2014/main" id="{F9FC38B8-DC00-60CE-41D3-C98D61DA7ED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2" name="Google Shape;1452;g54dda1946d_4_2679:notes">
            <a:extLst>
              <a:ext uri="{FF2B5EF4-FFF2-40B4-BE49-F238E27FC236}">
                <a16:creationId xmlns:a16="http://schemas.microsoft.com/office/drawing/2014/main" id="{21365570-AA22-33FC-3BE3-449378CCE39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62070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7">
          <a:extLst>
            <a:ext uri="{FF2B5EF4-FFF2-40B4-BE49-F238E27FC236}">
              <a16:creationId xmlns:a16="http://schemas.microsoft.com/office/drawing/2014/main" id="{49D7F50C-B739-B289-DD6F-6EC60CDEE7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gd5260bdd85_0_256:notes">
            <a:extLst>
              <a:ext uri="{FF2B5EF4-FFF2-40B4-BE49-F238E27FC236}">
                <a16:creationId xmlns:a16="http://schemas.microsoft.com/office/drawing/2014/main" id="{1977907C-6D37-741F-80EE-D59AC059447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9" name="Google Shape;749;gd5260bdd85_0_256:notes">
            <a:extLst>
              <a:ext uri="{FF2B5EF4-FFF2-40B4-BE49-F238E27FC236}">
                <a16:creationId xmlns:a16="http://schemas.microsoft.com/office/drawing/2014/main" id="{E4DF833F-574B-A706-571E-C41C12F9C18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76927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6">
          <a:extLst>
            <a:ext uri="{FF2B5EF4-FFF2-40B4-BE49-F238E27FC236}">
              <a16:creationId xmlns:a16="http://schemas.microsoft.com/office/drawing/2014/main" id="{A40E6F60-6C51-15C8-E33C-9C46200976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g54dda1946d_4_2738:notes">
            <a:extLst>
              <a:ext uri="{FF2B5EF4-FFF2-40B4-BE49-F238E27FC236}">
                <a16:creationId xmlns:a16="http://schemas.microsoft.com/office/drawing/2014/main" id="{D42B9B60-92E3-2692-1EF6-6B6A219A55E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8" name="Google Shape;878;g54dda1946d_4_2738:notes">
            <a:extLst>
              <a:ext uri="{FF2B5EF4-FFF2-40B4-BE49-F238E27FC236}">
                <a16:creationId xmlns:a16="http://schemas.microsoft.com/office/drawing/2014/main" id="{BF3B83FC-FE84-10A9-5B1C-E649A5F7BAB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03251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7">
          <a:extLst>
            <a:ext uri="{FF2B5EF4-FFF2-40B4-BE49-F238E27FC236}">
              <a16:creationId xmlns:a16="http://schemas.microsoft.com/office/drawing/2014/main" id="{B7838F76-AD11-B123-5043-4994F8B079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8" name="Google Shape;1778;g135e18421cc_13_10:notes">
            <a:extLst>
              <a:ext uri="{FF2B5EF4-FFF2-40B4-BE49-F238E27FC236}">
                <a16:creationId xmlns:a16="http://schemas.microsoft.com/office/drawing/2014/main" id="{0DCA02F1-FD1C-DE54-81E7-A54935824F3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9" name="Google Shape;1779;g135e18421cc_13_10:notes">
            <a:extLst>
              <a:ext uri="{FF2B5EF4-FFF2-40B4-BE49-F238E27FC236}">
                <a16:creationId xmlns:a16="http://schemas.microsoft.com/office/drawing/2014/main" id="{BB8A955B-879D-EDDB-CA8E-09375C00F2F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86111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54dda1946d_6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54dda1946d_6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7">
          <a:extLst>
            <a:ext uri="{FF2B5EF4-FFF2-40B4-BE49-F238E27FC236}">
              <a16:creationId xmlns:a16="http://schemas.microsoft.com/office/drawing/2014/main" id="{BEE5071E-C30B-0DFB-FD50-D725BFE8E2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8" name="Google Shape;1128;g54dda1946d_4_2730:notes">
            <a:extLst>
              <a:ext uri="{FF2B5EF4-FFF2-40B4-BE49-F238E27FC236}">
                <a16:creationId xmlns:a16="http://schemas.microsoft.com/office/drawing/2014/main" id="{D2EBA220-2422-BE59-9966-ED53AF89C5F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9" name="Google Shape;1129;g54dda1946d_4_2730:notes">
            <a:extLst>
              <a:ext uri="{FF2B5EF4-FFF2-40B4-BE49-F238E27FC236}">
                <a16:creationId xmlns:a16="http://schemas.microsoft.com/office/drawing/2014/main" id="{BC7A0D6C-CB48-F8BA-CD9E-BA880BB1E2C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101699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1">
          <a:extLst>
            <a:ext uri="{FF2B5EF4-FFF2-40B4-BE49-F238E27FC236}">
              <a16:creationId xmlns:a16="http://schemas.microsoft.com/office/drawing/2014/main" id="{E42730EF-B993-1433-6F1A-24C0031A2A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2" name="Google Shape;1122;g54dda1946d_4_2726:notes">
            <a:extLst>
              <a:ext uri="{FF2B5EF4-FFF2-40B4-BE49-F238E27FC236}">
                <a16:creationId xmlns:a16="http://schemas.microsoft.com/office/drawing/2014/main" id="{B1307EEC-6DF3-244F-EA1A-774B8EB980C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3" name="Google Shape;1123;g54dda1946d_4_2726:notes">
            <a:extLst>
              <a:ext uri="{FF2B5EF4-FFF2-40B4-BE49-F238E27FC236}">
                <a16:creationId xmlns:a16="http://schemas.microsoft.com/office/drawing/2014/main" id="{7372F669-C7D9-C643-D6A4-759B427FA0C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23743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0" name="Google Shape;600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3">
          <a:extLst>
            <a:ext uri="{FF2B5EF4-FFF2-40B4-BE49-F238E27FC236}">
              <a16:creationId xmlns:a16="http://schemas.microsoft.com/office/drawing/2014/main" id="{4F7DCC6A-A34B-0266-2854-9FC46C8B9A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54dda1946d_6_308:notes">
            <a:extLst>
              <a:ext uri="{FF2B5EF4-FFF2-40B4-BE49-F238E27FC236}">
                <a16:creationId xmlns:a16="http://schemas.microsoft.com/office/drawing/2014/main" id="{D3689C7A-63BE-1E44-2D73-8E21B4FAB00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54dda1946d_6_308:notes">
            <a:extLst>
              <a:ext uri="{FF2B5EF4-FFF2-40B4-BE49-F238E27FC236}">
                <a16:creationId xmlns:a16="http://schemas.microsoft.com/office/drawing/2014/main" id="{E85B9668-8E94-E81A-AE13-44EEE8F49D7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98076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225" y="1326325"/>
            <a:ext cx="5388000" cy="161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000">
                <a:solidFill>
                  <a:schemeClr val="accent6"/>
                </a:solidFill>
                <a:highlight>
                  <a:schemeClr val="dk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3225" y="3129475"/>
            <a:ext cx="53880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10800000" flipH="1">
            <a:off x="253725" y="236176"/>
            <a:ext cx="8922235" cy="1107925"/>
          </a:xfrm>
          <a:custGeom>
            <a:avLst/>
            <a:gdLst/>
            <a:ahLst/>
            <a:cxnLst/>
            <a:rect l="l" t="t" r="r" b="b"/>
            <a:pathLst>
              <a:path w="361810" h="36077" extrusionOk="0">
                <a:moveTo>
                  <a:pt x="0" y="36077"/>
                </a:moveTo>
                <a:lnTo>
                  <a:pt x="361810" y="0"/>
                </a:lnTo>
                <a:lnTo>
                  <a:pt x="361810" y="3607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12" name="Google Shape;12;p2"/>
          <p:cNvSpPr/>
          <p:nvPr/>
        </p:nvSpPr>
        <p:spPr>
          <a:xfrm>
            <a:off x="8589663" y="392100"/>
            <a:ext cx="261300" cy="1039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-45750" y="-169925"/>
            <a:ext cx="9221700" cy="1182950"/>
          </a:xfrm>
          <a:custGeom>
            <a:avLst/>
            <a:gdLst/>
            <a:ahLst/>
            <a:cxnLst/>
            <a:rect l="l" t="t" r="r" b="b"/>
            <a:pathLst>
              <a:path w="368868" h="47318" extrusionOk="0">
                <a:moveTo>
                  <a:pt x="0" y="47318"/>
                </a:moveTo>
                <a:lnTo>
                  <a:pt x="0" y="0"/>
                </a:lnTo>
                <a:lnTo>
                  <a:pt x="368868" y="0"/>
                </a:lnTo>
                <a:lnTo>
                  <a:pt x="368868" y="25358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4" name="Google Shape;14;p2"/>
          <p:cNvSpPr/>
          <p:nvPr/>
        </p:nvSpPr>
        <p:spPr>
          <a:xfrm>
            <a:off x="-9525" y="3699925"/>
            <a:ext cx="261300" cy="1039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accent6"/>
                </a:solidFill>
                <a:highlight>
                  <a:schemeClr val="dk1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p18"/>
          <p:cNvSpPr txBox="1">
            <a:spLocks noGrp="1"/>
          </p:cNvSpPr>
          <p:nvPr>
            <p:ph type="subTitle" idx="1"/>
          </p:nvPr>
        </p:nvSpPr>
        <p:spPr>
          <a:xfrm>
            <a:off x="4996923" y="2802825"/>
            <a:ext cx="3032700" cy="114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18"/>
          <p:cNvSpPr txBox="1">
            <a:spLocks noGrp="1"/>
          </p:cNvSpPr>
          <p:nvPr>
            <p:ph type="subTitle" idx="2"/>
          </p:nvPr>
        </p:nvSpPr>
        <p:spPr>
          <a:xfrm>
            <a:off x="1114369" y="2802825"/>
            <a:ext cx="3032700" cy="114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18"/>
          <p:cNvSpPr txBox="1">
            <a:spLocks noGrp="1"/>
          </p:cNvSpPr>
          <p:nvPr>
            <p:ph type="subTitle" idx="3"/>
          </p:nvPr>
        </p:nvSpPr>
        <p:spPr>
          <a:xfrm>
            <a:off x="1114370" y="2343775"/>
            <a:ext cx="3032700" cy="55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5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75" name="Google Shape;175;p18"/>
          <p:cNvSpPr txBox="1">
            <a:spLocks noGrp="1"/>
          </p:cNvSpPr>
          <p:nvPr>
            <p:ph type="subTitle" idx="4"/>
          </p:nvPr>
        </p:nvSpPr>
        <p:spPr>
          <a:xfrm>
            <a:off x="4996931" y="2343775"/>
            <a:ext cx="3032700" cy="55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5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76" name="Google Shape;176;p18"/>
          <p:cNvSpPr/>
          <p:nvPr/>
        </p:nvSpPr>
        <p:spPr>
          <a:xfrm flipH="1">
            <a:off x="-45750" y="-169925"/>
            <a:ext cx="9221700" cy="1182950"/>
          </a:xfrm>
          <a:custGeom>
            <a:avLst/>
            <a:gdLst/>
            <a:ahLst/>
            <a:cxnLst/>
            <a:rect l="l" t="t" r="r" b="b"/>
            <a:pathLst>
              <a:path w="368868" h="47318" extrusionOk="0">
                <a:moveTo>
                  <a:pt x="0" y="47318"/>
                </a:moveTo>
                <a:lnTo>
                  <a:pt x="0" y="0"/>
                </a:lnTo>
                <a:lnTo>
                  <a:pt x="368868" y="0"/>
                </a:lnTo>
                <a:lnTo>
                  <a:pt x="368868" y="25358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77" name="Google Shape;177;p18"/>
          <p:cNvSpPr/>
          <p:nvPr/>
        </p:nvSpPr>
        <p:spPr>
          <a:xfrm>
            <a:off x="-57325" y="4584536"/>
            <a:ext cx="9244850" cy="854296"/>
          </a:xfrm>
          <a:custGeom>
            <a:avLst/>
            <a:gdLst/>
            <a:ahLst/>
            <a:cxnLst/>
            <a:rect l="l" t="t" r="r" b="b"/>
            <a:pathLst>
              <a:path w="369794" h="60321" extrusionOk="0">
                <a:moveTo>
                  <a:pt x="0" y="1312"/>
                </a:moveTo>
                <a:lnTo>
                  <a:pt x="0" y="60321"/>
                </a:lnTo>
                <a:lnTo>
                  <a:pt x="36979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178" name="Google Shape;178;p18"/>
          <p:cNvSpPr/>
          <p:nvPr/>
        </p:nvSpPr>
        <p:spPr>
          <a:xfrm rot="10800000">
            <a:off x="-68816" y="4444702"/>
            <a:ext cx="9281641" cy="1055073"/>
          </a:xfrm>
          <a:custGeom>
            <a:avLst/>
            <a:gdLst/>
            <a:ahLst/>
            <a:cxnLst/>
            <a:rect l="l" t="t" r="r" b="b"/>
            <a:pathLst>
              <a:path w="368868" h="47318" extrusionOk="0">
                <a:moveTo>
                  <a:pt x="0" y="47318"/>
                </a:moveTo>
                <a:lnTo>
                  <a:pt x="0" y="0"/>
                </a:lnTo>
                <a:lnTo>
                  <a:pt x="368868" y="0"/>
                </a:lnTo>
                <a:lnTo>
                  <a:pt x="368868" y="25358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179" name="Google Shape;179;p18"/>
          <p:cNvSpPr/>
          <p:nvPr/>
        </p:nvSpPr>
        <p:spPr>
          <a:xfrm rot="-3764162">
            <a:off x="8355897" y="1527551"/>
            <a:ext cx="428954" cy="34912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18"/>
          <p:cNvSpPr/>
          <p:nvPr/>
        </p:nvSpPr>
        <p:spPr>
          <a:xfrm>
            <a:off x="8757300" y="-169925"/>
            <a:ext cx="261300" cy="1039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18"/>
          <p:cNvSpPr/>
          <p:nvPr/>
        </p:nvSpPr>
        <p:spPr>
          <a:xfrm rot="-9867574">
            <a:off x="8261698" y="4205267"/>
            <a:ext cx="338163" cy="275566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18"/>
          <p:cNvSpPr/>
          <p:nvPr/>
        </p:nvSpPr>
        <p:spPr>
          <a:xfrm rot="-9866664">
            <a:off x="261250" y="1383986"/>
            <a:ext cx="1169020" cy="953208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18"/>
          <p:cNvSpPr/>
          <p:nvPr/>
        </p:nvSpPr>
        <p:spPr>
          <a:xfrm>
            <a:off x="7781213" y="4399625"/>
            <a:ext cx="261300" cy="103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18"/>
          <p:cNvSpPr/>
          <p:nvPr/>
        </p:nvSpPr>
        <p:spPr>
          <a:xfrm rot="8346848">
            <a:off x="270918" y="1794577"/>
            <a:ext cx="334120" cy="272229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1_1"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accent6"/>
                </a:solidFill>
                <a:highlight>
                  <a:schemeClr val="dk1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19"/>
          <p:cNvSpPr txBox="1">
            <a:spLocks noGrp="1"/>
          </p:cNvSpPr>
          <p:nvPr>
            <p:ph type="subTitle" idx="1"/>
          </p:nvPr>
        </p:nvSpPr>
        <p:spPr>
          <a:xfrm>
            <a:off x="4893233" y="1667625"/>
            <a:ext cx="3378300" cy="287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8" name="Google Shape;188;p19"/>
          <p:cNvSpPr txBox="1">
            <a:spLocks noGrp="1"/>
          </p:cNvSpPr>
          <p:nvPr>
            <p:ph type="subTitle" idx="2"/>
          </p:nvPr>
        </p:nvSpPr>
        <p:spPr>
          <a:xfrm>
            <a:off x="872475" y="1667625"/>
            <a:ext cx="3378300" cy="287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9" name="Google Shape;189;p19"/>
          <p:cNvSpPr/>
          <p:nvPr/>
        </p:nvSpPr>
        <p:spPr>
          <a:xfrm>
            <a:off x="8492638" y="4113825"/>
            <a:ext cx="261300" cy="1039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19"/>
          <p:cNvSpPr/>
          <p:nvPr/>
        </p:nvSpPr>
        <p:spPr>
          <a:xfrm rot="-9867688">
            <a:off x="8431790" y="1610574"/>
            <a:ext cx="382998" cy="31232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19"/>
          <p:cNvSpPr/>
          <p:nvPr/>
        </p:nvSpPr>
        <p:spPr>
          <a:xfrm>
            <a:off x="311750" y="2219475"/>
            <a:ext cx="324300" cy="299700"/>
          </a:xfrm>
          <a:prstGeom prst="rtTriangle">
            <a:avLst/>
          </a:prstGeom>
          <a:solidFill>
            <a:srgbClr val="90CC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19"/>
          <p:cNvSpPr/>
          <p:nvPr/>
        </p:nvSpPr>
        <p:spPr>
          <a:xfrm rot="-5753353">
            <a:off x="353445" y="3422963"/>
            <a:ext cx="383022" cy="312453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19"/>
          <p:cNvSpPr/>
          <p:nvPr/>
        </p:nvSpPr>
        <p:spPr>
          <a:xfrm>
            <a:off x="7981500" y="4604000"/>
            <a:ext cx="324300" cy="2997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19"/>
          <p:cNvSpPr/>
          <p:nvPr/>
        </p:nvSpPr>
        <p:spPr>
          <a:xfrm rot="8347802">
            <a:off x="8075218" y="1227481"/>
            <a:ext cx="409417" cy="333501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19"/>
          <p:cNvSpPr/>
          <p:nvPr/>
        </p:nvSpPr>
        <p:spPr>
          <a:xfrm>
            <a:off x="-57325" y="445025"/>
            <a:ext cx="9244850" cy="1003591"/>
          </a:xfrm>
          <a:custGeom>
            <a:avLst/>
            <a:gdLst/>
            <a:ahLst/>
            <a:cxnLst/>
            <a:rect l="l" t="t" r="r" b="b"/>
            <a:pathLst>
              <a:path w="369794" h="60321" extrusionOk="0">
                <a:moveTo>
                  <a:pt x="0" y="1312"/>
                </a:moveTo>
                <a:lnTo>
                  <a:pt x="0" y="60321"/>
                </a:lnTo>
                <a:lnTo>
                  <a:pt x="36979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196" name="Google Shape;196;p19"/>
          <p:cNvSpPr/>
          <p:nvPr/>
        </p:nvSpPr>
        <p:spPr>
          <a:xfrm flipH="1">
            <a:off x="-45750" y="-169925"/>
            <a:ext cx="9221700" cy="1182950"/>
          </a:xfrm>
          <a:custGeom>
            <a:avLst/>
            <a:gdLst/>
            <a:ahLst/>
            <a:cxnLst/>
            <a:rect l="l" t="t" r="r" b="b"/>
            <a:pathLst>
              <a:path w="368868" h="47318" extrusionOk="0">
                <a:moveTo>
                  <a:pt x="0" y="47318"/>
                </a:moveTo>
                <a:lnTo>
                  <a:pt x="0" y="0"/>
                </a:lnTo>
                <a:lnTo>
                  <a:pt x="368868" y="0"/>
                </a:lnTo>
                <a:lnTo>
                  <a:pt x="368868" y="25358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197" name="Google Shape;197;p19"/>
          <p:cNvSpPr/>
          <p:nvPr/>
        </p:nvSpPr>
        <p:spPr>
          <a:xfrm>
            <a:off x="8044500" y="-169925"/>
            <a:ext cx="261300" cy="103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accent6"/>
                </a:solidFill>
                <a:highlight>
                  <a:schemeClr val="dk1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16" name="Google Shape;216;p21"/>
          <p:cNvSpPr txBox="1">
            <a:spLocks noGrp="1"/>
          </p:cNvSpPr>
          <p:nvPr>
            <p:ph type="subTitle" idx="1"/>
          </p:nvPr>
        </p:nvSpPr>
        <p:spPr>
          <a:xfrm>
            <a:off x="2646241" y="2912050"/>
            <a:ext cx="19185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7" name="Google Shape;217;p21"/>
          <p:cNvSpPr txBox="1">
            <a:spLocks noGrp="1"/>
          </p:cNvSpPr>
          <p:nvPr>
            <p:ph type="subTitle" idx="2"/>
          </p:nvPr>
        </p:nvSpPr>
        <p:spPr>
          <a:xfrm>
            <a:off x="4579258" y="2912050"/>
            <a:ext cx="19185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8" name="Google Shape;218;p21"/>
          <p:cNvSpPr txBox="1">
            <a:spLocks noGrp="1"/>
          </p:cNvSpPr>
          <p:nvPr>
            <p:ph type="subTitle" idx="3"/>
          </p:nvPr>
        </p:nvSpPr>
        <p:spPr>
          <a:xfrm>
            <a:off x="713225" y="2912050"/>
            <a:ext cx="19185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9" name="Google Shape;219;p21"/>
          <p:cNvSpPr txBox="1">
            <a:spLocks noGrp="1"/>
          </p:cNvSpPr>
          <p:nvPr>
            <p:ph type="subTitle" idx="4"/>
          </p:nvPr>
        </p:nvSpPr>
        <p:spPr>
          <a:xfrm>
            <a:off x="6512274" y="2912050"/>
            <a:ext cx="19185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0" name="Google Shape;220;p21"/>
          <p:cNvSpPr txBox="1">
            <a:spLocks noGrp="1"/>
          </p:cNvSpPr>
          <p:nvPr>
            <p:ph type="subTitle" idx="5"/>
          </p:nvPr>
        </p:nvSpPr>
        <p:spPr>
          <a:xfrm>
            <a:off x="2646240" y="2447550"/>
            <a:ext cx="1918500" cy="37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5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21" name="Google Shape;221;p21"/>
          <p:cNvSpPr txBox="1">
            <a:spLocks noGrp="1"/>
          </p:cNvSpPr>
          <p:nvPr>
            <p:ph type="subTitle" idx="6"/>
          </p:nvPr>
        </p:nvSpPr>
        <p:spPr>
          <a:xfrm>
            <a:off x="713225" y="2447550"/>
            <a:ext cx="1918500" cy="37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5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22" name="Google Shape;222;p21"/>
          <p:cNvSpPr txBox="1">
            <a:spLocks noGrp="1"/>
          </p:cNvSpPr>
          <p:nvPr>
            <p:ph type="subTitle" idx="7"/>
          </p:nvPr>
        </p:nvSpPr>
        <p:spPr>
          <a:xfrm>
            <a:off x="4579255" y="2447550"/>
            <a:ext cx="1918500" cy="37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5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23" name="Google Shape;223;p21"/>
          <p:cNvSpPr txBox="1">
            <a:spLocks noGrp="1"/>
          </p:cNvSpPr>
          <p:nvPr>
            <p:ph type="subTitle" idx="8"/>
          </p:nvPr>
        </p:nvSpPr>
        <p:spPr>
          <a:xfrm>
            <a:off x="6512270" y="2447550"/>
            <a:ext cx="1918500" cy="37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5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24" name="Google Shape;224;p21"/>
          <p:cNvSpPr/>
          <p:nvPr/>
        </p:nvSpPr>
        <p:spPr>
          <a:xfrm rot="10799662">
            <a:off x="-57369" y="-171434"/>
            <a:ext cx="9208969" cy="1347296"/>
          </a:xfrm>
          <a:custGeom>
            <a:avLst/>
            <a:gdLst/>
            <a:ahLst/>
            <a:cxnLst/>
            <a:rect l="l" t="t" r="r" b="b"/>
            <a:pathLst>
              <a:path w="361810" h="36077" extrusionOk="0">
                <a:moveTo>
                  <a:pt x="0" y="36077"/>
                </a:moveTo>
                <a:lnTo>
                  <a:pt x="361810" y="0"/>
                </a:lnTo>
                <a:lnTo>
                  <a:pt x="361810" y="36077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225" name="Google Shape;225;p21"/>
          <p:cNvSpPr/>
          <p:nvPr/>
        </p:nvSpPr>
        <p:spPr>
          <a:xfrm rot="10800000">
            <a:off x="1467125" y="4323229"/>
            <a:ext cx="7734242" cy="854296"/>
          </a:xfrm>
          <a:custGeom>
            <a:avLst/>
            <a:gdLst/>
            <a:ahLst/>
            <a:cxnLst/>
            <a:rect l="l" t="t" r="r" b="b"/>
            <a:pathLst>
              <a:path w="369794" h="60321" extrusionOk="0">
                <a:moveTo>
                  <a:pt x="0" y="1312"/>
                </a:moveTo>
                <a:lnTo>
                  <a:pt x="0" y="60321"/>
                </a:lnTo>
                <a:lnTo>
                  <a:pt x="36979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26" name="Google Shape;226;p21"/>
          <p:cNvSpPr/>
          <p:nvPr/>
        </p:nvSpPr>
        <p:spPr>
          <a:xfrm rot="5400000">
            <a:off x="1638638" y="4493250"/>
            <a:ext cx="261300" cy="1039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21"/>
          <p:cNvSpPr/>
          <p:nvPr/>
        </p:nvSpPr>
        <p:spPr>
          <a:xfrm>
            <a:off x="8430775" y="182550"/>
            <a:ext cx="261300" cy="1039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21"/>
          <p:cNvSpPr/>
          <p:nvPr/>
        </p:nvSpPr>
        <p:spPr>
          <a:xfrm rot="-9867574">
            <a:off x="7942573" y="4188142"/>
            <a:ext cx="338163" cy="275566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21"/>
          <p:cNvSpPr/>
          <p:nvPr/>
        </p:nvSpPr>
        <p:spPr>
          <a:xfrm rot="8346848">
            <a:off x="7604193" y="4425252"/>
            <a:ext cx="334120" cy="272229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21"/>
          <p:cNvSpPr/>
          <p:nvPr/>
        </p:nvSpPr>
        <p:spPr>
          <a:xfrm flipH="1">
            <a:off x="-57200" y="-432400"/>
            <a:ext cx="9221700" cy="1002432"/>
          </a:xfrm>
          <a:custGeom>
            <a:avLst/>
            <a:gdLst/>
            <a:ahLst/>
            <a:cxnLst/>
            <a:rect l="l" t="t" r="r" b="b"/>
            <a:pathLst>
              <a:path w="368868" h="47318" extrusionOk="0">
                <a:moveTo>
                  <a:pt x="0" y="47318"/>
                </a:moveTo>
                <a:lnTo>
                  <a:pt x="0" y="0"/>
                </a:lnTo>
                <a:lnTo>
                  <a:pt x="368868" y="0"/>
                </a:lnTo>
                <a:lnTo>
                  <a:pt x="368868" y="25358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231" name="Google Shape;231;p21"/>
          <p:cNvSpPr/>
          <p:nvPr/>
        </p:nvSpPr>
        <p:spPr>
          <a:xfrm>
            <a:off x="8268625" y="1244800"/>
            <a:ext cx="324300" cy="2997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34" name="Google Shape;234;p22"/>
          <p:cNvSpPr txBox="1">
            <a:spLocks noGrp="1"/>
          </p:cNvSpPr>
          <p:nvPr>
            <p:ph type="subTitle" idx="1"/>
          </p:nvPr>
        </p:nvSpPr>
        <p:spPr>
          <a:xfrm>
            <a:off x="713225" y="2797534"/>
            <a:ext cx="22890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5" name="Google Shape;235;p22"/>
          <p:cNvSpPr txBox="1">
            <a:spLocks noGrp="1"/>
          </p:cNvSpPr>
          <p:nvPr>
            <p:ph type="subTitle" idx="2"/>
          </p:nvPr>
        </p:nvSpPr>
        <p:spPr>
          <a:xfrm>
            <a:off x="3427500" y="2797534"/>
            <a:ext cx="22890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6" name="Google Shape;236;p22"/>
          <p:cNvSpPr txBox="1">
            <a:spLocks noGrp="1"/>
          </p:cNvSpPr>
          <p:nvPr>
            <p:ph type="subTitle" idx="3"/>
          </p:nvPr>
        </p:nvSpPr>
        <p:spPr>
          <a:xfrm>
            <a:off x="713225" y="4328750"/>
            <a:ext cx="22890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7" name="Google Shape;237;p22"/>
          <p:cNvSpPr txBox="1">
            <a:spLocks noGrp="1"/>
          </p:cNvSpPr>
          <p:nvPr>
            <p:ph type="subTitle" idx="4"/>
          </p:nvPr>
        </p:nvSpPr>
        <p:spPr>
          <a:xfrm>
            <a:off x="3427500" y="4328750"/>
            <a:ext cx="22890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8" name="Google Shape;238;p22"/>
          <p:cNvSpPr txBox="1">
            <a:spLocks noGrp="1"/>
          </p:cNvSpPr>
          <p:nvPr>
            <p:ph type="subTitle" idx="5"/>
          </p:nvPr>
        </p:nvSpPr>
        <p:spPr>
          <a:xfrm>
            <a:off x="6145870" y="2797534"/>
            <a:ext cx="22890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9" name="Google Shape;239;p22"/>
          <p:cNvSpPr txBox="1">
            <a:spLocks noGrp="1"/>
          </p:cNvSpPr>
          <p:nvPr>
            <p:ph type="subTitle" idx="6"/>
          </p:nvPr>
        </p:nvSpPr>
        <p:spPr>
          <a:xfrm>
            <a:off x="6145870" y="4328750"/>
            <a:ext cx="22890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0" name="Google Shape;240;p22"/>
          <p:cNvSpPr txBox="1">
            <a:spLocks noGrp="1"/>
          </p:cNvSpPr>
          <p:nvPr>
            <p:ph type="subTitle" idx="7"/>
          </p:nvPr>
        </p:nvSpPr>
        <p:spPr>
          <a:xfrm>
            <a:off x="717575" y="2342500"/>
            <a:ext cx="2280300" cy="37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5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41" name="Google Shape;241;p22"/>
          <p:cNvSpPr txBox="1">
            <a:spLocks noGrp="1"/>
          </p:cNvSpPr>
          <p:nvPr>
            <p:ph type="subTitle" idx="8"/>
          </p:nvPr>
        </p:nvSpPr>
        <p:spPr>
          <a:xfrm>
            <a:off x="3431996" y="2342500"/>
            <a:ext cx="2280300" cy="37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5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42" name="Google Shape;242;p22"/>
          <p:cNvSpPr txBox="1">
            <a:spLocks noGrp="1"/>
          </p:cNvSpPr>
          <p:nvPr>
            <p:ph type="subTitle" idx="9"/>
          </p:nvPr>
        </p:nvSpPr>
        <p:spPr>
          <a:xfrm>
            <a:off x="6150366" y="2342500"/>
            <a:ext cx="2280300" cy="37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5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43" name="Google Shape;243;p22"/>
          <p:cNvSpPr txBox="1">
            <a:spLocks noGrp="1"/>
          </p:cNvSpPr>
          <p:nvPr>
            <p:ph type="subTitle" idx="13"/>
          </p:nvPr>
        </p:nvSpPr>
        <p:spPr>
          <a:xfrm>
            <a:off x="717721" y="3863054"/>
            <a:ext cx="2280300" cy="37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5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44" name="Google Shape;244;p22"/>
          <p:cNvSpPr txBox="1">
            <a:spLocks noGrp="1"/>
          </p:cNvSpPr>
          <p:nvPr>
            <p:ph type="subTitle" idx="14"/>
          </p:nvPr>
        </p:nvSpPr>
        <p:spPr>
          <a:xfrm>
            <a:off x="3431996" y="3863054"/>
            <a:ext cx="2280300" cy="37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5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45" name="Google Shape;245;p22"/>
          <p:cNvSpPr txBox="1">
            <a:spLocks noGrp="1"/>
          </p:cNvSpPr>
          <p:nvPr>
            <p:ph type="subTitle" idx="15"/>
          </p:nvPr>
        </p:nvSpPr>
        <p:spPr>
          <a:xfrm>
            <a:off x="6150366" y="3863054"/>
            <a:ext cx="2280300" cy="37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5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46" name="Google Shape;246;p22"/>
          <p:cNvSpPr/>
          <p:nvPr/>
        </p:nvSpPr>
        <p:spPr>
          <a:xfrm rot="-10591603">
            <a:off x="-137014" y="147968"/>
            <a:ext cx="9913714" cy="1140780"/>
          </a:xfrm>
          <a:custGeom>
            <a:avLst/>
            <a:gdLst/>
            <a:ahLst/>
            <a:cxnLst/>
            <a:rect l="l" t="t" r="r" b="b"/>
            <a:pathLst>
              <a:path w="361810" h="36077" extrusionOk="0">
                <a:moveTo>
                  <a:pt x="0" y="36077"/>
                </a:moveTo>
                <a:lnTo>
                  <a:pt x="361810" y="0"/>
                </a:lnTo>
                <a:lnTo>
                  <a:pt x="361810" y="36077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247" name="Google Shape;247;p22"/>
          <p:cNvSpPr/>
          <p:nvPr/>
        </p:nvSpPr>
        <p:spPr>
          <a:xfrm>
            <a:off x="451913" y="4123350"/>
            <a:ext cx="261300" cy="1039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22"/>
          <p:cNvSpPr/>
          <p:nvPr/>
        </p:nvSpPr>
        <p:spPr>
          <a:xfrm>
            <a:off x="8224900" y="1399950"/>
            <a:ext cx="324300" cy="2997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22"/>
          <p:cNvSpPr/>
          <p:nvPr/>
        </p:nvSpPr>
        <p:spPr>
          <a:xfrm rot="-9867574">
            <a:off x="8261698" y="4574367"/>
            <a:ext cx="338163" cy="275566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22"/>
          <p:cNvSpPr/>
          <p:nvPr/>
        </p:nvSpPr>
        <p:spPr>
          <a:xfrm rot="8346848">
            <a:off x="270918" y="1794577"/>
            <a:ext cx="334120" cy="272229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22"/>
          <p:cNvSpPr/>
          <p:nvPr/>
        </p:nvSpPr>
        <p:spPr>
          <a:xfrm flipH="1">
            <a:off x="-45750" y="-169925"/>
            <a:ext cx="9221700" cy="1002432"/>
          </a:xfrm>
          <a:custGeom>
            <a:avLst/>
            <a:gdLst/>
            <a:ahLst/>
            <a:cxnLst/>
            <a:rect l="l" t="t" r="r" b="b"/>
            <a:pathLst>
              <a:path w="368868" h="47318" extrusionOk="0">
                <a:moveTo>
                  <a:pt x="0" y="47318"/>
                </a:moveTo>
                <a:lnTo>
                  <a:pt x="0" y="0"/>
                </a:lnTo>
                <a:lnTo>
                  <a:pt x="368868" y="0"/>
                </a:lnTo>
                <a:lnTo>
                  <a:pt x="368868" y="2535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52" name="Google Shape;252;p22"/>
          <p:cNvSpPr/>
          <p:nvPr/>
        </p:nvSpPr>
        <p:spPr>
          <a:xfrm>
            <a:off x="8621950" y="539500"/>
            <a:ext cx="261300" cy="103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22"/>
          <p:cNvSpPr/>
          <p:nvPr/>
        </p:nvSpPr>
        <p:spPr>
          <a:xfrm rot="-3764162">
            <a:off x="7860597" y="655726"/>
            <a:ext cx="428954" cy="349125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8"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3"/>
          <p:cNvSpPr txBox="1">
            <a:spLocks noGrp="1"/>
          </p:cNvSpPr>
          <p:nvPr>
            <p:ph type="title" hasCustomPrompt="1"/>
          </p:nvPr>
        </p:nvSpPr>
        <p:spPr>
          <a:xfrm>
            <a:off x="2962275" y="564900"/>
            <a:ext cx="4848300" cy="76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5300">
                <a:solidFill>
                  <a:schemeClr val="accent6"/>
                </a:solidFill>
                <a:highlight>
                  <a:schemeClr val="dk1"/>
                </a:highlight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56" name="Google Shape;256;p23"/>
          <p:cNvSpPr txBox="1">
            <a:spLocks noGrp="1"/>
          </p:cNvSpPr>
          <p:nvPr>
            <p:ph type="subTitle" idx="1"/>
          </p:nvPr>
        </p:nvSpPr>
        <p:spPr>
          <a:xfrm>
            <a:off x="2962275" y="1284805"/>
            <a:ext cx="4848300" cy="598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8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257" name="Google Shape;257;p23"/>
          <p:cNvSpPr txBox="1">
            <a:spLocks noGrp="1"/>
          </p:cNvSpPr>
          <p:nvPr>
            <p:ph type="title" idx="2" hasCustomPrompt="1"/>
          </p:nvPr>
        </p:nvSpPr>
        <p:spPr>
          <a:xfrm>
            <a:off x="2962275" y="1929484"/>
            <a:ext cx="4848300" cy="76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5300">
                <a:solidFill>
                  <a:schemeClr val="accent6"/>
                </a:solidFill>
                <a:highlight>
                  <a:schemeClr val="dk1"/>
                </a:highlight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58" name="Google Shape;258;p23"/>
          <p:cNvSpPr txBox="1">
            <a:spLocks noGrp="1"/>
          </p:cNvSpPr>
          <p:nvPr>
            <p:ph type="subTitle" idx="3"/>
          </p:nvPr>
        </p:nvSpPr>
        <p:spPr>
          <a:xfrm>
            <a:off x="2962275" y="2675728"/>
            <a:ext cx="4848300" cy="598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8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259" name="Google Shape;259;p23"/>
          <p:cNvSpPr txBox="1">
            <a:spLocks noGrp="1"/>
          </p:cNvSpPr>
          <p:nvPr>
            <p:ph type="title" idx="4" hasCustomPrompt="1"/>
          </p:nvPr>
        </p:nvSpPr>
        <p:spPr>
          <a:xfrm>
            <a:off x="2962275" y="3321308"/>
            <a:ext cx="4848300" cy="76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5300">
                <a:solidFill>
                  <a:schemeClr val="accent6"/>
                </a:solidFill>
                <a:highlight>
                  <a:schemeClr val="dk1"/>
                </a:highlight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0" name="Google Shape;260;p23"/>
          <p:cNvSpPr txBox="1">
            <a:spLocks noGrp="1"/>
          </p:cNvSpPr>
          <p:nvPr>
            <p:ph type="subTitle" idx="5"/>
          </p:nvPr>
        </p:nvSpPr>
        <p:spPr>
          <a:xfrm>
            <a:off x="2962275" y="4066651"/>
            <a:ext cx="4848300" cy="598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8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261" name="Google Shape;261;p23"/>
          <p:cNvSpPr/>
          <p:nvPr/>
        </p:nvSpPr>
        <p:spPr>
          <a:xfrm>
            <a:off x="-57325" y="4722711"/>
            <a:ext cx="9244850" cy="854296"/>
          </a:xfrm>
          <a:custGeom>
            <a:avLst/>
            <a:gdLst/>
            <a:ahLst/>
            <a:cxnLst/>
            <a:rect l="l" t="t" r="r" b="b"/>
            <a:pathLst>
              <a:path w="369794" h="60321" extrusionOk="0">
                <a:moveTo>
                  <a:pt x="0" y="1312"/>
                </a:moveTo>
                <a:lnTo>
                  <a:pt x="0" y="60321"/>
                </a:lnTo>
                <a:lnTo>
                  <a:pt x="36979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62" name="Google Shape;262;p23"/>
          <p:cNvSpPr/>
          <p:nvPr/>
        </p:nvSpPr>
        <p:spPr>
          <a:xfrm rot="10800000">
            <a:off x="-75716" y="4654252"/>
            <a:ext cx="9281641" cy="822623"/>
          </a:xfrm>
          <a:custGeom>
            <a:avLst/>
            <a:gdLst/>
            <a:ahLst/>
            <a:cxnLst/>
            <a:rect l="l" t="t" r="r" b="b"/>
            <a:pathLst>
              <a:path w="368868" h="47318" extrusionOk="0">
                <a:moveTo>
                  <a:pt x="0" y="47318"/>
                </a:moveTo>
                <a:lnTo>
                  <a:pt x="0" y="0"/>
                </a:lnTo>
                <a:lnTo>
                  <a:pt x="368868" y="0"/>
                </a:lnTo>
                <a:lnTo>
                  <a:pt x="368868" y="25358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263" name="Google Shape;263;p23"/>
          <p:cNvSpPr/>
          <p:nvPr/>
        </p:nvSpPr>
        <p:spPr>
          <a:xfrm flipH="1">
            <a:off x="-52650" y="-169925"/>
            <a:ext cx="9221700" cy="1182950"/>
          </a:xfrm>
          <a:custGeom>
            <a:avLst/>
            <a:gdLst/>
            <a:ahLst/>
            <a:cxnLst/>
            <a:rect l="l" t="t" r="r" b="b"/>
            <a:pathLst>
              <a:path w="368868" h="47318" extrusionOk="0">
                <a:moveTo>
                  <a:pt x="0" y="47318"/>
                </a:moveTo>
                <a:lnTo>
                  <a:pt x="0" y="0"/>
                </a:lnTo>
                <a:lnTo>
                  <a:pt x="368868" y="0"/>
                </a:lnTo>
                <a:lnTo>
                  <a:pt x="368868" y="25358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grpSp>
        <p:nvGrpSpPr>
          <p:cNvPr id="264" name="Google Shape;264;p23"/>
          <p:cNvGrpSpPr/>
          <p:nvPr/>
        </p:nvGrpSpPr>
        <p:grpSpPr>
          <a:xfrm>
            <a:off x="8077274" y="433200"/>
            <a:ext cx="768001" cy="1085063"/>
            <a:chOff x="7810574" y="433200"/>
            <a:chExt cx="768001" cy="1085063"/>
          </a:xfrm>
        </p:grpSpPr>
        <p:sp>
          <p:nvSpPr>
            <p:cNvPr id="265" name="Google Shape;265;p23"/>
            <p:cNvSpPr/>
            <p:nvPr/>
          </p:nvSpPr>
          <p:spPr>
            <a:xfrm rot="-3764162">
              <a:off x="7849447" y="1072951"/>
              <a:ext cx="428954" cy="349125"/>
            </a:xfrm>
            <a:prstGeom prst="triangle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3"/>
            <p:cNvSpPr/>
            <p:nvPr/>
          </p:nvSpPr>
          <p:spPr>
            <a:xfrm>
              <a:off x="8317275" y="433200"/>
              <a:ext cx="261300" cy="1039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7" name="Google Shape;267;p23"/>
          <p:cNvSpPr/>
          <p:nvPr/>
        </p:nvSpPr>
        <p:spPr>
          <a:xfrm flipH="1">
            <a:off x="8198446" y="3535926"/>
            <a:ext cx="864692" cy="864069"/>
          </a:xfrm>
          <a:custGeom>
            <a:avLst/>
            <a:gdLst/>
            <a:ahLst/>
            <a:cxnLst/>
            <a:rect l="l" t="t" r="r" b="b"/>
            <a:pathLst>
              <a:path w="30541" h="30519" extrusionOk="0">
                <a:moveTo>
                  <a:pt x="15270" y="10181"/>
                </a:moveTo>
                <a:cubicBezTo>
                  <a:pt x="18078" y="10181"/>
                  <a:pt x="20360" y="12463"/>
                  <a:pt x="20360" y="15271"/>
                </a:cubicBezTo>
                <a:cubicBezTo>
                  <a:pt x="20360" y="18078"/>
                  <a:pt x="18078" y="20361"/>
                  <a:pt x="15270" y="20361"/>
                </a:cubicBezTo>
                <a:cubicBezTo>
                  <a:pt x="12463" y="20361"/>
                  <a:pt x="10180" y="18078"/>
                  <a:pt x="10180" y="15271"/>
                </a:cubicBezTo>
                <a:cubicBezTo>
                  <a:pt x="10180" y="12463"/>
                  <a:pt x="12463" y="10181"/>
                  <a:pt x="15270" y="10181"/>
                </a:cubicBezTo>
                <a:close/>
                <a:moveTo>
                  <a:pt x="11276" y="1"/>
                </a:moveTo>
                <a:cubicBezTo>
                  <a:pt x="9062" y="914"/>
                  <a:pt x="9518" y="731"/>
                  <a:pt x="7304" y="1644"/>
                </a:cubicBezTo>
                <a:lnTo>
                  <a:pt x="8080" y="5502"/>
                </a:lnTo>
                <a:cubicBezTo>
                  <a:pt x="6985" y="6597"/>
                  <a:pt x="6620" y="6962"/>
                  <a:pt x="5501" y="8081"/>
                </a:cubicBezTo>
                <a:lnTo>
                  <a:pt x="1644" y="7305"/>
                </a:lnTo>
                <a:cubicBezTo>
                  <a:pt x="731" y="9519"/>
                  <a:pt x="913" y="9062"/>
                  <a:pt x="0" y="11254"/>
                </a:cubicBezTo>
                <a:lnTo>
                  <a:pt x="3287" y="13445"/>
                </a:lnTo>
                <a:lnTo>
                  <a:pt x="3287" y="17074"/>
                </a:lnTo>
                <a:lnTo>
                  <a:pt x="0" y="19265"/>
                </a:lnTo>
                <a:cubicBezTo>
                  <a:pt x="913" y="21479"/>
                  <a:pt x="731" y="21023"/>
                  <a:pt x="1644" y="23237"/>
                </a:cubicBezTo>
                <a:lnTo>
                  <a:pt x="5501" y="22461"/>
                </a:lnTo>
                <a:cubicBezTo>
                  <a:pt x="6620" y="23556"/>
                  <a:pt x="6985" y="23922"/>
                  <a:pt x="8080" y="25017"/>
                </a:cubicBezTo>
                <a:lnTo>
                  <a:pt x="7304" y="28875"/>
                </a:lnTo>
                <a:cubicBezTo>
                  <a:pt x="9518" y="29810"/>
                  <a:pt x="9062" y="29605"/>
                  <a:pt x="11276" y="30518"/>
                </a:cubicBezTo>
                <a:lnTo>
                  <a:pt x="13444" y="27254"/>
                </a:lnTo>
                <a:lnTo>
                  <a:pt x="17096" y="27254"/>
                </a:lnTo>
                <a:lnTo>
                  <a:pt x="19265" y="30518"/>
                </a:lnTo>
                <a:cubicBezTo>
                  <a:pt x="21479" y="29605"/>
                  <a:pt x="21022" y="29810"/>
                  <a:pt x="23236" y="28875"/>
                </a:cubicBezTo>
                <a:lnTo>
                  <a:pt x="22460" y="25017"/>
                </a:lnTo>
                <a:cubicBezTo>
                  <a:pt x="23556" y="23922"/>
                  <a:pt x="23921" y="23556"/>
                  <a:pt x="25040" y="22461"/>
                </a:cubicBezTo>
                <a:lnTo>
                  <a:pt x="28897" y="23237"/>
                </a:lnTo>
                <a:cubicBezTo>
                  <a:pt x="29810" y="21023"/>
                  <a:pt x="29605" y="21479"/>
                  <a:pt x="30541" y="19265"/>
                </a:cubicBezTo>
                <a:lnTo>
                  <a:pt x="27254" y="17074"/>
                </a:lnTo>
                <a:lnTo>
                  <a:pt x="27254" y="13445"/>
                </a:lnTo>
                <a:lnTo>
                  <a:pt x="30541" y="11254"/>
                </a:lnTo>
                <a:cubicBezTo>
                  <a:pt x="29605" y="9062"/>
                  <a:pt x="29810" y="9519"/>
                  <a:pt x="28897" y="7305"/>
                </a:cubicBezTo>
                <a:lnTo>
                  <a:pt x="25040" y="8081"/>
                </a:lnTo>
                <a:lnTo>
                  <a:pt x="22460" y="5502"/>
                </a:lnTo>
                <a:lnTo>
                  <a:pt x="23236" y="1644"/>
                </a:lnTo>
                <a:cubicBezTo>
                  <a:pt x="21022" y="731"/>
                  <a:pt x="21479" y="914"/>
                  <a:pt x="19265" y="1"/>
                </a:cubicBezTo>
                <a:lnTo>
                  <a:pt x="17096" y="3288"/>
                </a:lnTo>
                <a:lnTo>
                  <a:pt x="13444" y="3288"/>
                </a:lnTo>
                <a:lnTo>
                  <a:pt x="11276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9"/>
          <p:cNvSpPr txBox="1">
            <a:spLocks noGrp="1"/>
          </p:cNvSpPr>
          <p:nvPr>
            <p:ph type="title"/>
          </p:nvPr>
        </p:nvSpPr>
        <p:spPr>
          <a:xfrm>
            <a:off x="713225" y="453825"/>
            <a:ext cx="5346600" cy="141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8500">
                <a:solidFill>
                  <a:schemeClr val="accent6"/>
                </a:solidFill>
                <a:highlight>
                  <a:schemeClr val="dk1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35" name="Google Shape;335;p29"/>
          <p:cNvSpPr txBox="1">
            <a:spLocks noGrp="1"/>
          </p:cNvSpPr>
          <p:nvPr>
            <p:ph type="subTitle" idx="1"/>
          </p:nvPr>
        </p:nvSpPr>
        <p:spPr>
          <a:xfrm>
            <a:off x="713550" y="2108150"/>
            <a:ext cx="5349300" cy="149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6" name="Google Shape;336;p29"/>
          <p:cNvSpPr txBox="1"/>
          <p:nvPr/>
        </p:nvSpPr>
        <p:spPr>
          <a:xfrm>
            <a:off x="713225" y="3780375"/>
            <a:ext cx="5349300" cy="6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CREDITS: This presentation template was created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, and includes icons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, and infographics &amp; images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37" name="Google Shape;337;p29"/>
          <p:cNvSpPr/>
          <p:nvPr/>
        </p:nvSpPr>
        <p:spPr>
          <a:xfrm flipH="1">
            <a:off x="-52650" y="-169925"/>
            <a:ext cx="9221700" cy="1182950"/>
          </a:xfrm>
          <a:custGeom>
            <a:avLst/>
            <a:gdLst/>
            <a:ahLst/>
            <a:cxnLst/>
            <a:rect l="l" t="t" r="r" b="b"/>
            <a:pathLst>
              <a:path w="368868" h="47318" extrusionOk="0">
                <a:moveTo>
                  <a:pt x="0" y="47318"/>
                </a:moveTo>
                <a:lnTo>
                  <a:pt x="0" y="0"/>
                </a:lnTo>
                <a:lnTo>
                  <a:pt x="368868" y="0"/>
                </a:lnTo>
                <a:lnTo>
                  <a:pt x="368868" y="25358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338" name="Google Shape;338;p29"/>
          <p:cNvSpPr/>
          <p:nvPr/>
        </p:nvSpPr>
        <p:spPr>
          <a:xfrm>
            <a:off x="-57325" y="4722711"/>
            <a:ext cx="9244850" cy="854296"/>
          </a:xfrm>
          <a:custGeom>
            <a:avLst/>
            <a:gdLst/>
            <a:ahLst/>
            <a:cxnLst/>
            <a:rect l="l" t="t" r="r" b="b"/>
            <a:pathLst>
              <a:path w="369794" h="60321" extrusionOk="0">
                <a:moveTo>
                  <a:pt x="0" y="1312"/>
                </a:moveTo>
                <a:lnTo>
                  <a:pt x="0" y="60321"/>
                </a:lnTo>
                <a:lnTo>
                  <a:pt x="36979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339" name="Google Shape;339;p29"/>
          <p:cNvSpPr/>
          <p:nvPr/>
        </p:nvSpPr>
        <p:spPr>
          <a:xfrm rot="10800000">
            <a:off x="-75716" y="4654252"/>
            <a:ext cx="9281641" cy="822623"/>
          </a:xfrm>
          <a:custGeom>
            <a:avLst/>
            <a:gdLst/>
            <a:ahLst/>
            <a:cxnLst/>
            <a:rect l="l" t="t" r="r" b="b"/>
            <a:pathLst>
              <a:path w="368868" h="47318" extrusionOk="0">
                <a:moveTo>
                  <a:pt x="0" y="47318"/>
                </a:moveTo>
                <a:lnTo>
                  <a:pt x="0" y="0"/>
                </a:lnTo>
                <a:lnTo>
                  <a:pt x="368868" y="0"/>
                </a:lnTo>
                <a:lnTo>
                  <a:pt x="368868" y="25358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340" name="Google Shape;340;p29"/>
          <p:cNvSpPr/>
          <p:nvPr/>
        </p:nvSpPr>
        <p:spPr>
          <a:xfrm>
            <a:off x="7453375" y="4447200"/>
            <a:ext cx="261300" cy="1039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29"/>
          <p:cNvSpPr/>
          <p:nvPr/>
        </p:nvSpPr>
        <p:spPr>
          <a:xfrm>
            <a:off x="8110750" y="210000"/>
            <a:ext cx="261300" cy="103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0"/>
          <p:cNvSpPr/>
          <p:nvPr/>
        </p:nvSpPr>
        <p:spPr>
          <a:xfrm flipH="1">
            <a:off x="96" y="-28575"/>
            <a:ext cx="9244754" cy="901526"/>
          </a:xfrm>
          <a:custGeom>
            <a:avLst/>
            <a:gdLst/>
            <a:ahLst/>
            <a:cxnLst/>
            <a:rect l="l" t="t" r="r" b="b"/>
            <a:pathLst>
              <a:path w="368868" h="47318" extrusionOk="0">
                <a:moveTo>
                  <a:pt x="0" y="47318"/>
                </a:moveTo>
                <a:lnTo>
                  <a:pt x="0" y="0"/>
                </a:lnTo>
                <a:lnTo>
                  <a:pt x="368868" y="0"/>
                </a:lnTo>
                <a:lnTo>
                  <a:pt x="368868" y="2535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344" name="Google Shape;344;p30"/>
          <p:cNvSpPr/>
          <p:nvPr/>
        </p:nvSpPr>
        <p:spPr>
          <a:xfrm>
            <a:off x="-9525" y="-50825"/>
            <a:ext cx="9244850" cy="1508025"/>
          </a:xfrm>
          <a:custGeom>
            <a:avLst/>
            <a:gdLst/>
            <a:ahLst/>
            <a:cxnLst/>
            <a:rect l="l" t="t" r="r" b="b"/>
            <a:pathLst>
              <a:path w="369794" h="60321" extrusionOk="0">
                <a:moveTo>
                  <a:pt x="0" y="1312"/>
                </a:moveTo>
                <a:lnTo>
                  <a:pt x="0" y="60321"/>
                </a:lnTo>
                <a:lnTo>
                  <a:pt x="36979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345" name="Google Shape;345;p30"/>
          <p:cNvSpPr/>
          <p:nvPr/>
        </p:nvSpPr>
        <p:spPr>
          <a:xfrm>
            <a:off x="8003500" y="-47625"/>
            <a:ext cx="261300" cy="1039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30"/>
          <p:cNvSpPr/>
          <p:nvPr/>
        </p:nvSpPr>
        <p:spPr>
          <a:xfrm rot="8346848">
            <a:off x="8479118" y="2165177"/>
            <a:ext cx="334120" cy="272229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30"/>
          <p:cNvSpPr/>
          <p:nvPr/>
        </p:nvSpPr>
        <p:spPr>
          <a:xfrm>
            <a:off x="403100" y="3480350"/>
            <a:ext cx="777900" cy="7188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30"/>
          <p:cNvSpPr/>
          <p:nvPr/>
        </p:nvSpPr>
        <p:spPr>
          <a:xfrm rot="7034820">
            <a:off x="7761710" y="4098149"/>
            <a:ext cx="777804" cy="718768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30"/>
          <p:cNvSpPr/>
          <p:nvPr/>
        </p:nvSpPr>
        <p:spPr>
          <a:xfrm rot="-9868200">
            <a:off x="7311944" y="4176528"/>
            <a:ext cx="312613" cy="255043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31"/>
          <p:cNvSpPr/>
          <p:nvPr/>
        </p:nvSpPr>
        <p:spPr>
          <a:xfrm rot="-10591603">
            <a:off x="-137014" y="147968"/>
            <a:ext cx="9913714" cy="1140780"/>
          </a:xfrm>
          <a:custGeom>
            <a:avLst/>
            <a:gdLst/>
            <a:ahLst/>
            <a:cxnLst/>
            <a:rect l="l" t="t" r="r" b="b"/>
            <a:pathLst>
              <a:path w="361810" h="36077" extrusionOk="0">
                <a:moveTo>
                  <a:pt x="0" y="36077"/>
                </a:moveTo>
                <a:lnTo>
                  <a:pt x="361810" y="0"/>
                </a:lnTo>
                <a:lnTo>
                  <a:pt x="361810" y="36077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352" name="Google Shape;352;p31"/>
          <p:cNvSpPr/>
          <p:nvPr/>
        </p:nvSpPr>
        <p:spPr>
          <a:xfrm flipH="1">
            <a:off x="-45750" y="-169925"/>
            <a:ext cx="9221700" cy="1002432"/>
          </a:xfrm>
          <a:custGeom>
            <a:avLst/>
            <a:gdLst/>
            <a:ahLst/>
            <a:cxnLst/>
            <a:rect l="l" t="t" r="r" b="b"/>
            <a:pathLst>
              <a:path w="368868" h="47318" extrusionOk="0">
                <a:moveTo>
                  <a:pt x="0" y="47318"/>
                </a:moveTo>
                <a:lnTo>
                  <a:pt x="0" y="0"/>
                </a:lnTo>
                <a:lnTo>
                  <a:pt x="368868" y="0"/>
                </a:lnTo>
                <a:lnTo>
                  <a:pt x="368868" y="2535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353" name="Google Shape;353;p31"/>
          <p:cNvSpPr/>
          <p:nvPr/>
        </p:nvSpPr>
        <p:spPr>
          <a:xfrm rot="-9867688">
            <a:off x="8110890" y="908674"/>
            <a:ext cx="382998" cy="312324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" name="Google Shape;354;p31"/>
          <p:cNvSpPr/>
          <p:nvPr/>
        </p:nvSpPr>
        <p:spPr>
          <a:xfrm>
            <a:off x="8736675" y="1537375"/>
            <a:ext cx="324300" cy="2997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p31"/>
          <p:cNvSpPr/>
          <p:nvPr/>
        </p:nvSpPr>
        <p:spPr>
          <a:xfrm rot="10800000">
            <a:off x="-68816" y="4483061"/>
            <a:ext cx="9281641" cy="660441"/>
          </a:xfrm>
          <a:custGeom>
            <a:avLst/>
            <a:gdLst/>
            <a:ahLst/>
            <a:cxnLst/>
            <a:rect l="l" t="t" r="r" b="b"/>
            <a:pathLst>
              <a:path w="368868" h="47318" extrusionOk="0">
                <a:moveTo>
                  <a:pt x="0" y="47318"/>
                </a:moveTo>
                <a:lnTo>
                  <a:pt x="0" y="0"/>
                </a:lnTo>
                <a:lnTo>
                  <a:pt x="368868" y="0"/>
                </a:lnTo>
                <a:lnTo>
                  <a:pt x="368868" y="25358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356" name="Google Shape;356;p31"/>
          <p:cNvSpPr/>
          <p:nvPr/>
        </p:nvSpPr>
        <p:spPr>
          <a:xfrm rot="10800000">
            <a:off x="8638763" y="4119425"/>
            <a:ext cx="261300" cy="1039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p31"/>
          <p:cNvSpPr/>
          <p:nvPr/>
        </p:nvSpPr>
        <p:spPr>
          <a:xfrm rot="7034820">
            <a:off x="2351510" y="4479149"/>
            <a:ext cx="777804" cy="718768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p31"/>
          <p:cNvSpPr/>
          <p:nvPr/>
        </p:nvSpPr>
        <p:spPr>
          <a:xfrm rot="-9868200">
            <a:off x="1901744" y="4557528"/>
            <a:ext cx="312613" cy="255043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96" y="-19050"/>
            <a:ext cx="9244754" cy="901526"/>
          </a:xfrm>
          <a:custGeom>
            <a:avLst/>
            <a:gdLst/>
            <a:ahLst/>
            <a:cxnLst/>
            <a:rect l="l" t="t" r="r" b="b"/>
            <a:pathLst>
              <a:path w="368868" h="47318" extrusionOk="0">
                <a:moveTo>
                  <a:pt x="0" y="47318"/>
                </a:moveTo>
                <a:lnTo>
                  <a:pt x="0" y="0"/>
                </a:lnTo>
                <a:lnTo>
                  <a:pt x="368868" y="0"/>
                </a:lnTo>
                <a:lnTo>
                  <a:pt x="368868" y="2535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17" name="Google Shape;17;p3"/>
          <p:cNvSpPr/>
          <p:nvPr/>
        </p:nvSpPr>
        <p:spPr>
          <a:xfrm>
            <a:off x="0" y="-41300"/>
            <a:ext cx="9244850" cy="1508025"/>
          </a:xfrm>
          <a:custGeom>
            <a:avLst/>
            <a:gdLst/>
            <a:ahLst/>
            <a:cxnLst/>
            <a:rect l="l" t="t" r="r" b="b"/>
            <a:pathLst>
              <a:path w="369794" h="60321" extrusionOk="0">
                <a:moveTo>
                  <a:pt x="0" y="1312"/>
                </a:moveTo>
                <a:lnTo>
                  <a:pt x="0" y="60321"/>
                </a:lnTo>
                <a:lnTo>
                  <a:pt x="36979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2477188" y="1808550"/>
            <a:ext cx="4256700" cy="142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>
                <a:solidFill>
                  <a:schemeClr val="accent6"/>
                </a:solidFill>
                <a:highlight>
                  <a:schemeClr val="dk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title" idx="2" hasCustomPrompt="1"/>
          </p:nvPr>
        </p:nvSpPr>
        <p:spPr>
          <a:xfrm>
            <a:off x="934100" y="1583450"/>
            <a:ext cx="1154100" cy="11127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5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0" name="Google Shape;20;p3"/>
          <p:cNvSpPr txBox="1">
            <a:spLocks noGrp="1"/>
          </p:cNvSpPr>
          <p:nvPr>
            <p:ph type="subTitle" idx="1"/>
          </p:nvPr>
        </p:nvSpPr>
        <p:spPr>
          <a:xfrm>
            <a:off x="2477188" y="3382350"/>
            <a:ext cx="4256700" cy="7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/>
          <p:nvPr/>
        </p:nvSpPr>
        <p:spPr>
          <a:xfrm>
            <a:off x="8003500" y="-38100"/>
            <a:ext cx="261300" cy="1039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3"/>
          <p:cNvSpPr/>
          <p:nvPr/>
        </p:nvSpPr>
        <p:spPr>
          <a:xfrm rot="8346848">
            <a:off x="8479118" y="2165177"/>
            <a:ext cx="334120" cy="272229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/>
          <p:nvPr/>
        </p:nvSpPr>
        <p:spPr>
          <a:xfrm>
            <a:off x="403100" y="3480350"/>
            <a:ext cx="777900" cy="7188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accent6"/>
                </a:solidFill>
                <a:highlight>
                  <a:schemeClr val="dk1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6"/>
          <p:cNvSpPr/>
          <p:nvPr/>
        </p:nvSpPr>
        <p:spPr>
          <a:xfrm>
            <a:off x="-100850" y="373850"/>
            <a:ext cx="9244850" cy="1003591"/>
          </a:xfrm>
          <a:custGeom>
            <a:avLst/>
            <a:gdLst/>
            <a:ahLst/>
            <a:cxnLst/>
            <a:rect l="l" t="t" r="r" b="b"/>
            <a:pathLst>
              <a:path w="369794" h="60321" extrusionOk="0">
                <a:moveTo>
                  <a:pt x="0" y="1312"/>
                </a:moveTo>
                <a:lnTo>
                  <a:pt x="0" y="60321"/>
                </a:lnTo>
                <a:lnTo>
                  <a:pt x="36979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57" name="Google Shape;57;p6"/>
          <p:cNvSpPr/>
          <p:nvPr/>
        </p:nvSpPr>
        <p:spPr>
          <a:xfrm flipH="1">
            <a:off x="-72928" y="-69450"/>
            <a:ext cx="9221700" cy="938671"/>
          </a:xfrm>
          <a:custGeom>
            <a:avLst/>
            <a:gdLst/>
            <a:ahLst/>
            <a:cxnLst/>
            <a:rect l="l" t="t" r="r" b="b"/>
            <a:pathLst>
              <a:path w="368868" h="47318" extrusionOk="0">
                <a:moveTo>
                  <a:pt x="0" y="47318"/>
                </a:moveTo>
                <a:lnTo>
                  <a:pt x="0" y="0"/>
                </a:lnTo>
                <a:lnTo>
                  <a:pt x="368868" y="0"/>
                </a:lnTo>
                <a:lnTo>
                  <a:pt x="368868" y="2535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58" name="Google Shape;58;p6"/>
          <p:cNvSpPr/>
          <p:nvPr/>
        </p:nvSpPr>
        <p:spPr>
          <a:xfrm rot="-9867688">
            <a:off x="8458840" y="3255674"/>
            <a:ext cx="382998" cy="31232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6"/>
          <p:cNvSpPr/>
          <p:nvPr/>
        </p:nvSpPr>
        <p:spPr>
          <a:xfrm>
            <a:off x="268225" y="2319950"/>
            <a:ext cx="324300" cy="299700"/>
          </a:xfrm>
          <a:prstGeom prst="rtTriangle">
            <a:avLst/>
          </a:prstGeom>
          <a:solidFill>
            <a:srgbClr val="90CC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6"/>
          <p:cNvSpPr/>
          <p:nvPr/>
        </p:nvSpPr>
        <p:spPr>
          <a:xfrm rot="-3764366">
            <a:off x="40249" y="3023228"/>
            <a:ext cx="442103" cy="360124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6"/>
          <p:cNvSpPr/>
          <p:nvPr/>
        </p:nvSpPr>
        <p:spPr>
          <a:xfrm rot="3055219">
            <a:off x="8583734" y="2379132"/>
            <a:ext cx="1176395" cy="954169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6"/>
          <p:cNvSpPr/>
          <p:nvPr/>
        </p:nvSpPr>
        <p:spPr>
          <a:xfrm rot="-2450387">
            <a:off x="8182408" y="908598"/>
            <a:ext cx="383059" cy="312448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6"/>
          <p:cNvSpPr/>
          <p:nvPr/>
        </p:nvSpPr>
        <p:spPr>
          <a:xfrm>
            <a:off x="8430775" y="-69450"/>
            <a:ext cx="261300" cy="103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8"/>
          <p:cNvSpPr txBox="1">
            <a:spLocks noGrp="1"/>
          </p:cNvSpPr>
          <p:nvPr>
            <p:ph type="title"/>
          </p:nvPr>
        </p:nvSpPr>
        <p:spPr>
          <a:xfrm>
            <a:off x="713225" y="1083113"/>
            <a:ext cx="63447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9000">
                <a:solidFill>
                  <a:schemeClr val="accent6"/>
                </a:solidFill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4" name="Google Shape;74;p8"/>
          <p:cNvSpPr/>
          <p:nvPr/>
        </p:nvSpPr>
        <p:spPr>
          <a:xfrm rot="10800000">
            <a:off x="1478575" y="4355879"/>
            <a:ext cx="7734242" cy="854296"/>
          </a:xfrm>
          <a:custGeom>
            <a:avLst/>
            <a:gdLst/>
            <a:ahLst/>
            <a:cxnLst/>
            <a:rect l="l" t="t" r="r" b="b"/>
            <a:pathLst>
              <a:path w="369794" h="60321" extrusionOk="0">
                <a:moveTo>
                  <a:pt x="0" y="1312"/>
                </a:moveTo>
                <a:lnTo>
                  <a:pt x="0" y="60321"/>
                </a:lnTo>
                <a:lnTo>
                  <a:pt x="36979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75" name="Google Shape;75;p8"/>
          <p:cNvSpPr/>
          <p:nvPr/>
        </p:nvSpPr>
        <p:spPr>
          <a:xfrm>
            <a:off x="-68825" y="425151"/>
            <a:ext cx="9281641" cy="812450"/>
          </a:xfrm>
          <a:custGeom>
            <a:avLst/>
            <a:gdLst/>
            <a:ahLst/>
            <a:cxnLst/>
            <a:rect l="l" t="t" r="r" b="b"/>
            <a:pathLst>
              <a:path w="368868" h="47318" extrusionOk="0">
                <a:moveTo>
                  <a:pt x="0" y="47318"/>
                </a:moveTo>
                <a:lnTo>
                  <a:pt x="0" y="0"/>
                </a:lnTo>
                <a:lnTo>
                  <a:pt x="368868" y="0"/>
                </a:lnTo>
                <a:lnTo>
                  <a:pt x="368868" y="25358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76" name="Google Shape;76;p8"/>
          <p:cNvSpPr/>
          <p:nvPr/>
        </p:nvSpPr>
        <p:spPr>
          <a:xfrm flipH="1">
            <a:off x="-45750" y="-169925"/>
            <a:ext cx="9221700" cy="1477031"/>
          </a:xfrm>
          <a:custGeom>
            <a:avLst/>
            <a:gdLst/>
            <a:ahLst/>
            <a:cxnLst/>
            <a:rect l="l" t="t" r="r" b="b"/>
            <a:pathLst>
              <a:path w="368868" h="47318" extrusionOk="0">
                <a:moveTo>
                  <a:pt x="0" y="47318"/>
                </a:moveTo>
                <a:lnTo>
                  <a:pt x="0" y="0"/>
                </a:lnTo>
                <a:lnTo>
                  <a:pt x="368868" y="0"/>
                </a:lnTo>
                <a:lnTo>
                  <a:pt x="368868" y="25358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77" name="Google Shape;77;p8"/>
          <p:cNvSpPr/>
          <p:nvPr/>
        </p:nvSpPr>
        <p:spPr>
          <a:xfrm>
            <a:off x="8757300" y="-169925"/>
            <a:ext cx="261300" cy="1039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8"/>
          <p:cNvSpPr/>
          <p:nvPr/>
        </p:nvSpPr>
        <p:spPr>
          <a:xfrm>
            <a:off x="1059600" y="4304300"/>
            <a:ext cx="324300" cy="2997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8"/>
          <p:cNvSpPr/>
          <p:nvPr/>
        </p:nvSpPr>
        <p:spPr>
          <a:xfrm rot="5400000">
            <a:off x="1867513" y="4491028"/>
            <a:ext cx="261300" cy="1039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8"/>
          <p:cNvSpPr/>
          <p:nvPr/>
        </p:nvSpPr>
        <p:spPr>
          <a:xfrm rot="-3764366">
            <a:off x="8148624" y="1520328"/>
            <a:ext cx="442103" cy="36012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8"/>
          <p:cNvSpPr/>
          <p:nvPr/>
        </p:nvSpPr>
        <p:spPr>
          <a:xfrm rot="-9866679">
            <a:off x="4814757" y="4608404"/>
            <a:ext cx="441885" cy="360292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9"/>
          <p:cNvSpPr txBox="1">
            <a:spLocks noGrp="1"/>
          </p:cNvSpPr>
          <p:nvPr>
            <p:ph type="title"/>
          </p:nvPr>
        </p:nvSpPr>
        <p:spPr>
          <a:xfrm>
            <a:off x="690600" y="1236725"/>
            <a:ext cx="64089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1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9"/>
          <p:cNvSpPr txBox="1">
            <a:spLocks noGrp="1"/>
          </p:cNvSpPr>
          <p:nvPr>
            <p:ph type="subTitle" idx="1"/>
          </p:nvPr>
        </p:nvSpPr>
        <p:spPr>
          <a:xfrm>
            <a:off x="713225" y="3507075"/>
            <a:ext cx="63864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DD7260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9"/>
          <p:cNvSpPr/>
          <p:nvPr/>
        </p:nvSpPr>
        <p:spPr>
          <a:xfrm flipH="1">
            <a:off x="-58678" y="0"/>
            <a:ext cx="9261353" cy="1907862"/>
          </a:xfrm>
          <a:custGeom>
            <a:avLst/>
            <a:gdLst/>
            <a:ahLst/>
            <a:cxnLst/>
            <a:rect l="l" t="t" r="r" b="b"/>
            <a:pathLst>
              <a:path w="368868" h="47318" extrusionOk="0">
                <a:moveTo>
                  <a:pt x="0" y="47318"/>
                </a:moveTo>
                <a:lnTo>
                  <a:pt x="0" y="0"/>
                </a:lnTo>
                <a:lnTo>
                  <a:pt x="368868" y="0"/>
                </a:lnTo>
                <a:lnTo>
                  <a:pt x="368868" y="25358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86" name="Google Shape;86;p9"/>
          <p:cNvSpPr/>
          <p:nvPr/>
        </p:nvSpPr>
        <p:spPr>
          <a:xfrm>
            <a:off x="-45750" y="0"/>
            <a:ext cx="9261353" cy="1837713"/>
          </a:xfrm>
          <a:custGeom>
            <a:avLst/>
            <a:gdLst/>
            <a:ahLst/>
            <a:cxnLst/>
            <a:rect l="l" t="t" r="r" b="b"/>
            <a:pathLst>
              <a:path w="368868" h="47318" extrusionOk="0">
                <a:moveTo>
                  <a:pt x="0" y="47318"/>
                </a:moveTo>
                <a:lnTo>
                  <a:pt x="0" y="0"/>
                </a:lnTo>
                <a:lnTo>
                  <a:pt x="368868" y="0"/>
                </a:lnTo>
                <a:lnTo>
                  <a:pt x="368868" y="25358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87" name="Google Shape;87;p9"/>
          <p:cNvSpPr/>
          <p:nvPr/>
        </p:nvSpPr>
        <p:spPr>
          <a:xfrm rot="7432004">
            <a:off x="1522040" y="4551411"/>
            <a:ext cx="431753" cy="348160"/>
          </a:xfrm>
          <a:prstGeom prst="triangle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9"/>
          <p:cNvSpPr/>
          <p:nvPr/>
        </p:nvSpPr>
        <p:spPr>
          <a:xfrm rot="5400000">
            <a:off x="1102175" y="4493250"/>
            <a:ext cx="261300" cy="1039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1"/>
          <p:cNvSpPr txBox="1">
            <a:spLocks noGrp="1"/>
          </p:cNvSpPr>
          <p:nvPr>
            <p:ph type="title" hasCustomPrompt="1"/>
          </p:nvPr>
        </p:nvSpPr>
        <p:spPr>
          <a:xfrm>
            <a:off x="713225" y="1520313"/>
            <a:ext cx="7717800" cy="181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800">
                <a:solidFill>
                  <a:schemeClr val="accent6"/>
                </a:solidFill>
                <a:highlight>
                  <a:schemeClr val="dk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01" name="Google Shape;101;p11"/>
          <p:cNvSpPr txBox="1">
            <a:spLocks noGrp="1"/>
          </p:cNvSpPr>
          <p:nvPr>
            <p:ph type="subTitle" idx="1"/>
          </p:nvPr>
        </p:nvSpPr>
        <p:spPr>
          <a:xfrm>
            <a:off x="713100" y="3261600"/>
            <a:ext cx="77178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02" name="Google Shape;102;p11"/>
          <p:cNvSpPr/>
          <p:nvPr/>
        </p:nvSpPr>
        <p:spPr>
          <a:xfrm rot="-10591603">
            <a:off x="-137014" y="147968"/>
            <a:ext cx="9913714" cy="1140780"/>
          </a:xfrm>
          <a:custGeom>
            <a:avLst/>
            <a:gdLst/>
            <a:ahLst/>
            <a:cxnLst/>
            <a:rect l="l" t="t" r="r" b="b"/>
            <a:pathLst>
              <a:path w="361810" h="36077" extrusionOk="0">
                <a:moveTo>
                  <a:pt x="0" y="36077"/>
                </a:moveTo>
                <a:lnTo>
                  <a:pt x="361810" y="0"/>
                </a:lnTo>
                <a:lnTo>
                  <a:pt x="361810" y="36077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03" name="Google Shape;103;p11"/>
          <p:cNvSpPr/>
          <p:nvPr/>
        </p:nvSpPr>
        <p:spPr>
          <a:xfrm flipH="1">
            <a:off x="-45750" y="-169925"/>
            <a:ext cx="9221700" cy="1002432"/>
          </a:xfrm>
          <a:custGeom>
            <a:avLst/>
            <a:gdLst/>
            <a:ahLst/>
            <a:cxnLst/>
            <a:rect l="l" t="t" r="r" b="b"/>
            <a:pathLst>
              <a:path w="368868" h="47318" extrusionOk="0">
                <a:moveTo>
                  <a:pt x="0" y="47318"/>
                </a:moveTo>
                <a:lnTo>
                  <a:pt x="0" y="0"/>
                </a:lnTo>
                <a:lnTo>
                  <a:pt x="368868" y="0"/>
                </a:lnTo>
                <a:lnTo>
                  <a:pt x="368868" y="2535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104" name="Google Shape;104;p11"/>
          <p:cNvSpPr/>
          <p:nvPr/>
        </p:nvSpPr>
        <p:spPr>
          <a:xfrm rot="10800000" flipH="1">
            <a:off x="-45750" y="4136336"/>
            <a:ext cx="9221700" cy="1007164"/>
          </a:xfrm>
          <a:custGeom>
            <a:avLst/>
            <a:gdLst/>
            <a:ahLst/>
            <a:cxnLst/>
            <a:rect l="l" t="t" r="r" b="b"/>
            <a:pathLst>
              <a:path w="368868" h="47318" extrusionOk="0">
                <a:moveTo>
                  <a:pt x="0" y="47318"/>
                </a:moveTo>
                <a:lnTo>
                  <a:pt x="0" y="0"/>
                </a:lnTo>
                <a:lnTo>
                  <a:pt x="368868" y="0"/>
                </a:lnTo>
                <a:lnTo>
                  <a:pt x="368868" y="25358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105" name="Google Shape;105;p11"/>
          <p:cNvSpPr/>
          <p:nvPr/>
        </p:nvSpPr>
        <p:spPr>
          <a:xfrm>
            <a:off x="8430763" y="198763"/>
            <a:ext cx="261300" cy="1039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1"/>
          <p:cNvSpPr/>
          <p:nvPr/>
        </p:nvSpPr>
        <p:spPr>
          <a:xfrm>
            <a:off x="713225" y="4041050"/>
            <a:ext cx="261300" cy="103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1"/>
          <p:cNvSpPr/>
          <p:nvPr/>
        </p:nvSpPr>
        <p:spPr>
          <a:xfrm>
            <a:off x="8491600" y="1806425"/>
            <a:ext cx="324300" cy="2997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11"/>
          <p:cNvSpPr/>
          <p:nvPr/>
        </p:nvSpPr>
        <p:spPr>
          <a:xfrm rot="3055219">
            <a:off x="320559" y="1072482"/>
            <a:ext cx="1176395" cy="954169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6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3"/>
          <p:cNvSpPr/>
          <p:nvPr/>
        </p:nvSpPr>
        <p:spPr>
          <a:xfrm>
            <a:off x="-57325" y="4584536"/>
            <a:ext cx="9244850" cy="854296"/>
          </a:xfrm>
          <a:custGeom>
            <a:avLst/>
            <a:gdLst/>
            <a:ahLst/>
            <a:cxnLst/>
            <a:rect l="l" t="t" r="r" b="b"/>
            <a:pathLst>
              <a:path w="369794" h="60321" extrusionOk="0">
                <a:moveTo>
                  <a:pt x="0" y="1312"/>
                </a:moveTo>
                <a:lnTo>
                  <a:pt x="0" y="60321"/>
                </a:lnTo>
                <a:lnTo>
                  <a:pt x="36979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112" name="Google Shape;112;p13"/>
          <p:cNvSpPr/>
          <p:nvPr/>
        </p:nvSpPr>
        <p:spPr>
          <a:xfrm rot="10800000">
            <a:off x="-68816" y="4444702"/>
            <a:ext cx="9281641" cy="1055073"/>
          </a:xfrm>
          <a:custGeom>
            <a:avLst/>
            <a:gdLst/>
            <a:ahLst/>
            <a:cxnLst/>
            <a:rect l="l" t="t" r="r" b="b"/>
            <a:pathLst>
              <a:path w="368868" h="47318" extrusionOk="0">
                <a:moveTo>
                  <a:pt x="0" y="47318"/>
                </a:moveTo>
                <a:lnTo>
                  <a:pt x="0" y="0"/>
                </a:lnTo>
                <a:lnTo>
                  <a:pt x="368868" y="0"/>
                </a:lnTo>
                <a:lnTo>
                  <a:pt x="368868" y="25358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113" name="Google Shape;113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accent6"/>
                </a:solidFill>
                <a:highlight>
                  <a:schemeClr val="dk1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13"/>
          <p:cNvSpPr txBox="1">
            <a:spLocks noGrp="1"/>
          </p:cNvSpPr>
          <p:nvPr>
            <p:ph type="subTitle" idx="1"/>
          </p:nvPr>
        </p:nvSpPr>
        <p:spPr>
          <a:xfrm>
            <a:off x="929375" y="3018450"/>
            <a:ext cx="2032800" cy="79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13"/>
          <p:cNvSpPr txBox="1">
            <a:spLocks noGrp="1"/>
          </p:cNvSpPr>
          <p:nvPr>
            <p:ph type="subTitle" idx="2"/>
          </p:nvPr>
        </p:nvSpPr>
        <p:spPr>
          <a:xfrm>
            <a:off x="3554999" y="3018450"/>
            <a:ext cx="2033400" cy="79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13"/>
          <p:cNvSpPr txBox="1">
            <a:spLocks noGrp="1"/>
          </p:cNvSpPr>
          <p:nvPr>
            <p:ph type="subTitle" idx="3"/>
          </p:nvPr>
        </p:nvSpPr>
        <p:spPr>
          <a:xfrm>
            <a:off x="6181223" y="3018450"/>
            <a:ext cx="2033400" cy="79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13"/>
          <p:cNvSpPr txBox="1">
            <a:spLocks noGrp="1"/>
          </p:cNvSpPr>
          <p:nvPr>
            <p:ph type="title" idx="4" hasCustomPrompt="1"/>
          </p:nvPr>
        </p:nvSpPr>
        <p:spPr>
          <a:xfrm>
            <a:off x="1109202" y="1819383"/>
            <a:ext cx="822900" cy="5760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8" name="Google Shape;118;p13"/>
          <p:cNvSpPr txBox="1">
            <a:spLocks noGrp="1"/>
          </p:cNvSpPr>
          <p:nvPr>
            <p:ph type="title" idx="5" hasCustomPrompt="1"/>
          </p:nvPr>
        </p:nvSpPr>
        <p:spPr>
          <a:xfrm>
            <a:off x="3776252" y="1819383"/>
            <a:ext cx="822900" cy="5760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9" name="Google Shape;119;p13"/>
          <p:cNvSpPr txBox="1">
            <a:spLocks noGrp="1"/>
          </p:cNvSpPr>
          <p:nvPr>
            <p:ph type="title" idx="6" hasCustomPrompt="1"/>
          </p:nvPr>
        </p:nvSpPr>
        <p:spPr>
          <a:xfrm>
            <a:off x="6360625" y="1819383"/>
            <a:ext cx="822000" cy="5727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4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0" name="Google Shape;120;p13"/>
          <p:cNvSpPr txBox="1">
            <a:spLocks noGrp="1"/>
          </p:cNvSpPr>
          <p:nvPr>
            <p:ph type="subTitle" idx="7"/>
          </p:nvPr>
        </p:nvSpPr>
        <p:spPr>
          <a:xfrm>
            <a:off x="929375" y="2544175"/>
            <a:ext cx="2032800" cy="47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5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21" name="Google Shape;121;p13"/>
          <p:cNvSpPr txBox="1">
            <a:spLocks noGrp="1"/>
          </p:cNvSpPr>
          <p:nvPr>
            <p:ph type="subTitle" idx="8"/>
          </p:nvPr>
        </p:nvSpPr>
        <p:spPr>
          <a:xfrm>
            <a:off x="3555299" y="2544175"/>
            <a:ext cx="2032800" cy="47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5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22" name="Google Shape;122;p13"/>
          <p:cNvSpPr txBox="1">
            <a:spLocks noGrp="1"/>
          </p:cNvSpPr>
          <p:nvPr>
            <p:ph type="subTitle" idx="9"/>
          </p:nvPr>
        </p:nvSpPr>
        <p:spPr>
          <a:xfrm>
            <a:off x="6181223" y="2544175"/>
            <a:ext cx="2032800" cy="47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5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23" name="Google Shape;123;p13"/>
          <p:cNvSpPr/>
          <p:nvPr/>
        </p:nvSpPr>
        <p:spPr>
          <a:xfrm rot="-10591603">
            <a:off x="-137014" y="147968"/>
            <a:ext cx="9913714" cy="1140780"/>
          </a:xfrm>
          <a:custGeom>
            <a:avLst/>
            <a:gdLst/>
            <a:ahLst/>
            <a:cxnLst/>
            <a:rect l="l" t="t" r="r" b="b"/>
            <a:pathLst>
              <a:path w="361810" h="36077" extrusionOk="0">
                <a:moveTo>
                  <a:pt x="0" y="36077"/>
                </a:moveTo>
                <a:lnTo>
                  <a:pt x="361810" y="0"/>
                </a:lnTo>
                <a:lnTo>
                  <a:pt x="361810" y="36077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24" name="Google Shape;124;p13"/>
          <p:cNvSpPr/>
          <p:nvPr/>
        </p:nvSpPr>
        <p:spPr>
          <a:xfrm flipH="1">
            <a:off x="-45750" y="-169925"/>
            <a:ext cx="9221700" cy="1002432"/>
          </a:xfrm>
          <a:custGeom>
            <a:avLst/>
            <a:gdLst/>
            <a:ahLst/>
            <a:cxnLst/>
            <a:rect l="l" t="t" r="r" b="b"/>
            <a:pathLst>
              <a:path w="368868" h="47318" extrusionOk="0">
                <a:moveTo>
                  <a:pt x="0" y="47318"/>
                </a:moveTo>
                <a:lnTo>
                  <a:pt x="0" y="0"/>
                </a:lnTo>
                <a:lnTo>
                  <a:pt x="368868" y="0"/>
                </a:lnTo>
                <a:lnTo>
                  <a:pt x="368868" y="2535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125" name="Google Shape;125;p13"/>
          <p:cNvSpPr/>
          <p:nvPr/>
        </p:nvSpPr>
        <p:spPr>
          <a:xfrm>
            <a:off x="8162700" y="312550"/>
            <a:ext cx="261300" cy="103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13"/>
          <p:cNvSpPr/>
          <p:nvPr/>
        </p:nvSpPr>
        <p:spPr>
          <a:xfrm>
            <a:off x="8096395" y="3978537"/>
            <a:ext cx="383100" cy="312600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13"/>
          <p:cNvSpPr/>
          <p:nvPr/>
        </p:nvSpPr>
        <p:spPr>
          <a:xfrm rot="-5753353">
            <a:off x="7031245" y="4447763"/>
            <a:ext cx="383022" cy="312453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13"/>
          <p:cNvSpPr/>
          <p:nvPr/>
        </p:nvSpPr>
        <p:spPr>
          <a:xfrm rot="-9867688">
            <a:off x="521715" y="4384324"/>
            <a:ext cx="382998" cy="312324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4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6"/>
          <p:cNvSpPr txBox="1">
            <a:spLocks noGrp="1"/>
          </p:cNvSpPr>
          <p:nvPr>
            <p:ph type="title"/>
          </p:nvPr>
        </p:nvSpPr>
        <p:spPr>
          <a:xfrm>
            <a:off x="720000" y="1064825"/>
            <a:ext cx="3233100" cy="12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600">
                <a:solidFill>
                  <a:schemeClr val="accent6"/>
                </a:solidFill>
                <a:highlight>
                  <a:schemeClr val="dk1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16"/>
          <p:cNvSpPr txBox="1">
            <a:spLocks noGrp="1"/>
          </p:cNvSpPr>
          <p:nvPr>
            <p:ph type="subTitle" idx="1"/>
          </p:nvPr>
        </p:nvSpPr>
        <p:spPr>
          <a:xfrm>
            <a:off x="720000" y="2317950"/>
            <a:ext cx="3233100" cy="107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16"/>
          <p:cNvSpPr/>
          <p:nvPr/>
        </p:nvSpPr>
        <p:spPr>
          <a:xfrm rot="-10591603">
            <a:off x="-137014" y="147968"/>
            <a:ext cx="9913714" cy="1140780"/>
          </a:xfrm>
          <a:custGeom>
            <a:avLst/>
            <a:gdLst/>
            <a:ahLst/>
            <a:cxnLst/>
            <a:rect l="l" t="t" r="r" b="b"/>
            <a:pathLst>
              <a:path w="361810" h="36077" extrusionOk="0">
                <a:moveTo>
                  <a:pt x="0" y="36077"/>
                </a:moveTo>
                <a:lnTo>
                  <a:pt x="361810" y="0"/>
                </a:lnTo>
                <a:lnTo>
                  <a:pt x="361810" y="36077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54" name="Google Shape;154;p16"/>
          <p:cNvSpPr/>
          <p:nvPr/>
        </p:nvSpPr>
        <p:spPr>
          <a:xfrm flipH="1">
            <a:off x="-45750" y="-169925"/>
            <a:ext cx="9221700" cy="1002432"/>
          </a:xfrm>
          <a:custGeom>
            <a:avLst/>
            <a:gdLst/>
            <a:ahLst/>
            <a:cxnLst/>
            <a:rect l="l" t="t" r="r" b="b"/>
            <a:pathLst>
              <a:path w="368868" h="47318" extrusionOk="0">
                <a:moveTo>
                  <a:pt x="0" y="47318"/>
                </a:moveTo>
                <a:lnTo>
                  <a:pt x="0" y="0"/>
                </a:lnTo>
                <a:lnTo>
                  <a:pt x="368868" y="0"/>
                </a:lnTo>
                <a:lnTo>
                  <a:pt x="368868" y="2535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155" name="Google Shape;155;p16"/>
          <p:cNvSpPr/>
          <p:nvPr/>
        </p:nvSpPr>
        <p:spPr>
          <a:xfrm rot="10800000" flipH="1">
            <a:off x="-45750" y="4398160"/>
            <a:ext cx="9221700" cy="757443"/>
          </a:xfrm>
          <a:custGeom>
            <a:avLst/>
            <a:gdLst/>
            <a:ahLst/>
            <a:cxnLst/>
            <a:rect l="l" t="t" r="r" b="b"/>
            <a:pathLst>
              <a:path w="368868" h="47318" extrusionOk="0">
                <a:moveTo>
                  <a:pt x="0" y="47318"/>
                </a:moveTo>
                <a:lnTo>
                  <a:pt x="0" y="0"/>
                </a:lnTo>
                <a:lnTo>
                  <a:pt x="368868" y="0"/>
                </a:lnTo>
                <a:lnTo>
                  <a:pt x="368868" y="25358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156" name="Google Shape;156;p16"/>
          <p:cNvSpPr/>
          <p:nvPr/>
        </p:nvSpPr>
        <p:spPr>
          <a:xfrm>
            <a:off x="8430763" y="198763"/>
            <a:ext cx="261300" cy="1039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6"/>
          <p:cNvSpPr/>
          <p:nvPr/>
        </p:nvSpPr>
        <p:spPr>
          <a:xfrm>
            <a:off x="4641775" y="4151125"/>
            <a:ext cx="261300" cy="103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6"/>
          <p:cNvSpPr/>
          <p:nvPr/>
        </p:nvSpPr>
        <p:spPr>
          <a:xfrm>
            <a:off x="8491600" y="1806425"/>
            <a:ext cx="324300" cy="2997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6"/>
          <p:cNvSpPr/>
          <p:nvPr/>
        </p:nvSpPr>
        <p:spPr>
          <a:xfrm rot="3055219">
            <a:off x="-412866" y="3329907"/>
            <a:ext cx="1176395" cy="954169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 ExtraBold"/>
              <a:buNone/>
              <a:defRPr sz="35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●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○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■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●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○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■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●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○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ontserrat Medium"/>
              <a:buChar char="■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4" r:id="rId4"/>
    <p:sldLayoutId id="2147483655" r:id="rId5"/>
    <p:sldLayoutId id="2147483657" r:id="rId6"/>
    <p:sldLayoutId id="2147483658" r:id="rId7"/>
    <p:sldLayoutId id="2147483659" r:id="rId8"/>
    <p:sldLayoutId id="2147483662" r:id="rId9"/>
    <p:sldLayoutId id="2147483664" r:id="rId10"/>
    <p:sldLayoutId id="2147483665" r:id="rId11"/>
    <p:sldLayoutId id="2147483667" r:id="rId12"/>
    <p:sldLayoutId id="2147483668" r:id="rId13"/>
    <p:sldLayoutId id="2147483669" r:id="rId14"/>
    <p:sldLayoutId id="2147483675" r:id="rId15"/>
    <p:sldLayoutId id="2147483676" r:id="rId16"/>
    <p:sldLayoutId id="2147483677" r:id="rId1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mailto:yangyang51082022@gamil.com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35"/>
          <p:cNvSpPr txBox="1">
            <a:spLocks noGrp="1"/>
          </p:cNvSpPr>
          <p:nvPr>
            <p:ph type="ctrTitle"/>
          </p:nvPr>
        </p:nvSpPr>
        <p:spPr>
          <a:xfrm>
            <a:off x="713225" y="1326325"/>
            <a:ext cx="5388000" cy="161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 err="1"/>
              <a:t>AirPick</a:t>
            </a:r>
            <a:endParaRPr dirty="0"/>
          </a:p>
        </p:txBody>
      </p:sp>
      <p:sp>
        <p:nvSpPr>
          <p:cNvPr id="370" name="Google Shape;370;p35"/>
          <p:cNvSpPr txBox="1">
            <a:spLocks noGrp="1"/>
          </p:cNvSpPr>
          <p:nvPr>
            <p:ph type="subTitle" idx="1"/>
          </p:nvPr>
        </p:nvSpPr>
        <p:spPr>
          <a:xfrm>
            <a:off x="713225" y="3129475"/>
            <a:ext cx="53880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altLang="zh-CN" dirty="0"/>
              <a:t>An Exceptional Airport Pickup and Drop-off Platform</a:t>
            </a:r>
            <a:endParaRPr dirty="0"/>
          </a:p>
        </p:txBody>
      </p:sp>
      <p:sp>
        <p:nvSpPr>
          <p:cNvPr id="371" name="Google Shape;371;p35"/>
          <p:cNvSpPr/>
          <p:nvPr/>
        </p:nvSpPr>
        <p:spPr>
          <a:xfrm rot="-7121011">
            <a:off x="6403744" y="1029708"/>
            <a:ext cx="431901" cy="348253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2" name="Google Shape;372;p35"/>
          <p:cNvGrpSpPr/>
          <p:nvPr/>
        </p:nvGrpSpPr>
        <p:grpSpPr>
          <a:xfrm>
            <a:off x="590664" y="3910261"/>
            <a:ext cx="2543644" cy="751728"/>
            <a:chOff x="590664" y="3910261"/>
            <a:chExt cx="2543644" cy="751728"/>
          </a:xfrm>
        </p:grpSpPr>
        <p:sp>
          <p:nvSpPr>
            <p:cNvPr id="373" name="Google Shape;373;p35"/>
            <p:cNvSpPr/>
            <p:nvPr/>
          </p:nvSpPr>
          <p:spPr>
            <a:xfrm rot="-9847935">
              <a:off x="2670198" y="4170807"/>
              <a:ext cx="425722" cy="353261"/>
            </a:xfrm>
            <a:prstGeom prst="triangle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5"/>
            <p:cNvSpPr/>
            <p:nvPr/>
          </p:nvSpPr>
          <p:spPr>
            <a:xfrm rot="-3335384">
              <a:off x="2292766" y="4293573"/>
              <a:ext cx="324359" cy="299730"/>
            </a:xfrm>
            <a:prstGeom prst="rtTriangl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5"/>
            <p:cNvSpPr/>
            <p:nvPr/>
          </p:nvSpPr>
          <p:spPr>
            <a:xfrm rot="-9867688">
              <a:off x="625515" y="3955849"/>
              <a:ext cx="382998" cy="312324"/>
            </a:xfrm>
            <a:prstGeom prst="triangle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6" name="Google Shape;376;p35"/>
          <p:cNvGrpSpPr/>
          <p:nvPr/>
        </p:nvGrpSpPr>
        <p:grpSpPr>
          <a:xfrm>
            <a:off x="4036456" y="1592725"/>
            <a:ext cx="4864144" cy="3630143"/>
            <a:chOff x="4036456" y="1592725"/>
            <a:chExt cx="4864144" cy="3630143"/>
          </a:xfrm>
        </p:grpSpPr>
        <p:sp>
          <p:nvSpPr>
            <p:cNvPr id="377" name="Google Shape;377;p35"/>
            <p:cNvSpPr/>
            <p:nvPr/>
          </p:nvSpPr>
          <p:spPr>
            <a:xfrm flipH="1">
              <a:off x="4036456" y="3860471"/>
              <a:ext cx="1011442" cy="1010713"/>
            </a:xfrm>
            <a:custGeom>
              <a:avLst/>
              <a:gdLst/>
              <a:ahLst/>
              <a:cxnLst/>
              <a:rect l="l" t="t" r="r" b="b"/>
              <a:pathLst>
                <a:path w="30541" h="30519" extrusionOk="0">
                  <a:moveTo>
                    <a:pt x="15270" y="10181"/>
                  </a:moveTo>
                  <a:cubicBezTo>
                    <a:pt x="18078" y="10181"/>
                    <a:pt x="20360" y="12463"/>
                    <a:pt x="20360" y="15271"/>
                  </a:cubicBezTo>
                  <a:cubicBezTo>
                    <a:pt x="20360" y="18078"/>
                    <a:pt x="18078" y="20361"/>
                    <a:pt x="15270" y="20361"/>
                  </a:cubicBezTo>
                  <a:cubicBezTo>
                    <a:pt x="12463" y="20361"/>
                    <a:pt x="10180" y="18078"/>
                    <a:pt x="10180" y="15271"/>
                  </a:cubicBezTo>
                  <a:cubicBezTo>
                    <a:pt x="10180" y="12463"/>
                    <a:pt x="12463" y="10181"/>
                    <a:pt x="15270" y="10181"/>
                  </a:cubicBezTo>
                  <a:close/>
                  <a:moveTo>
                    <a:pt x="11276" y="1"/>
                  </a:moveTo>
                  <a:cubicBezTo>
                    <a:pt x="9062" y="914"/>
                    <a:pt x="9518" y="731"/>
                    <a:pt x="7304" y="1644"/>
                  </a:cubicBezTo>
                  <a:lnTo>
                    <a:pt x="8080" y="5502"/>
                  </a:lnTo>
                  <a:cubicBezTo>
                    <a:pt x="6985" y="6597"/>
                    <a:pt x="6620" y="6962"/>
                    <a:pt x="5501" y="8081"/>
                  </a:cubicBezTo>
                  <a:lnTo>
                    <a:pt x="1644" y="7305"/>
                  </a:lnTo>
                  <a:cubicBezTo>
                    <a:pt x="731" y="9519"/>
                    <a:pt x="913" y="9062"/>
                    <a:pt x="0" y="11254"/>
                  </a:cubicBezTo>
                  <a:lnTo>
                    <a:pt x="3287" y="13445"/>
                  </a:lnTo>
                  <a:lnTo>
                    <a:pt x="3287" y="17074"/>
                  </a:lnTo>
                  <a:lnTo>
                    <a:pt x="0" y="19265"/>
                  </a:lnTo>
                  <a:cubicBezTo>
                    <a:pt x="913" y="21479"/>
                    <a:pt x="731" y="21023"/>
                    <a:pt x="1644" y="23237"/>
                  </a:cubicBezTo>
                  <a:lnTo>
                    <a:pt x="5501" y="22461"/>
                  </a:lnTo>
                  <a:cubicBezTo>
                    <a:pt x="6620" y="23556"/>
                    <a:pt x="6985" y="23922"/>
                    <a:pt x="8080" y="25017"/>
                  </a:cubicBezTo>
                  <a:lnTo>
                    <a:pt x="7304" y="28875"/>
                  </a:lnTo>
                  <a:cubicBezTo>
                    <a:pt x="9518" y="29810"/>
                    <a:pt x="9062" y="29605"/>
                    <a:pt x="11276" y="30518"/>
                  </a:cubicBezTo>
                  <a:lnTo>
                    <a:pt x="13444" y="27254"/>
                  </a:lnTo>
                  <a:lnTo>
                    <a:pt x="17096" y="27254"/>
                  </a:lnTo>
                  <a:lnTo>
                    <a:pt x="19265" y="30518"/>
                  </a:lnTo>
                  <a:cubicBezTo>
                    <a:pt x="21479" y="29605"/>
                    <a:pt x="21022" y="29810"/>
                    <a:pt x="23236" y="28875"/>
                  </a:cubicBezTo>
                  <a:lnTo>
                    <a:pt x="22460" y="25017"/>
                  </a:lnTo>
                  <a:cubicBezTo>
                    <a:pt x="23556" y="23922"/>
                    <a:pt x="23921" y="23556"/>
                    <a:pt x="25040" y="22461"/>
                  </a:cubicBezTo>
                  <a:lnTo>
                    <a:pt x="28897" y="23237"/>
                  </a:lnTo>
                  <a:cubicBezTo>
                    <a:pt x="29810" y="21023"/>
                    <a:pt x="29605" y="21479"/>
                    <a:pt x="30541" y="19265"/>
                  </a:cubicBezTo>
                  <a:lnTo>
                    <a:pt x="27254" y="17074"/>
                  </a:lnTo>
                  <a:lnTo>
                    <a:pt x="27254" y="13445"/>
                  </a:lnTo>
                  <a:lnTo>
                    <a:pt x="30541" y="11254"/>
                  </a:lnTo>
                  <a:cubicBezTo>
                    <a:pt x="29605" y="9062"/>
                    <a:pt x="29810" y="9519"/>
                    <a:pt x="28897" y="7305"/>
                  </a:cubicBezTo>
                  <a:lnTo>
                    <a:pt x="25040" y="8081"/>
                  </a:lnTo>
                  <a:lnTo>
                    <a:pt x="22460" y="5502"/>
                  </a:lnTo>
                  <a:lnTo>
                    <a:pt x="23236" y="1644"/>
                  </a:lnTo>
                  <a:cubicBezTo>
                    <a:pt x="21022" y="731"/>
                    <a:pt x="21479" y="914"/>
                    <a:pt x="19265" y="1"/>
                  </a:cubicBezTo>
                  <a:lnTo>
                    <a:pt x="17096" y="3288"/>
                  </a:lnTo>
                  <a:lnTo>
                    <a:pt x="13444" y="3288"/>
                  </a:lnTo>
                  <a:lnTo>
                    <a:pt x="1127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5"/>
            <p:cNvSpPr/>
            <p:nvPr/>
          </p:nvSpPr>
          <p:spPr>
            <a:xfrm flipH="1">
              <a:off x="7281587" y="1592725"/>
              <a:ext cx="740099" cy="740813"/>
            </a:xfrm>
            <a:custGeom>
              <a:avLst/>
              <a:gdLst/>
              <a:ahLst/>
              <a:cxnLst/>
              <a:rect l="l" t="t" r="r" b="b"/>
              <a:pathLst>
                <a:path w="23853" h="23876" extrusionOk="0">
                  <a:moveTo>
                    <a:pt x="11938" y="7943"/>
                  </a:moveTo>
                  <a:cubicBezTo>
                    <a:pt x="14129" y="7943"/>
                    <a:pt x="15910" y="9724"/>
                    <a:pt x="15910" y="11938"/>
                  </a:cubicBezTo>
                  <a:cubicBezTo>
                    <a:pt x="15910" y="14129"/>
                    <a:pt x="14129" y="15909"/>
                    <a:pt x="11938" y="15909"/>
                  </a:cubicBezTo>
                  <a:cubicBezTo>
                    <a:pt x="9724" y="15909"/>
                    <a:pt x="7944" y="14129"/>
                    <a:pt x="7944" y="11938"/>
                  </a:cubicBezTo>
                  <a:cubicBezTo>
                    <a:pt x="7944" y="9724"/>
                    <a:pt x="9724" y="7943"/>
                    <a:pt x="11938" y="7943"/>
                  </a:cubicBezTo>
                  <a:close/>
                  <a:moveTo>
                    <a:pt x="8788" y="0"/>
                  </a:moveTo>
                  <a:lnTo>
                    <a:pt x="5707" y="1278"/>
                  </a:lnTo>
                  <a:lnTo>
                    <a:pt x="6300" y="4291"/>
                  </a:lnTo>
                  <a:cubicBezTo>
                    <a:pt x="5456" y="5159"/>
                    <a:pt x="5159" y="5455"/>
                    <a:pt x="4292" y="6300"/>
                  </a:cubicBezTo>
                  <a:lnTo>
                    <a:pt x="1279" y="5707"/>
                  </a:lnTo>
                  <a:cubicBezTo>
                    <a:pt x="571" y="7441"/>
                    <a:pt x="708" y="7076"/>
                    <a:pt x="0" y="8811"/>
                  </a:cubicBezTo>
                  <a:lnTo>
                    <a:pt x="2557" y="10500"/>
                  </a:lnTo>
                  <a:lnTo>
                    <a:pt x="2557" y="13353"/>
                  </a:lnTo>
                  <a:lnTo>
                    <a:pt x="0" y="15065"/>
                  </a:lnTo>
                  <a:cubicBezTo>
                    <a:pt x="708" y="16800"/>
                    <a:pt x="571" y="16434"/>
                    <a:pt x="1279" y="18146"/>
                  </a:cubicBezTo>
                  <a:lnTo>
                    <a:pt x="4292" y="17553"/>
                  </a:lnTo>
                  <a:cubicBezTo>
                    <a:pt x="5159" y="18420"/>
                    <a:pt x="5456" y="18694"/>
                    <a:pt x="6300" y="19561"/>
                  </a:cubicBezTo>
                  <a:lnTo>
                    <a:pt x="5707" y="22574"/>
                  </a:lnTo>
                  <a:cubicBezTo>
                    <a:pt x="7441" y="23305"/>
                    <a:pt x="7076" y="23145"/>
                    <a:pt x="8788" y="23875"/>
                  </a:cubicBezTo>
                  <a:lnTo>
                    <a:pt x="10500" y="21296"/>
                  </a:lnTo>
                  <a:lnTo>
                    <a:pt x="13353" y="21296"/>
                  </a:lnTo>
                  <a:lnTo>
                    <a:pt x="15065" y="23875"/>
                  </a:lnTo>
                  <a:cubicBezTo>
                    <a:pt x="16777" y="23145"/>
                    <a:pt x="16435" y="23305"/>
                    <a:pt x="18147" y="22574"/>
                  </a:cubicBezTo>
                  <a:lnTo>
                    <a:pt x="17553" y="19561"/>
                  </a:lnTo>
                  <a:cubicBezTo>
                    <a:pt x="18420" y="18694"/>
                    <a:pt x="18694" y="18420"/>
                    <a:pt x="19562" y="17553"/>
                  </a:cubicBezTo>
                  <a:lnTo>
                    <a:pt x="22575" y="18146"/>
                  </a:lnTo>
                  <a:cubicBezTo>
                    <a:pt x="23305" y="16434"/>
                    <a:pt x="23145" y="16800"/>
                    <a:pt x="23853" y="15065"/>
                  </a:cubicBezTo>
                  <a:lnTo>
                    <a:pt x="21296" y="13353"/>
                  </a:lnTo>
                  <a:lnTo>
                    <a:pt x="21296" y="10500"/>
                  </a:lnTo>
                  <a:lnTo>
                    <a:pt x="23853" y="8811"/>
                  </a:lnTo>
                  <a:cubicBezTo>
                    <a:pt x="23145" y="7076"/>
                    <a:pt x="23305" y="7441"/>
                    <a:pt x="22575" y="5707"/>
                  </a:cubicBezTo>
                  <a:lnTo>
                    <a:pt x="19562" y="6300"/>
                  </a:lnTo>
                  <a:cubicBezTo>
                    <a:pt x="18694" y="5455"/>
                    <a:pt x="18420" y="5159"/>
                    <a:pt x="17553" y="4291"/>
                  </a:cubicBezTo>
                  <a:lnTo>
                    <a:pt x="18147" y="1278"/>
                  </a:lnTo>
                  <a:cubicBezTo>
                    <a:pt x="16435" y="571"/>
                    <a:pt x="16777" y="708"/>
                    <a:pt x="15065" y="0"/>
                  </a:cubicBezTo>
                  <a:lnTo>
                    <a:pt x="13353" y="2557"/>
                  </a:lnTo>
                  <a:lnTo>
                    <a:pt x="10500" y="2557"/>
                  </a:lnTo>
                  <a:lnTo>
                    <a:pt x="878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5"/>
            <p:cNvSpPr/>
            <p:nvPr/>
          </p:nvSpPr>
          <p:spPr>
            <a:xfrm flipH="1">
              <a:off x="7620509" y="2239060"/>
              <a:ext cx="764890" cy="764890"/>
            </a:xfrm>
            <a:custGeom>
              <a:avLst/>
              <a:gdLst/>
              <a:ahLst/>
              <a:cxnLst/>
              <a:rect l="l" t="t" r="r" b="b"/>
              <a:pathLst>
                <a:path w="24652" h="24652" extrusionOk="0">
                  <a:moveTo>
                    <a:pt x="12336" y="8335"/>
                  </a:moveTo>
                  <a:cubicBezTo>
                    <a:pt x="14173" y="8335"/>
                    <a:pt x="15832" y="9614"/>
                    <a:pt x="16229" y="11481"/>
                  </a:cubicBezTo>
                  <a:cubicBezTo>
                    <a:pt x="16686" y="13650"/>
                    <a:pt x="15316" y="15750"/>
                    <a:pt x="13171" y="16206"/>
                  </a:cubicBezTo>
                  <a:cubicBezTo>
                    <a:pt x="12889" y="16265"/>
                    <a:pt x="12609" y="16294"/>
                    <a:pt x="12333" y="16294"/>
                  </a:cubicBezTo>
                  <a:cubicBezTo>
                    <a:pt x="10485" y="16294"/>
                    <a:pt x="8843" y="15015"/>
                    <a:pt x="8446" y="13148"/>
                  </a:cubicBezTo>
                  <a:cubicBezTo>
                    <a:pt x="7989" y="11002"/>
                    <a:pt x="9359" y="8879"/>
                    <a:pt x="11505" y="8423"/>
                  </a:cubicBezTo>
                  <a:cubicBezTo>
                    <a:pt x="11783" y="8363"/>
                    <a:pt x="12061" y="8335"/>
                    <a:pt x="12336" y="8335"/>
                  </a:cubicBezTo>
                  <a:close/>
                  <a:moveTo>
                    <a:pt x="12920" y="0"/>
                  </a:moveTo>
                  <a:lnTo>
                    <a:pt x="11778" y="2853"/>
                  </a:lnTo>
                  <a:cubicBezTo>
                    <a:pt x="10592" y="3104"/>
                    <a:pt x="10181" y="3196"/>
                    <a:pt x="8994" y="3447"/>
                  </a:cubicBezTo>
                  <a:lnTo>
                    <a:pt x="6803" y="1301"/>
                  </a:lnTo>
                  <a:cubicBezTo>
                    <a:pt x="5250" y="2351"/>
                    <a:pt x="5570" y="2123"/>
                    <a:pt x="4041" y="3196"/>
                  </a:cubicBezTo>
                  <a:lnTo>
                    <a:pt x="5250" y="6026"/>
                  </a:lnTo>
                  <a:cubicBezTo>
                    <a:pt x="4588" y="7053"/>
                    <a:pt x="4360" y="7373"/>
                    <a:pt x="3698" y="8400"/>
                  </a:cubicBezTo>
                  <a:lnTo>
                    <a:pt x="617" y="8446"/>
                  </a:lnTo>
                  <a:cubicBezTo>
                    <a:pt x="275" y="10294"/>
                    <a:pt x="343" y="9906"/>
                    <a:pt x="1" y="11732"/>
                  </a:cubicBezTo>
                  <a:lnTo>
                    <a:pt x="2877" y="12874"/>
                  </a:lnTo>
                  <a:cubicBezTo>
                    <a:pt x="3128" y="14061"/>
                    <a:pt x="3219" y="14471"/>
                    <a:pt x="3470" y="15658"/>
                  </a:cubicBezTo>
                  <a:lnTo>
                    <a:pt x="1324" y="17850"/>
                  </a:lnTo>
                  <a:cubicBezTo>
                    <a:pt x="2374" y="19402"/>
                    <a:pt x="2146" y="19082"/>
                    <a:pt x="3219" y="20611"/>
                  </a:cubicBezTo>
                  <a:lnTo>
                    <a:pt x="6049" y="19402"/>
                  </a:lnTo>
                  <a:cubicBezTo>
                    <a:pt x="7054" y="20064"/>
                    <a:pt x="7396" y="20292"/>
                    <a:pt x="8423" y="20954"/>
                  </a:cubicBezTo>
                  <a:lnTo>
                    <a:pt x="8469" y="24035"/>
                  </a:lnTo>
                  <a:cubicBezTo>
                    <a:pt x="10295" y="24378"/>
                    <a:pt x="9907" y="24309"/>
                    <a:pt x="11756" y="24651"/>
                  </a:cubicBezTo>
                  <a:lnTo>
                    <a:pt x="12897" y="21775"/>
                  </a:lnTo>
                  <a:cubicBezTo>
                    <a:pt x="14084" y="21524"/>
                    <a:pt x="14472" y="21433"/>
                    <a:pt x="15682" y="21182"/>
                  </a:cubicBezTo>
                  <a:lnTo>
                    <a:pt x="17873" y="23328"/>
                  </a:lnTo>
                  <a:cubicBezTo>
                    <a:pt x="19425" y="22278"/>
                    <a:pt x="19105" y="22506"/>
                    <a:pt x="20635" y="21433"/>
                  </a:cubicBezTo>
                  <a:lnTo>
                    <a:pt x="19425" y="18603"/>
                  </a:lnTo>
                  <a:cubicBezTo>
                    <a:pt x="20087" y="17598"/>
                    <a:pt x="20315" y="17256"/>
                    <a:pt x="20977" y="16229"/>
                  </a:cubicBezTo>
                  <a:lnTo>
                    <a:pt x="24058" y="16183"/>
                  </a:lnTo>
                  <a:cubicBezTo>
                    <a:pt x="24378" y="14357"/>
                    <a:pt x="24310" y="14745"/>
                    <a:pt x="24652" y="12896"/>
                  </a:cubicBezTo>
                  <a:lnTo>
                    <a:pt x="21799" y="11755"/>
                  </a:lnTo>
                  <a:cubicBezTo>
                    <a:pt x="21548" y="10568"/>
                    <a:pt x="21456" y="10180"/>
                    <a:pt x="21205" y="8971"/>
                  </a:cubicBezTo>
                  <a:lnTo>
                    <a:pt x="23351" y="6779"/>
                  </a:lnTo>
                  <a:cubicBezTo>
                    <a:pt x="22301" y="5227"/>
                    <a:pt x="22529" y="5547"/>
                    <a:pt x="21456" y="4017"/>
                  </a:cubicBezTo>
                  <a:lnTo>
                    <a:pt x="18626" y="5227"/>
                  </a:lnTo>
                  <a:cubicBezTo>
                    <a:pt x="17599" y="4565"/>
                    <a:pt x="17279" y="4337"/>
                    <a:pt x="16252" y="3675"/>
                  </a:cubicBezTo>
                  <a:lnTo>
                    <a:pt x="16207" y="594"/>
                  </a:lnTo>
                  <a:cubicBezTo>
                    <a:pt x="14358" y="251"/>
                    <a:pt x="14746" y="343"/>
                    <a:pt x="129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5"/>
            <p:cNvSpPr/>
            <p:nvPr/>
          </p:nvSpPr>
          <p:spPr>
            <a:xfrm flipH="1">
              <a:off x="7178907" y="4610235"/>
              <a:ext cx="611211" cy="274097"/>
            </a:xfrm>
            <a:custGeom>
              <a:avLst/>
              <a:gdLst/>
              <a:ahLst/>
              <a:cxnLst/>
              <a:rect l="l" t="t" r="r" b="b"/>
              <a:pathLst>
                <a:path w="19699" h="8834" extrusionOk="0">
                  <a:moveTo>
                    <a:pt x="1" y="0"/>
                  </a:moveTo>
                  <a:lnTo>
                    <a:pt x="1" y="5501"/>
                  </a:lnTo>
                  <a:lnTo>
                    <a:pt x="19699" y="8834"/>
                  </a:lnTo>
                  <a:lnTo>
                    <a:pt x="19699" y="0"/>
                  </a:lnTo>
                  <a:close/>
                </a:path>
              </a:pathLst>
            </a:custGeom>
            <a:solidFill>
              <a:srgbClr val="251F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5"/>
            <p:cNvSpPr/>
            <p:nvPr/>
          </p:nvSpPr>
          <p:spPr>
            <a:xfrm flipH="1">
              <a:off x="6068441" y="2888571"/>
              <a:ext cx="2832159" cy="1913621"/>
            </a:xfrm>
            <a:custGeom>
              <a:avLst/>
              <a:gdLst/>
              <a:ahLst/>
              <a:cxnLst/>
              <a:rect l="l" t="t" r="r" b="b"/>
              <a:pathLst>
                <a:path w="91279" h="61675" extrusionOk="0">
                  <a:moveTo>
                    <a:pt x="3972" y="0"/>
                  </a:moveTo>
                  <a:cubicBezTo>
                    <a:pt x="1781" y="0"/>
                    <a:pt x="1" y="1781"/>
                    <a:pt x="1" y="3972"/>
                  </a:cubicBezTo>
                  <a:lnTo>
                    <a:pt x="1" y="57702"/>
                  </a:lnTo>
                  <a:cubicBezTo>
                    <a:pt x="1" y="59894"/>
                    <a:pt x="1781" y="61674"/>
                    <a:pt x="3972" y="61674"/>
                  </a:cubicBezTo>
                  <a:lnTo>
                    <a:pt x="87285" y="61674"/>
                  </a:lnTo>
                  <a:cubicBezTo>
                    <a:pt x="89499" y="61674"/>
                    <a:pt x="91279" y="59894"/>
                    <a:pt x="91279" y="57702"/>
                  </a:cubicBezTo>
                  <a:lnTo>
                    <a:pt x="91279" y="3972"/>
                  </a:lnTo>
                  <a:cubicBezTo>
                    <a:pt x="91279" y="1781"/>
                    <a:pt x="89499" y="0"/>
                    <a:pt x="872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5"/>
            <p:cNvSpPr/>
            <p:nvPr/>
          </p:nvSpPr>
          <p:spPr>
            <a:xfrm flipH="1">
              <a:off x="6093201" y="3053576"/>
              <a:ext cx="2782608" cy="1583582"/>
            </a:xfrm>
            <a:custGeom>
              <a:avLst/>
              <a:gdLst/>
              <a:ahLst/>
              <a:cxnLst/>
              <a:rect l="l" t="t" r="r" b="b"/>
              <a:pathLst>
                <a:path w="89682" h="51038" extrusionOk="0">
                  <a:moveTo>
                    <a:pt x="0" y="1"/>
                  </a:moveTo>
                  <a:lnTo>
                    <a:pt x="0" y="51038"/>
                  </a:lnTo>
                  <a:lnTo>
                    <a:pt x="89681" y="51038"/>
                  </a:lnTo>
                  <a:lnTo>
                    <a:pt x="89681" y="1"/>
                  </a:lnTo>
                  <a:close/>
                </a:path>
              </a:pathLst>
            </a:custGeom>
            <a:solidFill>
              <a:srgbClr val="90CC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5"/>
            <p:cNvSpPr/>
            <p:nvPr/>
          </p:nvSpPr>
          <p:spPr>
            <a:xfrm flipH="1">
              <a:off x="6086840" y="3047898"/>
              <a:ext cx="2795330" cy="1594938"/>
            </a:xfrm>
            <a:custGeom>
              <a:avLst/>
              <a:gdLst/>
              <a:ahLst/>
              <a:cxnLst/>
              <a:rect l="l" t="t" r="r" b="b"/>
              <a:pathLst>
                <a:path w="90092" h="51404" extrusionOk="0">
                  <a:moveTo>
                    <a:pt x="89704" y="389"/>
                  </a:moveTo>
                  <a:lnTo>
                    <a:pt x="89704" y="51038"/>
                  </a:lnTo>
                  <a:lnTo>
                    <a:pt x="388" y="51038"/>
                  </a:lnTo>
                  <a:lnTo>
                    <a:pt x="388" y="389"/>
                  </a:lnTo>
                  <a:close/>
                  <a:moveTo>
                    <a:pt x="0" y="1"/>
                  </a:moveTo>
                  <a:lnTo>
                    <a:pt x="0" y="51403"/>
                  </a:lnTo>
                  <a:lnTo>
                    <a:pt x="90092" y="51403"/>
                  </a:lnTo>
                  <a:lnTo>
                    <a:pt x="90092" y="51038"/>
                  </a:lnTo>
                  <a:lnTo>
                    <a:pt x="90092" y="389"/>
                  </a:lnTo>
                  <a:lnTo>
                    <a:pt x="90092" y="1"/>
                  </a:lnTo>
                  <a:close/>
                </a:path>
              </a:pathLst>
            </a:custGeom>
            <a:solidFill>
              <a:srgbClr val="6050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5"/>
            <p:cNvSpPr/>
            <p:nvPr/>
          </p:nvSpPr>
          <p:spPr>
            <a:xfrm flipH="1">
              <a:off x="8663300" y="4728512"/>
              <a:ext cx="28359" cy="52436"/>
            </a:xfrm>
            <a:custGeom>
              <a:avLst/>
              <a:gdLst/>
              <a:ahLst/>
              <a:cxnLst/>
              <a:rect l="l" t="t" r="r" b="b"/>
              <a:pathLst>
                <a:path w="914" h="1690" extrusionOk="0">
                  <a:moveTo>
                    <a:pt x="0" y="0"/>
                  </a:moveTo>
                  <a:lnTo>
                    <a:pt x="0" y="1689"/>
                  </a:lnTo>
                  <a:lnTo>
                    <a:pt x="913" y="1689"/>
                  </a:lnTo>
                  <a:lnTo>
                    <a:pt x="91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35"/>
            <p:cNvSpPr/>
            <p:nvPr/>
          </p:nvSpPr>
          <p:spPr>
            <a:xfrm flipH="1">
              <a:off x="8611608" y="4728512"/>
              <a:ext cx="28359" cy="52436"/>
            </a:xfrm>
            <a:custGeom>
              <a:avLst/>
              <a:gdLst/>
              <a:ahLst/>
              <a:cxnLst/>
              <a:rect l="l" t="t" r="r" b="b"/>
              <a:pathLst>
                <a:path w="914" h="1690" extrusionOk="0">
                  <a:moveTo>
                    <a:pt x="0" y="0"/>
                  </a:moveTo>
                  <a:lnTo>
                    <a:pt x="0" y="1689"/>
                  </a:lnTo>
                  <a:lnTo>
                    <a:pt x="913" y="1689"/>
                  </a:lnTo>
                  <a:lnTo>
                    <a:pt x="9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5"/>
            <p:cNvSpPr/>
            <p:nvPr/>
          </p:nvSpPr>
          <p:spPr>
            <a:xfrm flipH="1">
              <a:off x="7234850" y="4341100"/>
              <a:ext cx="538265" cy="828651"/>
            </a:xfrm>
            <a:custGeom>
              <a:avLst/>
              <a:gdLst/>
              <a:ahLst/>
              <a:cxnLst/>
              <a:rect l="l" t="t" r="r" b="b"/>
              <a:pathLst>
                <a:path w="17348" h="26707" extrusionOk="0">
                  <a:moveTo>
                    <a:pt x="4223" y="1"/>
                  </a:moveTo>
                  <a:cubicBezTo>
                    <a:pt x="4223" y="1"/>
                    <a:pt x="0" y="11299"/>
                    <a:pt x="0" y="26706"/>
                  </a:cubicBezTo>
                  <a:lnTo>
                    <a:pt x="13239" y="26706"/>
                  </a:lnTo>
                  <a:lnTo>
                    <a:pt x="15339" y="16549"/>
                  </a:lnTo>
                  <a:lnTo>
                    <a:pt x="173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35"/>
            <p:cNvSpPr/>
            <p:nvPr/>
          </p:nvSpPr>
          <p:spPr>
            <a:xfrm flipH="1">
              <a:off x="6824788" y="4308521"/>
              <a:ext cx="596349" cy="861230"/>
            </a:xfrm>
            <a:custGeom>
              <a:avLst/>
              <a:gdLst/>
              <a:ahLst/>
              <a:cxnLst/>
              <a:rect l="l" t="t" r="r" b="b"/>
              <a:pathLst>
                <a:path w="19220" h="27757" extrusionOk="0">
                  <a:moveTo>
                    <a:pt x="16823" y="1"/>
                  </a:moveTo>
                  <a:lnTo>
                    <a:pt x="1" y="1051"/>
                  </a:lnTo>
                  <a:lnTo>
                    <a:pt x="1" y="8606"/>
                  </a:lnTo>
                  <a:cubicBezTo>
                    <a:pt x="1" y="11505"/>
                    <a:pt x="503" y="14358"/>
                    <a:pt x="1484" y="17074"/>
                  </a:cubicBezTo>
                  <a:lnTo>
                    <a:pt x="1850" y="18078"/>
                  </a:lnTo>
                  <a:cubicBezTo>
                    <a:pt x="2009" y="18535"/>
                    <a:pt x="2329" y="18946"/>
                    <a:pt x="2717" y="19220"/>
                  </a:cubicBezTo>
                  <a:cubicBezTo>
                    <a:pt x="3151" y="19539"/>
                    <a:pt x="3447" y="19973"/>
                    <a:pt x="3607" y="20452"/>
                  </a:cubicBezTo>
                  <a:lnTo>
                    <a:pt x="6004" y="27756"/>
                  </a:lnTo>
                  <a:lnTo>
                    <a:pt x="17736" y="27756"/>
                  </a:lnTo>
                  <a:cubicBezTo>
                    <a:pt x="17736" y="27756"/>
                    <a:pt x="19220" y="16914"/>
                    <a:pt x="168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35"/>
            <p:cNvSpPr/>
            <p:nvPr/>
          </p:nvSpPr>
          <p:spPr>
            <a:xfrm flipH="1">
              <a:off x="7581150" y="3252587"/>
              <a:ext cx="570161" cy="780249"/>
            </a:xfrm>
            <a:custGeom>
              <a:avLst/>
              <a:gdLst/>
              <a:ahLst/>
              <a:cxnLst/>
              <a:rect l="l" t="t" r="r" b="b"/>
              <a:pathLst>
                <a:path w="18376" h="25147" extrusionOk="0">
                  <a:moveTo>
                    <a:pt x="14860" y="0"/>
                  </a:moveTo>
                  <a:cubicBezTo>
                    <a:pt x="12030" y="5136"/>
                    <a:pt x="8127" y="15796"/>
                    <a:pt x="8127" y="15796"/>
                  </a:cubicBezTo>
                  <a:cubicBezTo>
                    <a:pt x="8127" y="15796"/>
                    <a:pt x="6597" y="15453"/>
                    <a:pt x="4315" y="15225"/>
                  </a:cubicBezTo>
                  <a:lnTo>
                    <a:pt x="2306" y="13855"/>
                  </a:lnTo>
                  <a:lnTo>
                    <a:pt x="1" y="19767"/>
                  </a:lnTo>
                  <a:cubicBezTo>
                    <a:pt x="1" y="19767"/>
                    <a:pt x="4386" y="25147"/>
                    <a:pt x="10322" y="25147"/>
                  </a:cubicBezTo>
                  <a:cubicBezTo>
                    <a:pt x="10680" y="25147"/>
                    <a:pt x="11044" y="25127"/>
                    <a:pt x="11413" y="25085"/>
                  </a:cubicBezTo>
                  <a:cubicBezTo>
                    <a:pt x="11893" y="25040"/>
                    <a:pt x="12326" y="24834"/>
                    <a:pt x="12646" y="24492"/>
                  </a:cubicBezTo>
                  <a:cubicBezTo>
                    <a:pt x="13742" y="23442"/>
                    <a:pt x="16230" y="20543"/>
                    <a:pt x="18375" y="14700"/>
                  </a:cubicBezTo>
                  <a:lnTo>
                    <a:pt x="1486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35"/>
            <p:cNvSpPr/>
            <p:nvPr/>
          </p:nvSpPr>
          <p:spPr>
            <a:xfrm flipH="1">
              <a:off x="7581148" y="3453026"/>
              <a:ext cx="316605" cy="579904"/>
            </a:xfrm>
            <a:custGeom>
              <a:avLst/>
              <a:gdLst/>
              <a:ahLst/>
              <a:cxnLst/>
              <a:rect l="l" t="t" r="r" b="b"/>
              <a:pathLst>
                <a:path w="10204" h="18690" extrusionOk="0">
                  <a:moveTo>
                    <a:pt x="6825" y="0"/>
                  </a:moveTo>
                  <a:cubicBezTo>
                    <a:pt x="6825" y="0"/>
                    <a:pt x="6688" y="9632"/>
                    <a:pt x="4634" y="14266"/>
                  </a:cubicBezTo>
                  <a:cubicBezTo>
                    <a:pt x="2939" y="18090"/>
                    <a:pt x="886" y="18458"/>
                    <a:pt x="211" y="18458"/>
                  </a:cubicBezTo>
                  <a:cubicBezTo>
                    <a:pt x="104" y="18458"/>
                    <a:pt x="31" y="18449"/>
                    <a:pt x="0" y="18443"/>
                  </a:cubicBezTo>
                  <a:lnTo>
                    <a:pt x="0" y="18443"/>
                  </a:lnTo>
                  <a:cubicBezTo>
                    <a:pt x="698" y="18598"/>
                    <a:pt x="1428" y="18690"/>
                    <a:pt x="2174" y="18690"/>
                  </a:cubicBezTo>
                  <a:cubicBezTo>
                    <a:pt x="2527" y="18690"/>
                    <a:pt x="2883" y="18669"/>
                    <a:pt x="3241" y="18625"/>
                  </a:cubicBezTo>
                  <a:cubicBezTo>
                    <a:pt x="3721" y="18580"/>
                    <a:pt x="4154" y="18374"/>
                    <a:pt x="4474" y="18032"/>
                  </a:cubicBezTo>
                  <a:cubicBezTo>
                    <a:pt x="5570" y="16982"/>
                    <a:pt x="8058" y="14083"/>
                    <a:pt x="10203" y="8240"/>
                  </a:cubicBezTo>
                  <a:lnTo>
                    <a:pt x="82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8584"/>
                </a:solidFill>
              </a:endParaRPr>
            </a:p>
          </p:txBody>
        </p:sp>
        <p:sp>
          <p:nvSpPr>
            <p:cNvPr id="390" name="Google Shape;390;p35"/>
            <p:cNvSpPr/>
            <p:nvPr/>
          </p:nvSpPr>
          <p:spPr>
            <a:xfrm flipH="1">
              <a:off x="6650570" y="3119603"/>
              <a:ext cx="1081464" cy="1230737"/>
            </a:xfrm>
            <a:custGeom>
              <a:avLst/>
              <a:gdLst/>
              <a:ahLst/>
              <a:cxnLst/>
              <a:rect l="l" t="t" r="r" b="b"/>
              <a:pathLst>
                <a:path w="34855" h="39666" extrusionOk="0">
                  <a:moveTo>
                    <a:pt x="15508" y="1"/>
                  </a:moveTo>
                  <a:cubicBezTo>
                    <a:pt x="10247" y="1"/>
                    <a:pt x="5885" y="1198"/>
                    <a:pt x="3378" y="2324"/>
                  </a:cubicBezTo>
                  <a:cubicBezTo>
                    <a:pt x="1758" y="3054"/>
                    <a:pt x="776" y="4720"/>
                    <a:pt x="936" y="6478"/>
                  </a:cubicBezTo>
                  <a:cubicBezTo>
                    <a:pt x="1507" y="13531"/>
                    <a:pt x="3972" y="19648"/>
                    <a:pt x="3972" y="19648"/>
                  </a:cubicBezTo>
                  <a:cubicBezTo>
                    <a:pt x="1279" y="25811"/>
                    <a:pt x="411" y="30513"/>
                    <a:pt x="160" y="33229"/>
                  </a:cubicBezTo>
                  <a:cubicBezTo>
                    <a:pt x="0" y="34804"/>
                    <a:pt x="571" y="39666"/>
                    <a:pt x="2899" y="39666"/>
                  </a:cubicBezTo>
                  <a:lnTo>
                    <a:pt x="24423" y="39666"/>
                  </a:lnTo>
                  <a:cubicBezTo>
                    <a:pt x="26272" y="39666"/>
                    <a:pt x="27756" y="38113"/>
                    <a:pt x="27642" y="36265"/>
                  </a:cubicBezTo>
                  <a:lnTo>
                    <a:pt x="27162" y="27568"/>
                  </a:lnTo>
                  <a:cubicBezTo>
                    <a:pt x="34855" y="13143"/>
                    <a:pt x="30929" y="3693"/>
                    <a:pt x="30929" y="3693"/>
                  </a:cubicBezTo>
                  <a:cubicBezTo>
                    <a:pt x="25527" y="939"/>
                    <a:pt x="20165" y="1"/>
                    <a:pt x="155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5"/>
            <p:cNvSpPr/>
            <p:nvPr/>
          </p:nvSpPr>
          <p:spPr>
            <a:xfrm flipH="1">
              <a:off x="7079741" y="2805696"/>
              <a:ext cx="334321" cy="449309"/>
            </a:xfrm>
            <a:custGeom>
              <a:avLst/>
              <a:gdLst/>
              <a:ahLst/>
              <a:cxnLst/>
              <a:rect l="l" t="t" r="r" b="b"/>
              <a:pathLst>
                <a:path w="10775" h="14481" extrusionOk="0">
                  <a:moveTo>
                    <a:pt x="1736" y="1"/>
                  </a:moveTo>
                  <a:lnTo>
                    <a:pt x="1" y="11938"/>
                  </a:lnTo>
                  <a:cubicBezTo>
                    <a:pt x="104" y="12929"/>
                    <a:pt x="1365" y="14481"/>
                    <a:pt x="4561" y="14481"/>
                  </a:cubicBezTo>
                  <a:cubicBezTo>
                    <a:pt x="4899" y="14481"/>
                    <a:pt x="5257" y="14463"/>
                    <a:pt x="5639" y="14426"/>
                  </a:cubicBezTo>
                  <a:cubicBezTo>
                    <a:pt x="9633" y="14038"/>
                    <a:pt x="10774" y="11984"/>
                    <a:pt x="10660" y="10888"/>
                  </a:cubicBezTo>
                  <a:lnTo>
                    <a:pt x="9496" y="4475"/>
                  </a:lnTo>
                  <a:lnTo>
                    <a:pt x="1736" y="1"/>
                  </a:lnTo>
                  <a:close/>
                </a:path>
              </a:pathLst>
            </a:custGeom>
            <a:solidFill>
              <a:srgbClr val="F4A7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5"/>
            <p:cNvSpPr/>
            <p:nvPr/>
          </p:nvSpPr>
          <p:spPr>
            <a:xfrm flipH="1">
              <a:off x="7089669" y="2805696"/>
              <a:ext cx="324393" cy="437705"/>
            </a:xfrm>
            <a:custGeom>
              <a:avLst/>
              <a:gdLst/>
              <a:ahLst/>
              <a:cxnLst/>
              <a:rect l="l" t="t" r="r" b="b"/>
              <a:pathLst>
                <a:path w="10455" h="14107" extrusionOk="0">
                  <a:moveTo>
                    <a:pt x="1736" y="1"/>
                  </a:moveTo>
                  <a:lnTo>
                    <a:pt x="1" y="11938"/>
                  </a:lnTo>
                  <a:cubicBezTo>
                    <a:pt x="69" y="12623"/>
                    <a:pt x="686" y="13582"/>
                    <a:pt x="2146" y="14107"/>
                  </a:cubicBezTo>
                  <a:cubicBezTo>
                    <a:pt x="2146" y="10724"/>
                    <a:pt x="3346" y="10235"/>
                    <a:pt x="5086" y="10235"/>
                  </a:cubicBezTo>
                  <a:cubicBezTo>
                    <a:pt x="5795" y="10235"/>
                    <a:pt x="6594" y="10316"/>
                    <a:pt x="7438" y="10316"/>
                  </a:cubicBezTo>
                  <a:cubicBezTo>
                    <a:pt x="8407" y="10316"/>
                    <a:pt x="9435" y="10209"/>
                    <a:pt x="10455" y="9747"/>
                  </a:cubicBezTo>
                  <a:lnTo>
                    <a:pt x="9496" y="4475"/>
                  </a:lnTo>
                  <a:lnTo>
                    <a:pt x="1736" y="1"/>
                  </a:lnTo>
                  <a:close/>
                </a:path>
              </a:pathLst>
            </a:custGeom>
            <a:solidFill>
              <a:srgbClr val="EF7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35"/>
            <p:cNvSpPr/>
            <p:nvPr/>
          </p:nvSpPr>
          <p:spPr>
            <a:xfrm flipH="1">
              <a:off x="7023798" y="2619623"/>
              <a:ext cx="447603" cy="409687"/>
            </a:xfrm>
            <a:custGeom>
              <a:avLst/>
              <a:gdLst/>
              <a:ahLst/>
              <a:cxnLst/>
              <a:rect l="l" t="t" r="r" b="b"/>
              <a:pathLst>
                <a:path w="14426" h="13204" extrusionOk="0">
                  <a:moveTo>
                    <a:pt x="8094" y="1"/>
                  </a:moveTo>
                  <a:cubicBezTo>
                    <a:pt x="7740" y="1"/>
                    <a:pt x="7370" y="29"/>
                    <a:pt x="6985" y="86"/>
                  </a:cubicBezTo>
                  <a:cubicBezTo>
                    <a:pt x="2305" y="771"/>
                    <a:pt x="0" y="4149"/>
                    <a:pt x="959" y="8212"/>
                  </a:cubicBezTo>
                  <a:cubicBezTo>
                    <a:pt x="1662" y="11201"/>
                    <a:pt x="4338" y="13203"/>
                    <a:pt x="7284" y="13203"/>
                  </a:cubicBezTo>
                  <a:cubicBezTo>
                    <a:pt x="7781" y="13203"/>
                    <a:pt x="8284" y="13146"/>
                    <a:pt x="8788" y="13028"/>
                  </a:cubicBezTo>
                  <a:cubicBezTo>
                    <a:pt x="12280" y="12183"/>
                    <a:pt x="14426" y="8691"/>
                    <a:pt x="13604" y="5199"/>
                  </a:cubicBezTo>
                  <a:cubicBezTo>
                    <a:pt x="12811" y="1884"/>
                    <a:pt x="10985" y="1"/>
                    <a:pt x="8094" y="1"/>
                  </a:cubicBezTo>
                  <a:close/>
                </a:path>
              </a:pathLst>
            </a:custGeom>
            <a:solidFill>
              <a:srgbClr val="F4A7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5"/>
            <p:cNvSpPr/>
            <p:nvPr/>
          </p:nvSpPr>
          <p:spPr>
            <a:xfrm flipH="1">
              <a:off x="7025908" y="2785156"/>
              <a:ext cx="400193" cy="244186"/>
            </a:xfrm>
            <a:custGeom>
              <a:avLst/>
              <a:gdLst/>
              <a:ahLst/>
              <a:cxnLst/>
              <a:rect l="l" t="t" r="r" b="b"/>
              <a:pathLst>
                <a:path w="12898" h="7870" extrusionOk="0">
                  <a:moveTo>
                    <a:pt x="12167" y="1"/>
                  </a:moveTo>
                  <a:lnTo>
                    <a:pt x="2169" y="2375"/>
                  </a:lnTo>
                  <a:cubicBezTo>
                    <a:pt x="868" y="2763"/>
                    <a:pt x="1" y="4269"/>
                    <a:pt x="435" y="5000"/>
                  </a:cubicBezTo>
                  <a:cubicBezTo>
                    <a:pt x="1641" y="6782"/>
                    <a:pt x="3648" y="7869"/>
                    <a:pt x="5817" y="7869"/>
                  </a:cubicBezTo>
                  <a:cubicBezTo>
                    <a:pt x="6315" y="7869"/>
                    <a:pt x="6821" y="7812"/>
                    <a:pt x="7328" y="7693"/>
                  </a:cubicBezTo>
                  <a:cubicBezTo>
                    <a:pt x="10774" y="6871"/>
                    <a:pt x="12897" y="3447"/>
                    <a:pt x="12167" y="1"/>
                  </a:cubicBezTo>
                  <a:close/>
                </a:path>
              </a:pathLst>
            </a:custGeom>
            <a:solidFill>
              <a:srgbClr val="EF7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5"/>
            <p:cNvSpPr/>
            <p:nvPr/>
          </p:nvSpPr>
          <p:spPr>
            <a:xfrm flipH="1">
              <a:off x="6967855" y="2630389"/>
              <a:ext cx="408663" cy="462155"/>
            </a:xfrm>
            <a:custGeom>
              <a:avLst/>
              <a:gdLst/>
              <a:ahLst/>
              <a:cxnLst/>
              <a:rect l="l" t="t" r="r" b="b"/>
              <a:pathLst>
                <a:path w="13171" h="14895" extrusionOk="0">
                  <a:moveTo>
                    <a:pt x="5849" y="1"/>
                  </a:moveTo>
                  <a:cubicBezTo>
                    <a:pt x="5465" y="1"/>
                    <a:pt x="5060" y="49"/>
                    <a:pt x="4634" y="150"/>
                  </a:cubicBezTo>
                  <a:cubicBezTo>
                    <a:pt x="1530" y="903"/>
                    <a:pt x="1" y="3779"/>
                    <a:pt x="571" y="6929"/>
                  </a:cubicBezTo>
                  <a:cubicBezTo>
                    <a:pt x="640" y="7385"/>
                    <a:pt x="959" y="9120"/>
                    <a:pt x="1051" y="9600"/>
                  </a:cubicBezTo>
                  <a:cubicBezTo>
                    <a:pt x="1574" y="12584"/>
                    <a:pt x="4286" y="14895"/>
                    <a:pt x="6993" y="14895"/>
                  </a:cubicBezTo>
                  <a:cubicBezTo>
                    <a:pt x="7474" y="14895"/>
                    <a:pt x="7955" y="14822"/>
                    <a:pt x="8423" y="14667"/>
                  </a:cubicBezTo>
                  <a:cubicBezTo>
                    <a:pt x="13171" y="13069"/>
                    <a:pt x="11938" y="10672"/>
                    <a:pt x="11094" y="7203"/>
                  </a:cubicBezTo>
                  <a:cubicBezTo>
                    <a:pt x="10980" y="6746"/>
                    <a:pt x="10569" y="5012"/>
                    <a:pt x="10477" y="4555"/>
                  </a:cubicBezTo>
                  <a:cubicBezTo>
                    <a:pt x="9828" y="1879"/>
                    <a:pt x="8246" y="1"/>
                    <a:pt x="5849" y="1"/>
                  </a:cubicBezTo>
                  <a:close/>
                </a:path>
              </a:pathLst>
            </a:custGeom>
            <a:solidFill>
              <a:srgbClr val="F4A7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5"/>
            <p:cNvSpPr/>
            <p:nvPr/>
          </p:nvSpPr>
          <p:spPr>
            <a:xfrm flipH="1">
              <a:off x="7338944" y="2858102"/>
              <a:ext cx="64475" cy="108441"/>
            </a:xfrm>
            <a:custGeom>
              <a:avLst/>
              <a:gdLst/>
              <a:ahLst/>
              <a:cxnLst/>
              <a:rect l="l" t="t" r="r" b="b"/>
              <a:pathLst>
                <a:path w="2078" h="3495" extrusionOk="0">
                  <a:moveTo>
                    <a:pt x="1575" y="1"/>
                  </a:moveTo>
                  <a:cubicBezTo>
                    <a:pt x="594" y="138"/>
                    <a:pt x="0" y="1096"/>
                    <a:pt x="160" y="2055"/>
                  </a:cubicBezTo>
                  <a:cubicBezTo>
                    <a:pt x="324" y="2894"/>
                    <a:pt x="1038" y="3495"/>
                    <a:pt x="1809" y="3495"/>
                  </a:cubicBezTo>
                  <a:cubicBezTo>
                    <a:pt x="1898" y="3495"/>
                    <a:pt x="1988" y="3487"/>
                    <a:pt x="2077" y="3470"/>
                  </a:cubicBezTo>
                  <a:lnTo>
                    <a:pt x="1575" y="1"/>
                  </a:lnTo>
                  <a:close/>
                </a:path>
              </a:pathLst>
            </a:custGeom>
            <a:solidFill>
              <a:srgbClr val="F4A7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5"/>
            <p:cNvSpPr/>
            <p:nvPr/>
          </p:nvSpPr>
          <p:spPr>
            <a:xfrm flipH="1">
              <a:off x="7071238" y="2821706"/>
              <a:ext cx="172854" cy="60069"/>
            </a:xfrm>
            <a:custGeom>
              <a:avLst/>
              <a:gdLst/>
              <a:ahLst/>
              <a:cxnLst/>
              <a:rect l="l" t="t" r="r" b="b"/>
              <a:pathLst>
                <a:path w="5571" h="1936" extrusionOk="0">
                  <a:moveTo>
                    <a:pt x="5088" y="1"/>
                  </a:moveTo>
                  <a:cubicBezTo>
                    <a:pt x="5059" y="1"/>
                    <a:pt x="5029" y="4"/>
                    <a:pt x="5000" y="10"/>
                  </a:cubicBezTo>
                  <a:cubicBezTo>
                    <a:pt x="4771" y="55"/>
                    <a:pt x="4635" y="284"/>
                    <a:pt x="4703" y="512"/>
                  </a:cubicBezTo>
                  <a:cubicBezTo>
                    <a:pt x="4743" y="711"/>
                    <a:pt x="4921" y="840"/>
                    <a:pt x="5117" y="840"/>
                  </a:cubicBezTo>
                  <a:cubicBezTo>
                    <a:pt x="5146" y="840"/>
                    <a:pt x="5176" y="837"/>
                    <a:pt x="5205" y="831"/>
                  </a:cubicBezTo>
                  <a:cubicBezTo>
                    <a:pt x="5433" y="763"/>
                    <a:pt x="5570" y="535"/>
                    <a:pt x="5502" y="329"/>
                  </a:cubicBezTo>
                  <a:cubicBezTo>
                    <a:pt x="5462" y="131"/>
                    <a:pt x="5284" y="1"/>
                    <a:pt x="5088" y="1"/>
                  </a:cubicBezTo>
                  <a:close/>
                  <a:moveTo>
                    <a:pt x="485" y="1110"/>
                  </a:moveTo>
                  <a:cubicBezTo>
                    <a:pt x="446" y="1110"/>
                    <a:pt x="406" y="1116"/>
                    <a:pt x="366" y="1128"/>
                  </a:cubicBezTo>
                  <a:cubicBezTo>
                    <a:pt x="161" y="1174"/>
                    <a:pt x="1" y="1402"/>
                    <a:pt x="69" y="1630"/>
                  </a:cubicBezTo>
                  <a:cubicBezTo>
                    <a:pt x="109" y="1809"/>
                    <a:pt x="287" y="1936"/>
                    <a:pt x="483" y="1936"/>
                  </a:cubicBezTo>
                  <a:cubicBezTo>
                    <a:pt x="512" y="1936"/>
                    <a:pt x="542" y="1933"/>
                    <a:pt x="572" y="1927"/>
                  </a:cubicBezTo>
                  <a:cubicBezTo>
                    <a:pt x="800" y="1881"/>
                    <a:pt x="937" y="1653"/>
                    <a:pt x="868" y="1425"/>
                  </a:cubicBezTo>
                  <a:cubicBezTo>
                    <a:pt x="831" y="1237"/>
                    <a:pt x="669" y="1110"/>
                    <a:pt x="485" y="1110"/>
                  </a:cubicBezTo>
                  <a:close/>
                </a:path>
              </a:pathLst>
            </a:custGeom>
            <a:solidFill>
              <a:srgbClr val="322B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5"/>
            <p:cNvSpPr/>
            <p:nvPr/>
          </p:nvSpPr>
          <p:spPr>
            <a:xfrm flipH="1">
              <a:off x="7115141" y="2797908"/>
              <a:ext cx="46789" cy="103911"/>
            </a:xfrm>
            <a:custGeom>
              <a:avLst/>
              <a:gdLst/>
              <a:ahLst/>
              <a:cxnLst/>
              <a:rect l="l" t="t" r="r" b="b"/>
              <a:pathLst>
                <a:path w="1508" h="3349" extrusionOk="0">
                  <a:moveTo>
                    <a:pt x="1" y="1"/>
                  </a:moveTo>
                  <a:lnTo>
                    <a:pt x="138" y="571"/>
                  </a:lnTo>
                  <a:cubicBezTo>
                    <a:pt x="229" y="959"/>
                    <a:pt x="1142" y="2717"/>
                    <a:pt x="1165" y="2740"/>
                  </a:cubicBezTo>
                  <a:cubicBezTo>
                    <a:pt x="1210" y="2831"/>
                    <a:pt x="1188" y="3036"/>
                    <a:pt x="1028" y="3082"/>
                  </a:cubicBezTo>
                  <a:lnTo>
                    <a:pt x="92" y="3288"/>
                  </a:lnTo>
                  <a:lnTo>
                    <a:pt x="92" y="3333"/>
                  </a:lnTo>
                  <a:cubicBezTo>
                    <a:pt x="157" y="3333"/>
                    <a:pt x="364" y="3348"/>
                    <a:pt x="598" y="3348"/>
                  </a:cubicBezTo>
                  <a:cubicBezTo>
                    <a:pt x="773" y="3348"/>
                    <a:pt x="963" y="3340"/>
                    <a:pt x="1119" y="3310"/>
                  </a:cubicBezTo>
                  <a:cubicBezTo>
                    <a:pt x="1325" y="3242"/>
                    <a:pt x="1462" y="3082"/>
                    <a:pt x="1484" y="2899"/>
                  </a:cubicBezTo>
                  <a:cubicBezTo>
                    <a:pt x="1507" y="2740"/>
                    <a:pt x="1462" y="2580"/>
                    <a:pt x="1370" y="2443"/>
                  </a:cubicBezTo>
                  <a:cubicBezTo>
                    <a:pt x="1256" y="2283"/>
                    <a:pt x="275" y="800"/>
                    <a:pt x="229" y="548"/>
                  </a:cubicBezTo>
                  <a:lnTo>
                    <a:pt x="24" y="1"/>
                  </a:lnTo>
                  <a:close/>
                </a:path>
              </a:pathLst>
            </a:custGeom>
            <a:solidFill>
              <a:srgbClr val="EF7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5"/>
            <p:cNvSpPr/>
            <p:nvPr/>
          </p:nvSpPr>
          <p:spPr>
            <a:xfrm flipH="1">
              <a:off x="7077474" y="2941814"/>
              <a:ext cx="114181" cy="62738"/>
            </a:xfrm>
            <a:custGeom>
              <a:avLst/>
              <a:gdLst/>
              <a:ahLst/>
              <a:cxnLst/>
              <a:rect l="l" t="t" r="r" b="b"/>
              <a:pathLst>
                <a:path w="3680" h="2022" extrusionOk="0">
                  <a:moveTo>
                    <a:pt x="52" y="0"/>
                  </a:moveTo>
                  <a:cubicBezTo>
                    <a:pt x="23" y="0"/>
                    <a:pt x="0" y="32"/>
                    <a:pt x="0" y="65"/>
                  </a:cubicBezTo>
                  <a:cubicBezTo>
                    <a:pt x="46" y="316"/>
                    <a:pt x="183" y="841"/>
                    <a:pt x="502" y="1274"/>
                  </a:cubicBezTo>
                  <a:cubicBezTo>
                    <a:pt x="798" y="1663"/>
                    <a:pt x="1395" y="2022"/>
                    <a:pt x="2084" y="2022"/>
                  </a:cubicBezTo>
                  <a:cubicBezTo>
                    <a:pt x="2245" y="2022"/>
                    <a:pt x="2411" y="2002"/>
                    <a:pt x="2579" y="1959"/>
                  </a:cubicBezTo>
                  <a:cubicBezTo>
                    <a:pt x="2967" y="1845"/>
                    <a:pt x="3196" y="1662"/>
                    <a:pt x="3333" y="1434"/>
                  </a:cubicBezTo>
                  <a:cubicBezTo>
                    <a:pt x="3679" y="802"/>
                    <a:pt x="3169" y="78"/>
                    <a:pt x="2503" y="78"/>
                  </a:cubicBezTo>
                  <a:cubicBezTo>
                    <a:pt x="2424" y="78"/>
                    <a:pt x="2342" y="88"/>
                    <a:pt x="2260" y="110"/>
                  </a:cubicBezTo>
                  <a:cubicBezTo>
                    <a:pt x="2214" y="133"/>
                    <a:pt x="2146" y="156"/>
                    <a:pt x="2077" y="156"/>
                  </a:cubicBezTo>
                  <a:cubicBezTo>
                    <a:pt x="1654" y="257"/>
                    <a:pt x="1302" y="313"/>
                    <a:pt x="1003" y="313"/>
                  </a:cubicBezTo>
                  <a:cubicBezTo>
                    <a:pt x="626" y="313"/>
                    <a:pt x="334" y="223"/>
                    <a:pt x="91" y="19"/>
                  </a:cubicBezTo>
                  <a:cubicBezTo>
                    <a:pt x="78" y="6"/>
                    <a:pt x="65" y="0"/>
                    <a:pt x="52" y="0"/>
                  </a:cubicBezTo>
                  <a:close/>
                </a:path>
              </a:pathLst>
            </a:custGeom>
            <a:solidFill>
              <a:srgbClr val="322B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5"/>
            <p:cNvSpPr/>
            <p:nvPr/>
          </p:nvSpPr>
          <p:spPr>
            <a:xfrm flipH="1">
              <a:off x="7096742" y="2965581"/>
              <a:ext cx="74404" cy="34472"/>
            </a:xfrm>
            <a:custGeom>
              <a:avLst/>
              <a:gdLst/>
              <a:ahLst/>
              <a:cxnLst/>
              <a:rect l="l" t="t" r="r" b="b"/>
              <a:pathLst>
                <a:path w="2398" h="1111" extrusionOk="0">
                  <a:moveTo>
                    <a:pt x="999" y="0"/>
                  </a:moveTo>
                  <a:cubicBezTo>
                    <a:pt x="617" y="0"/>
                    <a:pt x="246" y="117"/>
                    <a:pt x="1" y="371"/>
                  </a:cubicBezTo>
                  <a:cubicBezTo>
                    <a:pt x="348" y="886"/>
                    <a:pt x="920" y="1111"/>
                    <a:pt x="1435" y="1111"/>
                  </a:cubicBezTo>
                  <a:cubicBezTo>
                    <a:pt x="1834" y="1111"/>
                    <a:pt x="2198" y="976"/>
                    <a:pt x="2398" y="737"/>
                  </a:cubicBezTo>
                  <a:cubicBezTo>
                    <a:pt x="2178" y="269"/>
                    <a:pt x="1576" y="0"/>
                    <a:pt x="999" y="0"/>
                  </a:cubicBezTo>
                  <a:close/>
                </a:path>
              </a:pathLst>
            </a:custGeom>
            <a:solidFill>
              <a:srgbClr val="C348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5"/>
            <p:cNvSpPr/>
            <p:nvPr/>
          </p:nvSpPr>
          <p:spPr>
            <a:xfrm flipH="1">
              <a:off x="7045733" y="2772062"/>
              <a:ext cx="241549" cy="79989"/>
            </a:xfrm>
            <a:custGeom>
              <a:avLst/>
              <a:gdLst/>
              <a:ahLst/>
              <a:cxnLst/>
              <a:rect l="l" t="t" r="r" b="b"/>
              <a:pathLst>
                <a:path w="7785" h="2578" extrusionOk="0">
                  <a:moveTo>
                    <a:pt x="7095" y="1"/>
                  </a:moveTo>
                  <a:cubicBezTo>
                    <a:pt x="6628" y="1"/>
                    <a:pt x="6042" y="85"/>
                    <a:pt x="5410" y="377"/>
                  </a:cubicBezTo>
                  <a:cubicBezTo>
                    <a:pt x="5319" y="446"/>
                    <a:pt x="5273" y="560"/>
                    <a:pt x="5319" y="674"/>
                  </a:cubicBezTo>
                  <a:cubicBezTo>
                    <a:pt x="5350" y="752"/>
                    <a:pt x="5424" y="787"/>
                    <a:pt x="5497" y="787"/>
                  </a:cubicBezTo>
                  <a:cubicBezTo>
                    <a:pt x="5530" y="787"/>
                    <a:pt x="5564" y="780"/>
                    <a:pt x="5593" y="765"/>
                  </a:cubicBezTo>
                  <a:cubicBezTo>
                    <a:pt x="6135" y="539"/>
                    <a:pt x="6708" y="452"/>
                    <a:pt x="7152" y="452"/>
                  </a:cubicBezTo>
                  <a:cubicBezTo>
                    <a:pt x="7381" y="452"/>
                    <a:pt x="7576" y="475"/>
                    <a:pt x="7716" y="514"/>
                  </a:cubicBezTo>
                  <a:cubicBezTo>
                    <a:pt x="7784" y="240"/>
                    <a:pt x="7601" y="35"/>
                    <a:pt x="7601" y="35"/>
                  </a:cubicBezTo>
                  <a:cubicBezTo>
                    <a:pt x="7456" y="15"/>
                    <a:pt x="7285" y="1"/>
                    <a:pt x="7095" y="1"/>
                  </a:cubicBezTo>
                  <a:close/>
                  <a:moveTo>
                    <a:pt x="2580" y="1108"/>
                  </a:moveTo>
                  <a:cubicBezTo>
                    <a:pt x="982" y="1222"/>
                    <a:pt x="115" y="2180"/>
                    <a:pt x="69" y="2226"/>
                  </a:cubicBezTo>
                  <a:cubicBezTo>
                    <a:pt x="1" y="2317"/>
                    <a:pt x="1" y="2454"/>
                    <a:pt x="92" y="2523"/>
                  </a:cubicBezTo>
                  <a:cubicBezTo>
                    <a:pt x="125" y="2556"/>
                    <a:pt x="183" y="2577"/>
                    <a:pt x="239" y="2577"/>
                  </a:cubicBezTo>
                  <a:cubicBezTo>
                    <a:pt x="259" y="2577"/>
                    <a:pt x="279" y="2575"/>
                    <a:pt x="297" y="2568"/>
                  </a:cubicBezTo>
                  <a:cubicBezTo>
                    <a:pt x="320" y="2568"/>
                    <a:pt x="366" y="2546"/>
                    <a:pt x="389" y="2500"/>
                  </a:cubicBezTo>
                  <a:lnTo>
                    <a:pt x="389" y="2500"/>
                  </a:lnTo>
                  <a:cubicBezTo>
                    <a:pt x="373" y="2518"/>
                    <a:pt x="364" y="2526"/>
                    <a:pt x="363" y="2526"/>
                  </a:cubicBezTo>
                  <a:cubicBezTo>
                    <a:pt x="348" y="2526"/>
                    <a:pt x="1123" y="1625"/>
                    <a:pt x="2603" y="1541"/>
                  </a:cubicBezTo>
                  <a:cubicBezTo>
                    <a:pt x="2717" y="1541"/>
                    <a:pt x="2808" y="1427"/>
                    <a:pt x="2808" y="1313"/>
                  </a:cubicBezTo>
                  <a:cubicBezTo>
                    <a:pt x="2785" y="1199"/>
                    <a:pt x="2694" y="1108"/>
                    <a:pt x="2580" y="1108"/>
                  </a:cubicBezTo>
                  <a:close/>
                </a:path>
              </a:pathLst>
            </a:custGeom>
            <a:solidFill>
              <a:srgbClr val="322B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5"/>
            <p:cNvSpPr/>
            <p:nvPr/>
          </p:nvSpPr>
          <p:spPr>
            <a:xfrm flipH="1">
              <a:off x="7051413" y="2511771"/>
              <a:ext cx="502149" cy="559550"/>
            </a:xfrm>
            <a:custGeom>
              <a:avLst/>
              <a:gdLst/>
              <a:ahLst/>
              <a:cxnLst/>
              <a:rect l="l" t="t" r="r" b="b"/>
              <a:pathLst>
                <a:path w="16184" h="18034" extrusionOk="0">
                  <a:moveTo>
                    <a:pt x="11671" y="1"/>
                  </a:moveTo>
                  <a:cubicBezTo>
                    <a:pt x="10394" y="1"/>
                    <a:pt x="9376" y="861"/>
                    <a:pt x="7738" y="1576"/>
                  </a:cubicBezTo>
                  <a:cubicBezTo>
                    <a:pt x="5387" y="2581"/>
                    <a:pt x="2945" y="2832"/>
                    <a:pt x="3219" y="5685"/>
                  </a:cubicBezTo>
                  <a:cubicBezTo>
                    <a:pt x="1895" y="6118"/>
                    <a:pt x="0" y="10752"/>
                    <a:pt x="4200" y="15659"/>
                  </a:cubicBezTo>
                  <a:cubicBezTo>
                    <a:pt x="4702" y="16230"/>
                    <a:pt x="4725" y="17075"/>
                    <a:pt x="4246" y="17668"/>
                  </a:cubicBezTo>
                  <a:cubicBezTo>
                    <a:pt x="4132" y="17828"/>
                    <a:pt x="4565" y="18033"/>
                    <a:pt x="4771" y="18033"/>
                  </a:cubicBezTo>
                  <a:cubicBezTo>
                    <a:pt x="5456" y="18010"/>
                    <a:pt x="6894" y="17348"/>
                    <a:pt x="6757" y="15842"/>
                  </a:cubicBezTo>
                  <a:cubicBezTo>
                    <a:pt x="6711" y="15363"/>
                    <a:pt x="5935" y="14564"/>
                    <a:pt x="5570" y="14221"/>
                  </a:cubicBezTo>
                  <a:cubicBezTo>
                    <a:pt x="5341" y="14016"/>
                    <a:pt x="5068" y="13674"/>
                    <a:pt x="4999" y="13217"/>
                  </a:cubicBezTo>
                  <a:cubicBezTo>
                    <a:pt x="4862" y="12304"/>
                    <a:pt x="5387" y="11414"/>
                    <a:pt x="6277" y="11186"/>
                  </a:cubicBezTo>
                  <a:lnTo>
                    <a:pt x="6757" y="13423"/>
                  </a:lnTo>
                  <a:cubicBezTo>
                    <a:pt x="7213" y="13354"/>
                    <a:pt x="7533" y="12920"/>
                    <a:pt x="7441" y="12464"/>
                  </a:cubicBezTo>
                  <a:lnTo>
                    <a:pt x="6871" y="9451"/>
                  </a:lnTo>
                  <a:cubicBezTo>
                    <a:pt x="6642" y="8241"/>
                    <a:pt x="7510" y="7077"/>
                    <a:pt x="8742" y="6963"/>
                  </a:cubicBezTo>
                  <a:lnTo>
                    <a:pt x="12623" y="6575"/>
                  </a:lnTo>
                  <a:cubicBezTo>
                    <a:pt x="13262" y="6506"/>
                    <a:pt x="13810" y="6164"/>
                    <a:pt x="14198" y="5662"/>
                  </a:cubicBezTo>
                  <a:cubicBezTo>
                    <a:pt x="14768" y="5799"/>
                    <a:pt x="15841" y="7009"/>
                    <a:pt x="16183" y="8424"/>
                  </a:cubicBezTo>
                  <a:cubicBezTo>
                    <a:pt x="16183" y="8424"/>
                    <a:pt x="15932" y="5776"/>
                    <a:pt x="14723" y="4772"/>
                  </a:cubicBezTo>
                  <a:cubicBezTo>
                    <a:pt x="15293" y="3311"/>
                    <a:pt x="15042" y="1416"/>
                    <a:pt x="13559" y="572"/>
                  </a:cubicBezTo>
                  <a:cubicBezTo>
                    <a:pt x="12832" y="164"/>
                    <a:pt x="12227" y="1"/>
                    <a:pt x="11671" y="1"/>
                  </a:cubicBezTo>
                  <a:close/>
                </a:path>
              </a:pathLst>
            </a:custGeom>
            <a:solidFill>
              <a:srgbClr val="5746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5"/>
            <p:cNvSpPr/>
            <p:nvPr/>
          </p:nvSpPr>
          <p:spPr>
            <a:xfrm flipH="1">
              <a:off x="6725586" y="3496201"/>
              <a:ext cx="376084" cy="847764"/>
            </a:xfrm>
            <a:custGeom>
              <a:avLst/>
              <a:gdLst/>
              <a:ahLst/>
              <a:cxnLst/>
              <a:rect l="l" t="t" r="r" b="b"/>
              <a:pathLst>
                <a:path w="12121" h="27323" extrusionOk="0">
                  <a:moveTo>
                    <a:pt x="6871" y="1"/>
                  </a:moveTo>
                  <a:lnTo>
                    <a:pt x="4520" y="20224"/>
                  </a:lnTo>
                  <a:lnTo>
                    <a:pt x="5707" y="25314"/>
                  </a:lnTo>
                  <a:cubicBezTo>
                    <a:pt x="5707" y="25314"/>
                    <a:pt x="4565" y="27323"/>
                    <a:pt x="0" y="27323"/>
                  </a:cubicBezTo>
                  <a:lnTo>
                    <a:pt x="4702" y="27323"/>
                  </a:lnTo>
                  <a:cubicBezTo>
                    <a:pt x="6551" y="27323"/>
                    <a:pt x="8035" y="25770"/>
                    <a:pt x="7921" y="23922"/>
                  </a:cubicBezTo>
                  <a:lnTo>
                    <a:pt x="7441" y="15225"/>
                  </a:lnTo>
                  <a:cubicBezTo>
                    <a:pt x="10683" y="9154"/>
                    <a:pt x="11847" y="3972"/>
                    <a:pt x="1212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8584"/>
                </a:solidFill>
              </a:endParaRPr>
            </a:p>
          </p:txBody>
        </p:sp>
        <p:sp>
          <p:nvSpPr>
            <p:cNvPr id="404" name="Google Shape;404;p35"/>
            <p:cNvSpPr/>
            <p:nvPr/>
          </p:nvSpPr>
          <p:spPr>
            <a:xfrm flipH="1">
              <a:off x="6601697" y="3228324"/>
              <a:ext cx="364759" cy="1315349"/>
            </a:xfrm>
            <a:custGeom>
              <a:avLst/>
              <a:gdLst/>
              <a:ahLst/>
              <a:cxnLst/>
              <a:rect l="l" t="t" r="r" b="b"/>
              <a:pathLst>
                <a:path w="11756" h="42393" extrusionOk="0">
                  <a:moveTo>
                    <a:pt x="5762" y="1"/>
                  </a:moveTo>
                  <a:cubicBezTo>
                    <a:pt x="3481" y="1"/>
                    <a:pt x="736" y="9885"/>
                    <a:pt x="1735" y="14181"/>
                  </a:cubicBezTo>
                  <a:cubicBezTo>
                    <a:pt x="2534" y="17559"/>
                    <a:pt x="2876" y="25479"/>
                    <a:pt x="2876" y="25479"/>
                  </a:cubicBezTo>
                  <a:lnTo>
                    <a:pt x="1" y="39015"/>
                  </a:lnTo>
                  <a:lnTo>
                    <a:pt x="5342" y="42393"/>
                  </a:lnTo>
                  <a:cubicBezTo>
                    <a:pt x="5342" y="42393"/>
                    <a:pt x="11756" y="30775"/>
                    <a:pt x="11596" y="25936"/>
                  </a:cubicBezTo>
                  <a:cubicBezTo>
                    <a:pt x="10888" y="5074"/>
                    <a:pt x="6255" y="166"/>
                    <a:pt x="6255" y="166"/>
                  </a:cubicBezTo>
                  <a:cubicBezTo>
                    <a:pt x="6094" y="54"/>
                    <a:pt x="5930" y="1"/>
                    <a:pt x="57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5"/>
            <p:cNvSpPr/>
            <p:nvPr/>
          </p:nvSpPr>
          <p:spPr>
            <a:xfrm flipH="1">
              <a:off x="8079733" y="3605279"/>
              <a:ext cx="297492" cy="260662"/>
            </a:xfrm>
            <a:custGeom>
              <a:avLst/>
              <a:gdLst/>
              <a:ahLst/>
              <a:cxnLst/>
              <a:rect l="l" t="t" r="r" b="b"/>
              <a:pathLst>
                <a:path w="9588" h="8401" extrusionOk="0">
                  <a:moveTo>
                    <a:pt x="640" y="0"/>
                  </a:moveTo>
                  <a:lnTo>
                    <a:pt x="0" y="1301"/>
                  </a:lnTo>
                  <a:lnTo>
                    <a:pt x="2466" y="2260"/>
                  </a:lnTo>
                  <a:lnTo>
                    <a:pt x="891" y="2511"/>
                  </a:lnTo>
                  <a:lnTo>
                    <a:pt x="891" y="3652"/>
                  </a:lnTo>
                  <a:cubicBezTo>
                    <a:pt x="1050" y="3767"/>
                    <a:pt x="1781" y="4018"/>
                    <a:pt x="1781" y="4018"/>
                  </a:cubicBezTo>
                  <a:cubicBezTo>
                    <a:pt x="1712" y="4269"/>
                    <a:pt x="1690" y="4520"/>
                    <a:pt x="1712" y="4725"/>
                  </a:cubicBezTo>
                  <a:cubicBezTo>
                    <a:pt x="1804" y="5524"/>
                    <a:pt x="2329" y="6939"/>
                    <a:pt x="2329" y="6939"/>
                  </a:cubicBezTo>
                  <a:cubicBezTo>
                    <a:pt x="3310" y="7807"/>
                    <a:pt x="7282" y="8400"/>
                    <a:pt x="7282" y="8400"/>
                  </a:cubicBezTo>
                  <a:lnTo>
                    <a:pt x="9587" y="2488"/>
                  </a:lnTo>
                  <a:lnTo>
                    <a:pt x="7510" y="708"/>
                  </a:lnTo>
                  <a:lnTo>
                    <a:pt x="3904" y="1210"/>
                  </a:lnTo>
                  <a:lnTo>
                    <a:pt x="640" y="0"/>
                  </a:lnTo>
                  <a:close/>
                </a:path>
              </a:pathLst>
            </a:custGeom>
            <a:solidFill>
              <a:srgbClr val="F4A7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5"/>
            <p:cNvSpPr/>
            <p:nvPr/>
          </p:nvSpPr>
          <p:spPr>
            <a:xfrm flipH="1">
              <a:off x="8171109" y="3605279"/>
              <a:ext cx="206116" cy="220295"/>
            </a:xfrm>
            <a:custGeom>
              <a:avLst/>
              <a:gdLst/>
              <a:ahLst/>
              <a:cxnLst/>
              <a:rect l="l" t="t" r="r" b="b"/>
              <a:pathLst>
                <a:path w="6643" h="7100" extrusionOk="0">
                  <a:moveTo>
                    <a:pt x="640" y="0"/>
                  </a:moveTo>
                  <a:lnTo>
                    <a:pt x="0" y="1301"/>
                  </a:lnTo>
                  <a:lnTo>
                    <a:pt x="2466" y="2260"/>
                  </a:lnTo>
                  <a:lnTo>
                    <a:pt x="891" y="2511"/>
                  </a:lnTo>
                  <a:lnTo>
                    <a:pt x="891" y="3652"/>
                  </a:lnTo>
                  <a:cubicBezTo>
                    <a:pt x="1050" y="3767"/>
                    <a:pt x="1781" y="4018"/>
                    <a:pt x="1781" y="4018"/>
                  </a:cubicBezTo>
                  <a:cubicBezTo>
                    <a:pt x="1712" y="4269"/>
                    <a:pt x="1690" y="4520"/>
                    <a:pt x="1712" y="4725"/>
                  </a:cubicBezTo>
                  <a:cubicBezTo>
                    <a:pt x="1804" y="5524"/>
                    <a:pt x="2329" y="6939"/>
                    <a:pt x="2329" y="6939"/>
                  </a:cubicBezTo>
                  <a:cubicBezTo>
                    <a:pt x="2397" y="7008"/>
                    <a:pt x="2466" y="7053"/>
                    <a:pt x="2557" y="7099"/>
                  </a:cubicBezTo>
                  <a:lnTo>
                    <a:pt x="3036" y="6916"/>
                  </a:lnTo>
                  <a:cubicBezTo>
                    <a:pt x="3858" y="6620"/>
                    <a:pt x="5981" y="6871"/>
                    <a:pt x="6643" y="4931"/>
                  </a:cubicBezTo>
                  <a:cubicBezTo>
                    <a:pt x="6643" y="4931"/>
                    <a:pt x="4109" y="4862"/>
                    <a:pt x="3904" y="1210"/>
                  </a:cubicBezTo>
                  <a:lnTo>
                    <a:pt x="640" y="0"/>
                  </a:lnTo>
                  <a:close/>
                </a:path>
              </a:pathLst>
            </a:custGeom>
            <a:solidFill>
              <a:srgbClr val="EF7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5"/>
            <p:cNvSpPr/>
            <p:nvPr/>
          </p:nvSpPr>
          <p:spPr>
            <a:xfrm flipH="1">
              <a:off x="8166857" y="3653434"/>
              <a:ext cx="55260" cy="14273"/>
            </a:xfrm>
            <a:custGeom>
              <a:avLst/>
              <a:gdLst/>
              <a:ahLst/>
              <a:cxnLst/>
              <a:rect l="l" t="t" r="r" b="b"/>
              <a:pathLst>
                <a:path w="1781" h="460" extrusionOk="0">
                  <a:moveTo>
                    <a:pt x="1781" y="1"/>
                  </a:moveTo>
                  <a:lnTo>
                    <a:pt x="0" y="69"/>
                  </a:lnTo>
                  <a:lnTo>
                    <a:pt x="457" y="434"/>
                  </a:lnTo>
                  <a:cubicBezTo>
                    <a:pt x="457" y="434"/>
                    <a:pt x="542" y="460"/>
                    <a:pt x="686" y="460"/>
                  </a:cubicBezTo>
                  <a:cubicBezTo>
                    <a:pt x="928" y="460"/>
                    <a:pt x="1336" y="388"/>
                    <a:pt x="1781" y="1"/>
                  </a:cubicBezTo>
                  <a:close/>
                </a:path>
              </a:pathLst>
            </a:custGeom>
            <a:solidFill>
              <a:srgbClr val="EF7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5"/>
            <p:cNvSpPr/>
            <p:nvPr/>
          </p:nvSpPr>
          <p:spPr>
            <a:xfrm flipH="1">
              <a:off x="8079731" y="3682476"/>
              <a:ext cx="87156" cy="183466"/>
            </a:xfrm>
            <a:custGeom>
              <a:avLst/>
              <a:gdLst/>
              <a:ahLst/>
              <a:cxnLst/>
              <a:rect l="l" t="t" r="r" b="b"/>
              <a:pathLst>
                <a:path w="2809" h="5913" extrusionOk="0">
                  <a:moveTo>
                    <a:pt x="2808" y="0"/>
                  </a:moveTo>
                  <a:lnTo>
                    <a:pt x="1" y="5821"/>
                  </a:lnTo>
                  <a:lnTo>
                    <a:pt x="503" y="5912"/>
                  </a:lnTo>
                  <a:lnTo>
                    <a:pt x="2808" y="0"/>
                  </a:lnTo>
                  <a:close/>
                </a:path>
              </a:pathLst>
            </a:custGeom>
            <a:solidFill>
              <a:srgbClr val="EF7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5"/>
            <p:cNvSpPr/>
            <p:nvPr/>
          </p:nvSpPr>
          <p:spPr>
            <a:xfrm flipH="1">
              <a:off x="8179612" y="2666195"/>
              <a:ext cx="492934" cy="1384199"/>
            </a:xfrm>
            <a:custGeom>
              <a:avLst/>
              <a:gdLst/>
              <a:ahLst/>
              <a:cxnLst/>
              <a:rect l="l" t="t" r="r" b="b"/>
              <a:pathLst>
                <a:path w="15887" h="44612" extrusionOk="0">
                  <a:moveTo>
                    <a:pt x="399" y="0"/>
                  </a:moveTo>
                  <a:cubicBezTo>
                    <a:pt x="358" y="0"/>
                    <a:pt x="315" y="8"/>
                    <a:pt x="274" y="23"/>
                  </a:cubicBezTo>
                  <a:cubicBezTo>
                    <a:pt x="92" y="69"/>
                    <a:pt x="0" y="274"/>
                    <a:pt x="69" y="457"/>
                  </a:cubicBezTo>
                  <a:lnTo>
                    <a:pt x="14654" y="44190"/>
                  </a:lnTo>
                  <a:cubicBezTo>
                    <a:pt x="14727" y="44444"/>
                    <a:pt x="14959" y="44612"/>
                    <a:pt x="15212" y="44612"/>
                  </a:cubicBezTo>
                  <a:cubicBezTo>
                    <a:pt x="15276" y="44612"/>
                    <a:pt x="15342" y="44601"/>
                    <a:pt x="15407" y="44578"/>
                  </a:cubicBezTo>
                  <a:cubicBezTo>
                    <a:pt x="15727" y="44464"/>
                    <a:pt x="15887" y="44121"/>
                    <a:pt x="15795" y="43802"/>
                  </a:cubicBezTo>
                  <a:lnTo>
                    <a:pt x="708" y="228"/>
                  </a:lnTo>
                  <a:cubicBezTo>
                    <a:pt x="673" y="87"/>
                    <a:pt x="541" y="0"/>
                    <a:pt x="3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5"/>
            <p:cNvSpPr/>
            <p:nvPr/>
          </p:nvSpPr>
          <p:spPr>
            <a:xfrm flipH="1">
              <a:off x="8188112" y="3758059"/>
              <a:ext cx="145209" cy="71053"/>
            </a:xfrm>
            <a:custGeom>
              <a:avLst/>
              <a:gdLst/>
              <a:ahLst/>
              <a:cxnLst/>
              <a:rect l="l" t="t" r="r" b="b"/>
              <a:pathLst>
                <a:path w="4680" h="2290" extrusionOk="0">
                  <a:moveTo>
                    <a:pt x="4098" y="1"/>
                  </a:moveTo>
                  <a:cubicBezTo>
                    <a:pt x="3212" y="1"/>
                    <a:pt x="105" y="605"/>
                    <a:pt x="23" y="828"/>
                  </a:cubicBezTo>
                  <a:cubicBezTo>
                    <a:pt x="1" y="965"/>
                    <a:pt x="69" y="1125"/>
                    <a:pt x="183" y="1467"/>
                  </a:cubicBezTo>
                  <a:cubicBezTo>
                    <a:pt x="252" y="1650"/>
                    <a:pt x="389" y="1810"/>
                    <a:pt x="571" y="1901"/>
                  </a:cubicBezTo>
                  <a:cubicBezTo>
                    <a:pt x="822" y="2038"/>
                    <a:pt x="1188" y="2221"/>
                    <a:pt x="1325" y="2289"/>
                  </a:cubicBezTo>
                  <a:cubicBezTo>
                    <a:pt x="1256" y="2129"/>
                    <a:pt x="1347" y="2015"/>
                    <a:pt x="3014" y="1582"/>
                  </a:cubicBezTo>
                  <a:cubicBezTo>
                    <a:pt x="4680" y="1148"/>
                    <a:pt x="4611" y="212"/>
                    <a:pt x="4315" y="30"/>
                  </a:cubicBezTo>
                  <a:cubicBezTo>
                    <a:pt x="4282" y="10"/>
                    <a:pt x="4207" y="1"/>
                    <a:pt x="4098" y="1"/>
                  </a:cubicBezTo>
                  <a:close/>
                </a:path>
              </a:pathLst>
            </a:custGeom>
            <a:solidFill>
              <a:srgbClr val="F4A7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5"/>
            <p:cNvSpPr/>
            <p:nvPr/>
          </p:nvSpPr>
          <p:spPr>
            <a:xfrm flipH="1">
              <a:off x="8198723" y="3714869"/>
              <a:ext cx="146636" cy="65375"/>
            </a:xfrm>
            <a:custGeom>
              <a:avLst/>
              <a:gdLst/>
              <a:ahLst/>
              <a:cxnLst/>
              <a:rect l="l" t="t" r="r" b="b"/>
              <a:pathLst>
                <a:path w="4726" h="2107" extrusionOk="0">
                  <a:moveTo>
                    <a:pt x="4058" y="1"/>
                  </a:moveTo>
                  <a:cubicBezTo>
                    <a:pt x="4030" y="1"/>
                    <a:pt x="4001" y="3"/>
                    <a:pt x="3972" y="6"/>
                  </a:cubicBezTo>
                  <a:lnTo>
                    <a:pt x="252" y="554"/>
                  </a:lnTo>
                  <a:cubicBezTo>
                    <a:pt x="115" y="577"/>
                    <a:pt x="1" y="714"/>
                    <a:pt x="1" y="851"/>
                  </a:cubicBezTo>
                  <a:lnTo>
                    <a:pt x="1" y="1399"/>
                  </a:lnTo>
                  <a:cubicBezTo>
                    <a:pt x="1" y="1490"/>
                    <a:pt x="46" y="1604"/>
                    <a:pt x="115" y="1673"/>
                  </a:cubicBezTo>
                  <a:cubicBezTo>
                    <a:pt x="297" y="1832"/>
                    <a:pt x="617" y="2106"/>
                    <a:pt x="617" y="2106"/>
                  </a:cubicBezTo>
                  <a:lnTo>
                    <a:pt x="1188" y="1946"/>
                  </a:lnTo>
                  <a:lnTo>
                    <a:pt x="1119" y="1810"/>
                  </a:lnTo>
                  <a:cubicBezTo>
                    <a:pt x="1667" y="1604"/>
                    <a:pt x="3265" y="1353"/>
                    <a:pt x="4155" y="1239"/>
                  </a:cubicBezTo>
                  <a:cubicBezTo>
                    <a:pt x="4497" y="1193"/>
                    <a:pt x="4725" y="874"/>
                    <a:pt x="4680" y="554"/>
                  </a:cubicBezTo>
                  <a:cubicBezTo>
                    <a:pt x="4638" y="239"/>
                    <a:pt x="4383" y="1"/>
                    <a:pt x="4058" y="1"/>
                  </a:cubicBezTo>
                  <a:close/>
                </a:path>
              </a:pathLst>
            </a:custGeom>
            <a:solidFill>
              <a:srgbClr val="F4A7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35"/>
            <p:cNvSpPr/>
            <p:nvPr/>
          </p:nvSpPr>
          <p:spPr>
            <a:xfrm flipH="1">
              <a:off x="8241913" y="3664728"/>
              <a:ext cx="126096" cy="53895"/>
            </a:xfrm>
            <a:custGeom>
              <a:avLst/>
              <a:gdLst/>
              <a:ahLst/>
              <a:cxnLst/>
              <a:rect l="l" t="t" r="r" b="b"/>
              <a:pathLst>
                <a:path w="4064" h="1737" extrusionOk="0">
                  <a:moveTo>
                    <a:pt x="3398" y="0"/>
                  </a:moveTo>
                  <a:cubicBezTo>
                    <a:pt x="3384" y="0"/>
                    <a:pt x="3370" y="1"/>
                    <a:pt x="3356" y="2"/>
                  </a:cubicBezTo>
                  <a:lnTo>
                    <a:pt x="480" y="253"/>
                  </a:lnTo>
                  <a:cubicBezTo>
                    <a:pt x="274" y="276"/>
                    <a:pt x="92" y="435"/>
                    <a:pt x="69" y="664"/>
                  </a:cubicBezTo>
                  <a:lnTo>
                    <a:pt x="23" y="1029"/>
                  </a:lnTo>
                  <a:cubicBezTo>
                    <a:pt x="0" y="1189"/>
                    <a:pt x="69" y="1371"/>
                    <a:pt x="206" y="1463"/>
                  </a:cubicBezTo>
                  <a:lnTo>
                    <a:pt x="594" y="1736"/>
                  </a:lnTo>
                  <a:cubicBezTo>
                    <a:pt x="594" y="1736"/>
                    <a:pt x="2511" y="1463"/>
                    <a:pt x="3515" y="1303"/>
                  </a:cubicBezTo>
                  <a:cubicBezTo>
                    <a:pt x="3835" y="1257"/>
                    <a:pt x="4063" y="960"/>
                    <a:pt x="4063" y="618"/>
                  </a:cubicBezTo>
                  <a:cubicBezTo>
                    <a:pt x="4041" y="267"/>
                    <a:pt x="3745" y="0"/>
                    <a:pt x="3398" y="0"/>
                  </a:cubicBezTo>
                  <a:close/>
                </a:path>
              </a:pathLst>
            </a:custGeom>
            <a:solidFill>
              <a:srgbClr val="F4A7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5"/>
            <p:cNvSpPr/>
            <p:nvPr/>
          </p:nvSpPr>
          <p:spPr>
            <a:xfrm flipH="1">
              <a:off x="8339650" y="3595940"/>
              <a:ext cx="51754" cy="49737"/>
            </a:xfrm>
            <a:custGeom>
              <a:avLst/>
              <a:gdLst/>
              <a:ahLst/>
              <a:cxnLst/>
              <a:rect l="l" t="t" r="r" b="b"/>
              <a:pathLst>
                <a:path w="1668" h="1603" extrusionOk="0">
                  <a:moveTo>
                    <a:pt x="918" y="0"/>
                  </a:moveTo>
                  <a:cubicBezTo>
                    <a:pt x="579" y="0"/>
                    <a:pt x="193" y="263"/>
                    <a:pt x="115" y="621"/>
                  </a:cubicBezTo>
                  <a:cubicBezTo>
                    <a:pt x="1" y="1146"/>
                    <a:pt x="206" y="1511"/>
                    <a:pt x="457" y="1602"/>
                  </a:cubicBezTo>
                  <a:cubicBezTo>
                    <a:pt x="457" y="1602"/>
                    <a:pt x="1028" y="1580"/>
                    <a:pt x="1325" y="1420"/>
                  </a:cubicBezTo>
                  <a:cubicBezTo>
                    <a:pt x="1644" y="1237"/>
                    <a:pt x="1667" y="598"/>
                    <a:pt x="1325" y="187"/>
                  </a:cubicBezTo>
                  <a:cubicBezTo>
                    <a:pt x="1223" y="57"/>
                    <a:pt x="1076" y="0"/>
                    <a:pt x="918" y="0"/>
                  </a:cubicBezTo>
                  <a:close/>
                </a:path>
              </a:pathLst>
            </a:custGeom>
            <a:solidFill>
              <a:srgbClr val="F4A7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5"/>
            <p:cNvSpPr/>
            <p:nvPr/>
          </p:nvSpPr>
          <p:spPr>
            <a:xfrm flipH="1">
              <a:off x="8144176" y="3597770"/>
              <a:ext cx="162863" cy="67330"/>
            </a:xfrm>
            <a:custGeom>
              <a:avLst/>
              <a:gdLst/>
              <a:ahLst/>
              <a:cxnLst/>
              <a:rect l="l" t="t" r="r" b="b"/>
              <a:pathLst>
                <a:path w="5249" h="2170" extrusionOk="0">
                  <a:moveTo>
                    <a:pt x="1859" y="1"/>
                  </a:moveTo>
                  <a:cubicBezTo>
                    <a:pt x="1786" y="1"/>
                    <a:pt x="1714" y="16"/>
                    <a:pt x="1642" y="60"/>
                  </a:cubicBezTo>
                  <a:cubicBezTo>
                    <a:pt x="1345" y="174"/>
                    <a:pt x="774" y="402"/>
                    <a:pt x="158" y="448"/>
                  </a:cubicBezTo>
                  <a:cubicBezTo>
                    <a:pt x="90" y="448"/>
                    <a:pt x="44" y="494"/>
                    <a:pt x="44" y="562"/>
                  </a:cubicBezTo>
                  <a:cubicBezTo>
                    <a:pt x="0" y="1194"/>
                    <a:pt x="477" y="1868"/>
                    <a:pt x="2447" y="1868"/>
                  </a:cubicBezTo>
                  <a:cubicBezTo>
                    <a:pt x="2541" y="1868"/>
                    <a:pt x="2637" y="1866"/>
                    <a:pt x="2737" y="1863"/>
                  </a:cubicBezTo>
                  <a:lnTo>
                    <a:pt x="3217" y="2137"/>
                  </a:lnTo>
                  <a:cubicBezTo>
                    <a:pt x="3217" y="2137"/>
                    <a:pt x="3324" y="2170"/>
                    <a:pt x="3498" y="2170"/>
                  </a:cubicBezTo>
                  <a:cubicBezTo>
                    <a:pt x="3889" y="2170"/>
                    <a:pt x="4617" y="2006"/>
                    <a:pt x="5248" y="950"/>
                  </a:cubicBezTo>
                  <a:lnTo>
                    <a:pt x="4586" y="357"/>
                  </a:lnTo>
                  <a:cubicBezTo>
                    <a:pt x="4401" y="192"/>
                    <a:pt x="4161" y="102"/>
                    <a:pt x="3916" y="102"/>
                  </a:cubicBezTo>
                  <a:cubicBezTo>
                    <a:pt x="3888" y="102"/>
                    <a:pt x="3861" y="103"/>
                    <a:pt x="3833" y="105"/>
                  </a:cubicBezTo>
                  <a:cubicBezTo>
                    <a:pt x="3618" y="126"/>
                    <a:pt x="3340" y="146"/>
                    <a:pt x="3047" y="146"/>
                  </a:cubicBezTo>
                  <a:cubicBezTo>
                    <a:pt x="2685" y="146"/>
                    <a:pt x="2299" y="115"/>
                    <a:pt x="1984" y="14"/>
                  </a:cubicBezTo>
                  <a:cubicBezTo>
                    <a:pt x="1942" y="6"/>
                    <a:pt x="1900" y="1"/>
                    <a:pt x="1859" y="1"/>
                  </a:cubicBezTo>
                  <a:close/>
                </a:path>
              </a:pathLst>
            </a:custGeom>
            <a:solidFill>
              <a:srgbClr val="F4A7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5"/>
            <p:cNvSpPr/>
            <p:nvPr/>
          </p:nvSpPr>
          <p:spPr>
            <a:xfrm flipH="1">
              <a:off x="8589672" y="3557838"/>
              <a:ext cx="160785" cy="160071"/>
            </a:xfrm>
            <a:custGeom>
              <a:avLst/>
              <a:gdLst/>
              <a:ahLst/>
              <a:cxnLst/>
              <a:rect l="l" t="t" r="r" b="b"/>
              <a:pathLst>
                <a:path w="5182" h="5159" extrusionOk="0">
                  <a:moveTo>
                    <a:pt x="2603" y="0"/>
                  </a:moveTo>
                  <a:cubicBezTo>
                    <a:pt x="1165" y="0"/>
                    <a:pt x="1" y="1164"/>
                    <a:pt x="1" y="2579"/>
                  </a:cubicBezTo>
                  <a:cubicBezTo>
                    <a:pt x="1" y="4017"/>
                    <a:pt x="1165" y="5159"/>
                    <a:pt x="2603" y="5159"/>
                  </a:cubicBezTo>
                  <a:cubicBezTo>
                    <a:pt x="4018" y="5159"/>
                    <a:pt x="5182" y="4017"/>
                    <a:pt x="5182" y="2579"/>
                  </a:cubicBezTo>
                  <a:cubicBezTo>
                    <a:pt x="5182" y="1164"/>
                    <a:pt x="4018" y="0"/>
                    <a:pt x="26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5"/>
            <p:cNvSpPr/>
            <p:nvPr/>
          </p:nvSpPr>
          <p:spPr>
            <a:xfrm flipH="1">
              <a:off x="8634972" y="3584025"/>
              <a:ext cx="70153" cy="105556"/>
            </a:xfrm>
            <a:custGeom>
              <a:avLst/>
              <a:gdLst/>
              <a:ahLst/>
              <a:cxnLst/>
              <a:rect l="l" t="t" r="r" b="b"/>
              <a:pathLst>
                <a:path w="2261" h="3402" extrusionOk="0">
                  <a:moveTo>
                    <a:pt x="1142" y="1"/>
                  </a:moveTo>
                  <a:cubicBezTo>
                    <a:pt x="754" y="1"/>
                    <a:pt x="457" y="297"/>
                    <a:pt x="457" y="685"/>
                  </a:cubicBezTo>
                  <a:lnTo>
                    <a:pt x="457" y="1484"/>
                  </a:lnTo>
                  <a:cubicBezTo>
                    <a:pt x="457" y="1850"/>
                    <a:pt x="754" y="2146"/>
                    <a:pt x="1142" y="2146"/>
                  </a:cubicBezTo>
                  <a:cubicBezTo>
                    <a:pt x="1507" y="2146"/>
                    <a:pt x="1804" y="1850"/>
                    <a:pt x="1804" y="1484"/>
                  </a:cubicBezTo>
                  <a:lnTo>
                    <a:pt x="1804" y="685"/>
                  </a:lnTo>
                  <a:cubicBezTo>
                    <a:pt x="1804" y="297"/>
                    <a:pt x="1507" y="1"/>
                    <a:pt x="1142" y="1"/>
                  </a:cubicBezTo>
                  <a:close/>
                  <a:moveTo>
                    <a:pt x="137" y="1370"/>
                  </a:moveTo>
                  <a:cubicBezTo>
                    <a:pt x="69" y="1370"/>
                    <a:pt x="0" y="1439"/>
                    <a:pt x="0" y="1507"/>
                  </a:cubicBezTo>
                  <a:cubicBezTo>
                    <a:pt x="0" y="2078"/>
                    <a:pt x="457" y="2557"/>
                    <a:pt x="1005" y="2626"/>
                  </a:cubicBezTo>
                  <a:lnTo>
                    <a:pt x="1005" y="3014"/>
                  </a:lnTo>
                  <a:lnTo>
                    <a:pt x="571" y="3014"/>
                  </a:lnTo>
                  <a:cubicBezTo>
                    <a:pt x="480" y="3014"/>
                    <a:pt x="388" y="3105"/>
                    <a:pt x="388" y="3219"/>
                  </a:cubicBezTo>
                  <a:cubicBezTo>
                    <a:pt x="388" y="3310"/>
                    <a:pt x="480" y="3402"/>
                    <a:pt x="571" y="3402"/>
                  </a:cubicBezTo>
                  <a:lnTo>
                    <a:pt x="1689" y="3402"/>
                  </a:lnTo>
                  <a:cubicBezTo>
                    <a:pt x="1781" y="3402"/>
                    <a:pt x="1872" y="3310"/>
                    <a:pt x="1872" y="3219"/>
                  </a:cubicBezTo>
                  <a:cubicBezTo>
                    <a:pt x="1872" y="3105"/>
                    <a:pt x="1781" y="3014"/>
                    <a:pt x="1689" y="3014"/>
                  </a:cubicBezTo>
                  <a:lnTo>
                    <a:pt x="1256" y="3014"/>
                  </a:lnTo>
                  <a:lnTo>
                    <a:pt x="1256" y="2626"/>
                  </a:lnTo>
                  <a:cubicBezTo>
                    <a:pt x="1804" y="2557"/>
                    <a:pt x="2260" y="2078"/>
                    <a:pt x="2260" y="1507"/>
                  </a:cubicBezTo>
                  <a:cubicBezTo>
                    <a:pt x="2260" y="1439"/>
                    <a:pt x="2192" y="1370"/>
                    <a:pt x="2123" y="1370"/>
                  </a:cubicBezTo>
                  <a:cubicBezTo>
                    <a:pt x="2055" y="1370"/>
                    <a:pt x="2009" y="1439"/>
                    <a:pt x="2009" y="1507"/>
                  </a:cubicBezTo>
                  <a:cubicBezTo>
                    <a:pt x="2009" y="1986"/>
                    <a:pt x="1621" y="2374"/>
                    <a:pt x="1142" y="2374"/>
                  </a:cubicBezTo>
                  <a:cubicBezTo>
                    <a:pt x="639" y="2374"/>
                    <a:pt x="251" y="1986"/>
                    <a:pt x="251" y="1507"/>
                  </a:cubicBezTo>
                  <a:cubicBezTo>
                    <a:pt x="251" y="1439"/>
                    <a:pt x="206" y="1370"/>
                    <a:pt x="137" y="137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5"/>
            <p:cNvSpPr/>
            <p:nvPr/>
          </p:nvSpPr>
          <p:spPr>
            <a:xfrm flipH="1">
              <a:off x="8589672" y="3765320"/>
              <a:ext cx="160785" cy="160102"/>
            </a:xfrm>
            <a:custGeom>
              <a:avLst/>
              <a:gdLst/>
              <a:ahLst/>
              <a:cxnLst/>
              <a:rect l="l" t="t" r="r" b="b"/>
              <a:pathLst>
                <a:path w="5182" h="5160" extrusionOk="0">
                  <a:moveTo>
                    <a:pt x="2603" y="1"/>
                  </a:moveTo>
                  <a:cubicBezTo>
                    <a:pt x="1165" y="1"/>
                    <a:pt x="1" y="1165"/>
                    <a:pt x="1" y="2580"/>
                  </a:cubicBezTo>
                  <a:cubicBezTo>
                    <a:pt x="1" y="4018"/>
                    <a:pt x="1165" y="5159"/>
                    <a:pt x="2603" y="5159"/>
                  </a:cubicBezTo>
                  <a:cubicBezTo>
                    <a:pt x="4018" y="5159"/>
                    <a:pt x="5182" y="4018"/>
                    <a:pt x="5182" y="2580"/>
                  </a:cubicBezTo>
                  <a:cubicBezTo>
                    <a:pt x="5182" y="1165"/>
                    <a:pt x="4018" y="1"/>
                    <a:pt x="26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5"/>
            <p:cNvSpPr/>
            <p:nvPr/>
          </p:nvSpPr>
          <p:spPr>
            <a:xfrm flipH="1">
              <a:off x="8626502" y="3802150"/>
              <a:ext cx="87125" cy="95285"/>
            </a:xfrm>
            <a:custGeom>
              <a:avLst/>
              <a:gdLst/>
              <a:ahLst/>
              <a:cxnLst/>
              <a:rect l="l" t="t" r="r" b="b"/>
              <a:pathLst>
                <a:path w="2808" h="3071" extrusionOk="0">
                  <a:moveTo>
                    <a:pt x="1963" y="823"/>
                  </a:moveTo>
                  <a:cubicBezTo>
                    <a:pt x="2009" y="823"/>
                    <a:pt x="2055" y="845"/>
                    <a:pt x="2055" y="891"/>
                  </a:cubicBezTo>
                  <a:cubicBezTo>
                    <a:pt x="2055" y="937"/>
                    <a:pt x="2009" y="982"/>
                    <a:pt x="1963" y="982"/>
                  </a:cubicBezTo>
                  <a:lnTo>
                    <a:pt x="845" y="982"/>
                  </a:lnTo>
                  <a:cubicBezTo>
                    <a:pt x="799" y="982"/>
                    <a:pt x="754" y="937"/>
                    <a:pt x="754" y="891"/>
                  </a:cubicBezTo>
                  <a:cubicBezTo>
                    <a:pt x="754" y="845"/>
                    <a:pt x="799" y="823"/>
                    <a:pt x="845" y="823"/>
                  </a:cubicBezTo>
                  <a:close/>
                  <a:moveTo>
                    <a:pt x="1963" y="1325"/>
                  </a:moveTo>
                  <a:cubicBezTo>
                    <a:pt x="2009" y="1325"/>
                    <a:pt x="2055" y="1348"/>
                    <a:pt x="2055" y="1393"/>
                  </a:cubicBezTo>
                  <a:cubicBezTo>
                    <a:pt x="2055" y="1439"/>
                    <a:pt x="2009" y="1484"/>
                    <a:pt x="1963" y="1484"/>
                  </a:cubicBezTo>
                  <a:lnTo>
                    <a:pt x="845" y="1484"/>
                  </a:lnTo>
                  <a:cubicBezTo>
                    <a:pt x="799" y="1484"/>
                    <a:pt x="754" y="1439"/>
                    <a:pt x="754" y="1393"/>
                  </a:cubicBezTo>
                  <a:cubicBezTo>
                    <a:pt x="754" y="1348"/>
                    <a:pt x="799" y="1325"/>
                    <a:pt x="845" y="1325"/>
                  </a:cubicBezTo>
                  <a:close/>
                  <a:moveTo>
                    <a:pt x="1963" y="1827"/>
                  </a:moveTo>
                  <a:cubicBezTo>
                    <a:pt x="2009" y="1827"/>
                    <a:pt x="2055" y="1850"/>
                    <a:pt x="2055" y="1895"/>
                  </a:cubicBezTo>
                  <a:cubicBezTo>
                    <a:pt x="2055" y="1941"/>
                    <a:pt x="2009" y="1987"/>
                    <a:pt x="1963" y="1987"/>
                  </a:cubicBezTo>
                  <a:lnTo>
                    <a:pt x="845" y="1987"/>
                  </a:lnTo>
                  <a:cubicBezTo>
                    <a:pt x="799" y="1987"/>
                    <a:pt x="754" y="1941"/>
                    <a:pt x="754" y="1895"/>
                  </a:cubicBezTo>
                  <a:cubicBezTo>
                    <a:pt x="754" y="1850"/>
                    <a:pt x="799" y="1827"/>
                    <a:pt x="845" y="1827"/>
                  </a:cubicBezTo>
                  <a:close/>
                  <a:moveTo>
                    <a:pt x="1416" y="1"/>
                  </a:moveTo>
                  <a:cubicBezTo>
                    <a:pt x="640" y="1"/>
                    <a:pt x="0" y="594"/>
                    <a:pt x="0" y="1348"/>
                  </a:cubicBezTo>
                  <a:cubicBezTo>
                    <a:pt x="0" y="1918"/>
                    <a:pt x="389" y="2420"/>
                    <a:pt x="959" y="2603"/>
                  </a:cubicBezTo>
                  <a:cubicBezTo>
                    <a:pt x="1073" y="2649"/>
                    <a:pt x="1165" y="2717"/>
                    <a:pt x="1233" y="2831"/>
                  </a:cubicBezTo>
                  <a:lnTo>
                    <a:pt x="1347" y="3037"/>
                  </a:lnTo>
                  <a:cubicBezTo>
                    <a:pt x="1359" y="3059"/>
                    <a:pt x="1381" y="3071"/>
                    <a:pt x="1404" y="3071"/>
                  </a:cubicBezTo>
                  <a:cubicBezTo>
                    <a:pt x="1427" y="3071"/>
                    <a:pt x="1450" y="3059"/>
                    <a:pt x="1461" y="3037"/>
                  </a:cubicBezTo>
                  <a:cubicBezTo>
                    <a:pt x="1507" y="2991"/>
                    <a:pt x="1553" y="2900"/>
                    <a:pt x="1575" y="2831"/>
                  </a:cubicBezTo>
                  <a:cubicBezTo>
                    <a:pt x="1644" y="2717"/>
                    <a:pt x="1735" y="2649"/>
                    <a:pt x="1849" y="2603"/>
                  </a:cubicBezTo>
                  <a:cubicBezTo>
                    <a:pt x="2420" y="2420"/>
                    <a:pt x="2808" y="1918"/>
                    <a:pt x="2808" y="1348"/>
                  </a:cubicBezTo>
                  <a:cubicBezTo>
                    <a:pt x="2808" y="594"/>
                    <a:pt x="2192" y="1"/>
                    <a:pt x="141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5"/>
            <p:cNvSpPr/>
            <p:nvPr/>
          </p:nvSpPr>
          <p:spPr>
            <a:xfrm flipH="1">
              <a:off x="8589672" y="3972833"/>
              <a:ext cx="160785" cy="160102"/>
            </a:xfrm>
            <a:custGeom>
              <a:avLst/>
              <a:gdLst/>
              <a:ahLst/>
              <a:cxnLst/>
              <a:rect l="l" t="t" r="r" b="b"/>
              <a:pathLst>
                <a:path w="5182" h="5160" extrusionOk="0">
                  <a:moveTo>
                    <a:pt x="2603" y="1"/>
                  </a:moveTo>
                  <a:cubicBezTo>
                    <a:pt x="1165" y="1"/>
                    <a:pt x="1" y="1165"/>
                    <a:pt x="1" y="2580"/>
                  </a:cubicBezTo>
                  <a:cubicBezTo>
                    <a:pt x="1" y="4018"/>
                    <a:pt x="1165" y="5159"/>
                    <a:pt x="2603" y="5159"/>
                  </a:cubicBezTo>
                  <a:cubicBezTo>
                    <a:pt x="4018" y="5159"/>
                    <a:pt x="5182" y="4018"/>
                    <a:pt x="5182" y="2580"/>
                  </a:cubicBezTo>
                  <a:cubicBezTo>
                    <a:pt x="5182" y="1165"/>
                    <a:pt x="4018" y="1"/>
                    <a:pt x="26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5"/>
            <p:cNvSpPr/>
            <p:nvPr/>
          </p:nvSpPr>
          <p:spPr>
            <a:xfrm flipH="1">
              <a:off x="8630722" y="4015868"/>
              <a:ext cx="78655" cy="75986"/>
            </a:xfrm>
            <a:custGeom>
              <a:avLst/>
              <a:gdLst/>
              <a:ahLst/>
              <a:cxnLst/>
              <a:rect l="l" t="t" r="r" b="b"/>
              <a:pathLst>
                <a:path w="2535" h="2449" extrusionOk="0">
                  <a:moveTo>
                    <a:pt x="2089" y="0"/>
                  </a:moveTo>
                  <a:cubicBezTo>
                    <a:pt x="1986" y="0"/>
                    <a:pt x="1884" y="40"/>
                    <a:pt x="1804" y="120"/>
                  </a:cubicBezTo>
                  <a:lnTo>
                    <a:pt x="160" y="1764"/>
                  </a:lnTo>
                  <a:cubicBezTo>
                    <a:pt x="0" y="1923"/>
                    <a:pt x="0" y="2174"/>
                    <a:pt x="160" y="2334"/>
                  </a:cubicBezTo>
                  <a:cubicBezTo>
                    <a:pt x="252" y="2403"/>
                    <a:pt x="343" y="2448"/>
                    <a:pt x="457" y="2448"/>
                  </a:cubicBezTo>
                  <a:cubicBezTo>
                    <a:pt x="548" y="2448"/>
                    <a:pt x="662" y="2403"/>
                    <a:pt x="731" y="2334"/>
                  </a:cubicBezTo>
                  <a:lnTo>
                    <a:pt x="2374" y="691"/>
                  </a:lnTo>
                  <a:cubicBezTo>
                    <a:pt x="2534" y="531"/>
                    <a:pt x="2534" y="280"/>
                    <a:pt x="2374" y="120"/>
                  </a:cubicBezTo>
                  <a:cubicBezTo>
                    <a:pt x="2294" y="40"/>
                    <a:pt x="2192" y="0"/>
                    <a:pt x="20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5"/>
            <p:cNvSpPr/>
            <p:nvPr/>
          </p:nvSpPr>
          <p:spPr>
            <a:xfrm flipH="1">
              <a:off x="8630722" y="4015868"/>
              <a:ext cx="78655" cy="75986"/>
            </a:xfrm>
            <a:custGeom>
              <a:avLst/>
              <a:gdLst/>
              <a:ahLst/>
              <a:cxnLst/>
              <a:rect l="l" t="t" r="r" b="b"/>
              <a:pathLst>
                <a:path w="2535" h="2449" extrusionOk="0">
                  <a:moveTo>
                    <a:pt x="446" y="0"/>
                  </a:moveTo>
                  <a:cubicBezTo>
                    <a:pt x="343" y="0"/>
                    <a:pt x="240" y="40"/>
                    <a:pt x="160" y="120"/>
                  </a:cubicBezTo>
                  <a:cubicBezTo>
                    <a:pt x="0" y="280"/>
                    <a:pt x="0" y="531"/>
                    <a:pt x="160" y="691"/>
                  </a:cubicBezTo>
                  <a:lnTo>
                    <a:pt x="1804" y="2334"/>
                  </a:lnTo>
                  <a:cubicBezTo>
                    <a:pt x="1872" y="2403"/>
                    <a:pt x="1986" y="2448"/>
                    <a:pt x="2078" y="2448"/>
                  </a:cubicBezTo>
                  <a:cubicBezTo>
                    <a:pt x="2192" y="2448"/>
                    <a:pt x="2306" y="2403"/>
                    <a:pt x="2374" y="2334"/>
                  </a:cubicBezTo>
                  <a:cubicBezTo>
                    <a:pt x="2534" y="2174"/>
                    <a:pt x="2534" y="1923"/>
                    <a:pt x="2374" y="1764"/>
                  </a:cubicBezTo>
                  <a:lnTo>
                    <a:pt x="731" y="120"/>
                  </a:lnTo>
                  <a:cubicBezTo>
                    <a:pt x="651" y="40"/>
                    <a:pt x="548" y="0"/>
                    <a:pt x="44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5"/>
            <p:cNvSpPr/>
            <p:nvPr/>
          </p:nvSpPr>
          <p:spPr>
            <a:xfrm>
              <a:off x="5885644" y="4223460"/>
              <a:ext cx="485779" cy="944611"/>
            </a:xfrm>
            <a:custGeom>
              <a:avLst/>
              <a:gdLst/>
              <a:ahLst/>
              <a:cxnLst/>
              <a:rect l="l" t="t" r="r" b="b"/>
              <a:pathLst>
                <a:path w="12349" h="24013" extrusionOk="0">
                  <a:moveTo>
                    <a:pt x="0" y="1"/>
                  </a:moveTo>
                  <a:lnTo>
                    <a:pt x="0" y="12007"/>
                  </a:lnTo>
                  <a:lnTo>
                    <a:pt x="6916" y="24013"/>
                  </a:lnTo>
                  <a:lnTo>
                    <a:pt x="12349" y="24013"/>
                  </a:lnTo>
                  <a:cubicBezTo>
                    <a:pt x="7213" y="9838"/>
                    <a:pt x="3196" y="1"/>
                    <a:pt x="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5"/>
            <p:cNvSpPr/>
            <p:nvPr/>
          </p:nvSpPr>
          <p:spPr>
            <a:xfrm>
              <a:off x="5885644" y="4596969"/>
              <a:ext cx="363675" cy="571102"/>
            </a:xfrm>
            <a:custGeom>
              <a:avLst/>
              <a:gdLst/>
              <a:ahLst/>
              <a:cxnLst/>
              <a:rect l="l" t="t" r="r" b="b"/>
              <a:pathLst>
                <a:path w="9245" h="14518" extrusionOk="0">
                  <a:moveTo>
                    <a:pt x="1050" y="1"/>
                  </a:moveTo>
                  <a:lnTo>
                    <a:pt x="0" y="2512"/>
                  </a:lnTo>
                  <a:lnTo>
                    <a:pt x="6916" y="14518"/>
                  </a:lnTo>
                  <a:lnTo>
                    <a:pt x="9245" y="14518"/>
                  </a:lnTo>
                  <a:cubicBezTo>
                    <a:pt x="9245" y="14518"/>
                    <a:pt x="662" y="1690"/>
                    <a:pt x="10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5"/>
            <p:cNvSpPr/>
            <p:nvPr/>
          </p:nvSpPr>
          <p:spPr>
            <a:xfrm>
              <a:off x="4935683" y="4223460"/>
              <a:ext cx="1122378" cy="944611"/>
            </a:xfrm>
            <a:custGeom>
              <a:avLst/>
              <a:gdLst/>
              <a:ahLst/>
              <a:cxnLst/>
              <a:rect l="l" t="t" r="r" b="b"/>
              <a:pathLst>
                <a:path w="28532" h="24013" extrusionOk="0">
                  <a:moveTo>
                    <a:pt x="4565" y="1"/>
                  </a:moveTo>
                  <a:cubicBezTo>
                    <a:pt x="2054" y="1"/>
                    <a:pt x="0" y="2055"/>
                    <a:pt x="0" y="4588"/>
                  </a:cubicBezTo>
                  <a:cubicBezTo>
                    <a:pt x="0" y="12007"/>
                    <a:pt x="3629" y="16754"/>
                    <a:pt x="3629" y="24013"/>
                  </a:cubicBezTo>
                  <a:lnTo>
                    <a:pt x="20292" y="24013"/>
                  </a:lnTo>
                  <a:cubicBezTo>
                    <a:pt x="20292" y="16891"/>
                    <a:pt x="28532" y="12007"/>
                    <a:pt x="2414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5"/>
            <p:cNvSpPr/>
            <p:nvPr/>
          </p:nvSpPr>
          <p:spPr>
            <a:xfrm>
              <a:off x="5101766" y="4223460"/>
              <a:ext cx="684236" cy="290075"/>
            </a:xfrm>
            <a:custGeom>
              <a:avLst/>
              <a:gdLst/>
              <a:ahLst/>
              <a:cxnLst/>
              <a:rect l="l" t="t" r="r" b="b"/>
              <a:pathLst>
                <a:path w="17394" h="7374" extrusionOk="0">
                  <a:moveTo>
                    <a:pt x="1074" y="1"/>
                  </a:moveTo>
                  <a:cubicBezTo>
                    <a:pt x="1074" y="1"/>
                    <a:pt x="1" y="7373"/>
                    <a:pt x="8697" y="7373"/>
                  </a:cubicBezTo>
                  <a:cubicBezTo>
                    <a:pt x="17394" y="7373"/>
                    <a:pt x="16755" y="1"/>
                    <a:pt x="16755" y="1"/>
                  </a:cubicBezTo>
                  <a:close/>
                </a:path>
              </a:pathLst>
            </a:custGeom>
            <a:solidFill>
              <a:srgbClr val="EF7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5"/>
            <p:cNvSpPr/>
            <p:nvPr/>
          </p:nvSpPr>
          <p:spPr>
            <a:xfrm>
              <a:off x="5356791" y="4035820"/>
              <a:ext cx="276582" cy="284685"/>
            </a:xfrm>
            <a:custGeom>
              <a:avLst/>
              <a:gdLst/>
              <a:ahLst/>
              <a:cxnLst/>
              <a:rect l="l" t="t" r="r" b="b"/>
              <a:pathLst>
                <a:path w="7031" h="7237" extrusionOk="0">
                  <a:moveTo>
                    <a:pt x="1027" y="0"/>
                  </a:moveTo>
                  <a:cubicBezTo>
                    <a:pt x="1027" y="0"/>
                    <a:pt x="297" y="4131"/>
                    <a:pt x="160" y="4839"/>
                  </a:cubicBezTo>
                  <a:cubicBezTo>
                    <a:pt x="0" y="5798"/>
                    <a:pt x="1324" y="6893"/>
                    <a:pt x="2853" y="7167"/>
                  </a:cubicBezTo>
                  <a:cubicBezTo>
                    <a:pt x="3110" y="7214"/>
                    <a:pt x="3370" y="7236"/>
                    <a:pt x="3626" y="7236"/>
                  </a:cubicBezTo>
                  <a:cubicBezTo>
                    <a:pt x="4870" y="7236"/>
                    <a:pt x="6012" y="6711"/>
                    <a:pt x="6163" y="5935"/>
                  </a:cubicBezTo>
                  <a:cubicBezTo>
                    <a:pt x="6300" y="5227"/>
                    <a:pt x="7030" y="1096"/>
                    <a:pt x="7030" y="1096"/>
                  </a:cubicBezTo>
                  <a:lnTo>
                    <a:pt x="1027" y="0"/>
                  </a:lnTo>
                  <a:close/>
                </a:path>
              </a:pathLst>
            </a:custGeom>
            <a:solidFill>
              <a:srgbClr val="EF7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5"/>
            <p:cNvSpPr/>
            <p:nvPr/>
          </p:nvSpPr>
          <p:spPr>
            <a:xfrm>
              <a:off x="5361275" y="4035820"/>
              <a:ext cx="252350" cy="252193"/>
            </a:xfrm>
            <a:custGeom>
              <a:avLst/>
              <a:gdLst/>
              <a:ahLst/>
              <a:cxnLst/>
              <a:rect l="l" t="t" r="r" b="b"/>
              <a:pathLst>
                <a:path w="6415" h="6411" extrusionOk="0">
                  <a:moveTo>
                    <a:pt x="913" y="0"/>
                  </a:moveTo>
                  <a:cubicBezTo>
                    <a:pt x="913" y="0"/>
                    <a:pt x="183" y="4131"/>
                    <a:pt x="46" y="4839"/>
                  </a:cubicBezTo>
                  <a:cubicBezTo>
                    <a:pt x="0" y="5113"/>
                    <a:pt x="69" y="5410"/>
                    <a:pt x="251" y="5684"/>
                  </a:cubicBezTo>
                  <a:cubicBezTo>
                    <a:pt x="558" y="6182"/>
                    <a:pt x="1053" y="6410"/>
                    <a:pt x="1552" y="6410"/>
                  </a:cubicBezTo>
                  <a:cubicBezTo>
                    <a:pt x="2242" y="6410"/>
                    <a:pt x="2938" y="5973"/>
                    <a:pt x="3150" y="5204"/>
                  </a:cubicBezTo>
                  <a:cubicBezTo>
                    <a:pt x="3835" y="2693"/>
                    <a:pt x="4497" y="3629"/>
                    <a:pt x="6072" y="2945"/>
                  </a:cubicBezTo>
                  <a:lnTo>
                    <a:pt x="6414" y="1004"/>
                  </a:lnTo>
                  <a:lnTo>
                    <a:pt x="913" y="0"/>
                  </a:lnTo>
                  <a:close/>
                </a:path>
              </a:pathLst>
            </a:custGeom>
            <a:solidFill>
              <a:srgbClr val="C348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5"/>
            <p:cNvSpPr/>
            <p:nvPr/>
          </p:nvSpPr>
          <p:spPr>
            <a:xfrm>
              <a:off x="5315487" y="3717698"/>
              <a:ext cx="424727" cy="412729"/>
            </a:xfrm>
            <a:custGeom>
              <a:avLst/>
              <a:gdLst/>
              <a:ahLst/>
              <a:cxnLst/>
              <a:rect l="l" t="t" r="r" b="b"/>
              <a:pathLst>
                <a:path w="10797" h="10492" extrusionOk="0">
                  <a:moveTo>
                    <a:pt x="5429" y="1"/>
                  </a:moveTo>
                  <a:cubicBezTo>
                    <a:pt x="2642" y="1"/>
                    <a:pt x="315" y="2169"/>
                    <a:pt x="160" y="4983"/>
                  </a:cubicBezTo>
                  <a:cubicBezTo>
                    <a:pt x="0" y="7859"/>
                    <a:pt x="2237" y="10347"/>
                    <a:pt x="5113" y="10484"/>
                  </a:cubicBezTo>
                  <a:cubicBezTo>
                    <a:pt x="5212" y="10489"/>
                    <a:pt x="5310" y="10492"/>
                    <a:pt x="5408" y="10492"/>
                  </a:cubicBezTo>
                  <a:cubicBezTo>
                    <a:pt x="8177" y="10492"/>
                    <a:pt x="10483" y="8331"/>
                    <a:pt x="10637" y="5531"/>
                  </a:cubicBezTo>
                  <a:cubicBezTo>
                    <a:pt x="10797" y="2632"/>
                    <a:pt x="8560" y="167"/>
                    <a:pt x="5684" y="7"/>
                  </a:cubicBezTo>
                  <a:cubicBezTo>
                    <a:pt x="5598" y="3"/>
                    <a:pt x="5514" y="1"/>
                    <a:pt x="5429" y="1"/>
                  </a:cubicBezTo>
                  <a:close/>
                </a:path>
              </a:pathLst>
            </a:custGeom>
            <a:solidFill>
              <a:srgbClr val="B842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5"/>
            <p:cNvSpPr/>
            <p:nvPr/>
          </p:nvSpPr>
          <p:spPr>
            <a:xfrm>
              <a:off x="5267888" y="3915093"/>
              <a:ext cx="516344" cy="132725"/>
            </a:xfrm>
            <a:custGeom>
              <a:avLst/>
              <a:gdLst/>
              <a:ahLst/>
              <a:cxnLst/>
              <a:rect l="l" t="t" r="r" b="b"/>
              <a:pathLst>
                <a:path w="13126" h="3374" extrusionOk="0">
                  <a:moveTo>
                    <a:pt x="1365" y="1"/>
                  </a:moveTo>
                  <a:cubicBezTo>
                    <a:pt x="1314" y="1"/>
                    <a:pt x="1262" y="4"/>
                    <a:pt x="1210" y="11"/>
                  </a:cubicBezTo>
                  <a:cubicBezTo>
                    <a:pt x="503" y="102"/>
                    <a:pt x="1" y="809"/>
                    <a:pt x="92" y="1585"/>
                  </a:cubicBezTo>
                  <a:cubicBezTo>
                    <a:pt x="198" y="2305"/>
                    <a:pt x="754" y="2828"/>
                    <a:pt x="1417" y="2828"/>
                  </a:cubicBezTo>
                  <a:cubicBezTo>
                    <a:pt x="1469" y="2828"/>
                    <a:pt x="1522" y="2825"/>
                    <a:pt x="1575" y="2818"/>
                  </a:cubicBezTo>
                  <a:cubicBezTo>
                    <a:pt x="2283" y="2727"/>
                    <a:pt x="2785" y="2019"/>
                    <a:pt x="2694" y="1243"/>
                  </a:cubicBezTo>
                  <a:cubicBezTo>
                    <a:pt x="2588" y="524"/>
                    <a:pt x="2012" y="1"/>
                    <a:pt x="1365" y="1"/>
                  </a:cubicBezTo>
                  <a:close/>
                  <a:moveTo>
                    <a:pt x="11732" y="550"/>
                  </a:moveTo>
                  <a:cubicBezTo>
                    <a:pt x="11124" y="550"/>
                    <a:pt x="10568" y="999"/>
                    <a:pt x="10409" y="1654"/>
                  </a:cubicBezTo>
                  <a:cubicBezTo>
                    <a:pt x="10226" y="2407"/>
                    <a:pt x="10637" y="3160"/>
                    <a:pt x="11345" y="3343"/>
                  </a:cubicBezTo>
                  <a:cubicBezTo>
                    <a:pt x="11436" y="3364"/>
                    <a:pt x="11528" y="3374"/>
                    <a:pt x="11618" y="3374"/>
                  </a:cubicBezTo>
                  <a:cubicBezTo>
                    <a:pt x="12227" y="3374"/>
                    <a:pt x="12784" y="2923"/>
                    <a:pt x="12942" y="2247"/>
                  </a:cubicBezTo>
                  <a:cubicBezTo>
                    <a:pt x="13125" y="1494"/>
                    <a:pt x="12691" y="741"/>
                    <a:pt x="12007" y="581"/>
                  </a:cubicBezTo>
                  <a:cubicBezTo>
                    <a:pt x="11915" y="560"/>
                    <a:pt x="11823" y="550"/>
                    <a:pt x="11732" y="550"/>
                  </a:cubicBezTo>
                  <a:close/>
                </a:path>
              </a:pathLst>
            </a:custGeom>
            <a:solidFill>
              <a:srgbClr val="C348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5"/>
            <p:cNvSpPr/>
            <p:nvPr/>
          </p:nvSpPr>
          <p:spPr>
            <a:xfrm>
              <a:off x="5328940" y="3736501"/>
              <a:ext cx="407694" cy="474725"/>
            </a:xfrm>
            <a:custGeom>
              <a:avLst/>
              <a:gdLst/>
              <a:ahLst/>
              <a:cxnLst/>
              <a:rect l="l" t="t" r="r" b="b"/>
              <a:pathLst>
                <a:path w="10364" h="12068" extrusionOk="0">
                  <a:moveTo>
                    <a:pt x="5036" y="1"/>
                  </a:moveTo>
                  <a:cubicBezTo>
                    <a:pt x="2224" y="1"/>
                    <a:pt x="1" y="2292"/>
                    <a:pt x="1" y="5076"/>
                  </a:cubicBezTo>
                  <a:cubicBezTo>
                    <a:pt x="1" y="5464"/>
                    <a:pt x="23" y="6902"/>
                    <a:pt x="23" y="7267"/>
                  </a:cubicBezTo>
                  <a:cubicBezTo>
                    <a:pt x="23" y="9846"/>
                    <a:pt x="2101" y="11946"/>
                    <a:pt x="4680" y="12060"/>
                  </a:cubicBezTo>
                  <a:cubicBezTo>
                    <a:pt x="4769" y="12065"/>
                    <a:pt x="4858" y="12067"/>
                    <a:pt x="4946" y="12067"/>
                  </a:cubicBezTo>
                  <a:cubicBezTo>
                    <a:pt x="7393" y="12067"/>
                    <a:pt x="9529" y="10259"/>
                    <a:pt x="9816" y="7792"/>
                  </a:cubicBezTo>
                  <a:cubicBezTo>
                    <a:pt x="9838" y="7427"/>
                    <a:pt x="9998" y="5989"/>
                    <a:pt x="10044" y="5601"/>
                  </a:cubicBezTo>
                  <a:cubicBezTo>
                    <a:pt x="10363" y="2747"/>
                    <a:pt x="8241" y="145"/>
                    <a:pt x="5319" y="8"/>
                  </a:cubicBezTo>
                  <a:cubicBezTo>
                    <a:pt x="5224" y="3"/>
                    <a:pt x="5130" y="1"/>
                    <a:pt x="5036" y="1"/>
                  </a:cubicBezTo>
                  <a:close/>
                </a:path>
              </a:pathLst>
            </a:custGeom>
            <a:solidFill>
              <a:srgbClr val="EF7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5"/>
            <p:cNvSpPr/>
            <p:nvPr/>
          </p:nvSpPr>
          <p:spPr>
            <a:xfrm>
              <a:off x="5417843" y="3955886"/>
              <a:ext cx="200267" cy="35954"/>
            </a:xfrm>
            <a:custGeom>
              <a:avLst/>
              <a:gdLst/>
              <a:ahLst/>
              <a:cxnLst/>
              <a:rect l="l" t="t" r="r" b="b"/>
              <a:pathLst>
                <a:path w="5091" h="914" extrusionOk="0">
                  <a:moveTo>
                    <a:pt x="366" y="1"/>
                  </a:moveTo>
                  <a:cubicBezTo>
                    <a:pt x="183" y="1"/>
                    <a:pt x="23" y="138"/>
                    <a:pt x="0" y="320"/>
                  </a:cubicBezTo>
                  <a:cubicBezTo>
                    <a:pt x="0" y="503"/>
                    <a:pt x="137" y="663"/>
                    <a:pt x="320" y="685"/>
                  </a:cubicBezTo>
                  <a:cubicBezTo>
                    <a:pt x="503" y="685"/>
                    <a:pt x="662" y="548"/>
                    <a:pt x="685" y="366"/>
                  </a:cubicBezTo>
                  <a:cubicBezTo>
                    <a:pt x="685" y="183"/>
                    <a:pt x="548" y="24"/>
                    <a:pt x="366" y="1"/>
                  </a:cubicBezTo>
                  <a:close/>
                  <a:moveTo>
                    <a:pt x="4748" y="229"/>
                  </a:moveTo>
                  <a:cubicBezTo>
                    <a:pt x="4565" y="229"/>
                    <a:pt x="4406" y="366"/>
                    <a:pt x="4406" y="548"/>
                  </a:cubicBezTo>
                  <a:cubicBezTo>
                    <a:pt x="4406" y="731"/>
                    <a:pt x="4543" y="891"/>
                    <a:pt x="4725" y="914"/>
                  </a:cubicBezTo>
                  <a:cubicBezTo>
                    <a:pt x="4908" y="914"/>
                    <a:pt x="5068" y="777"/>
                    <a:pt x="5068" y="594"/>
                  </a:cubicBezTo>
                  <a:cubicBezTo>
                    <a:pt x="5090" y="412"/>
                    <a:pt x="4953" y="252"/>
                    <a:pt x="4748" y="229"/>
                  </a:cubicBezTo>
                  <a:close/>
                </a:path>
              </a:pathLst>
            </a:custGeom>
            <a:solidFill>
              <a:srgbClr val="322B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5"/>
            <p:cNvSpPr/>
            <p:nvPr/>
          </p:nvSpPr>
          <p:spPr>
            <a:xfrm>
              <a:off x="5449273" y="4036882"/>
              <a:ext cx="143700" cy="42052"/>
            </a:xfrm>
            <a:custGeom>
              <a:avLst/>
              <a:gdLst/>
              <a:ahLst/>
              <a:cxnLst/>
              <a:rect l="l" t="t" r="r" b="b"/>
              <a:pathLst>
                <a:path w="3653" h="1069" extrusionOk="0">
                  <a:moveTo>
                    <a:pt x="214" y="1"/>
                  </a:moveTo>
                  <a:cubicBezTo>
                    <a:pt x="188" y="1"/>
                    <a:pt x="162" y="7"/>
                    <a:pt x="137" y="19"/>
                  </a:cubicBezTo>
                  <a:cubicBezTo>
                    <a:pt x="46" y="64"/>
                    <a:pt x="0" y="179"/>
                    <a:pt x="46" y="270"/>
                  </a:cubicBezTo>
                  <a:cubicBezTo>
                    <a:pt x="183" y="544"/>
                    <a:pt x="411" y="749"/>
                    <a:pt x="708" y="863"/>
                  </a:cubicBezTo>
                  <a:cubicBezTo>
                    <a:pt x="982" y="977"/>
                    <a:pt x="1347" y="1023"/>
                    <a:pt x="1781" y="1069"/>
                  </a:cubicBezTo>
                  <a:lnTo>
                    <a:pt x="2123" y="1069"/>
                  </a:lnTo>
                  <a:cubicBezTo>
                    <a:pt x="2465" y="1069"/>
                    <a:pt x="2762" y="1023"/>
                    <a:pt x="3013" y="932"/>
                  </a:cubicBezTo>
                  <a:cubicBezTo>
                    <a:pt x="3264" y="840"/>
                    <a:pt x="3470" y="681"/>
                    <a:pt x="3607" y="452"/>
                  </a:cubicBezTo>
                  <a:cubicBezTo>
                    <a:pt x="3652" y="384"/>
                    <a:pt x="3629" y="247"/>
                    <a:pt x="3538" y="201"/>
                  </a:cubicBezTo>
                  <a:cubicBezTo>
                    <a:pt x="3506" y="178"/>
                    <a:pt x="3472" y="168"/>
                    <a:pt x="3438" y="168"/>
                  </a:cubicBezTo>
                  <a:cubicBezTo>
                    <a:pt x="3376" y="168"/>
                    <a:pt x="3317" y="202"/>
                    <a:pt x="3287" y="247"/>
                  </a:cubicBezTo>
                  <a:cubicBezTo>
                    <a:pt x="3173" y="407"/>
                    <a:pt x="3059" y="521"/>
                    <a:pt x="2876" y="589"/>
                  </a:cubicBezTo>
                  <a:cubicBezTo>
                    <a:pt x="2694" y="658"/>
                    <a:pt x="2443" y="681"/>
                    <a:pt x="2123" y="681"/>
                  </a:cubicBezTo>
                  <a:lnTo>
                    <a:pt x="1803" y="681"/>
                  </a:lnTo>
                  <a:cubicBezTo>
                    <a:pt x="1393" y="658"/>
                    <a:pt x="1073" y="589"/>
                    <a:pt x="845" y="498"/>
                  </a:cubicBezTo>
                  <a:cubicBezTo>
                    <a:pt x="617" y="407"/>
                    <a:pt x="502" y="293"/>
                    <a:pt x="388" y="110"/>
                  </a:cubicBezTo>
                  <a:cubicBezTo>
                    <a:pt x="355" y="43"/>
                    <a:pt x="285" y="1"/>
                    <a:pt x="214" y="1"/>
                  </a:cubicBezTo>
                  <a:close/>
                </a:path>
              </a:pathLst>
            </a:custGeom>
            <a:solidFill>
              <a:srgbClr val="8732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5"/>
            <p:cNvSpPr/>
            <p:nvPr/>
          </p:nvSpPr>
          <p:spPr>
            <a:xfrm>
              <a:off x="5388222" y="3905928"/>
              <a:ext cx="278352" cy="35640"/>
            </a:xfrm>
            <a:custGeom>
              <a:avLst/>
              <a:gdLst/>
              <a:ahLst/>
              <a:cxnLst/>
              <a:rect l="l" t="t" r="r" b="b"/>
              <a:pathLst>
                <a:path w="7076" h="906" extrusionOk="0">
                  <a:moveTo>
                    <a:pt x="1439" y="1"/>
                  </a:moveTo>
                  <a:cubicBezTo>
                    <a:pt x="1329" y="1"/>
                    <a:pt x="1234" y="9"/>
                    <a:pt x="1164" y="15"/>
                  </a:cubicBezTo>
                  <a:cubicBezTo>
                    <a:pt x="867" y="84"/>
                    <a:pt x="320" y="289"/>
                    <a:pt x="0" y="517"/>
                  </a:cubicBezTo>
                  <a:lnTo>
                    <a:pt x="23" y="540"/>
                  </a:lnTo>
                  <a:cubicBezTo>
                    <a:pt x="274" y="426"/>
                    <a:pt x="799" y="289"/>
                    <a:pt x="1164" y="266"/>
                  </a:cubicBezTo>
                  <a:cubicBezTo>
                    <a:pt x="1233" y="263"/>
                    <a:pt x="1300" y="262"/>
                    <a:pt x="1366" y="262"/>
                  </a:cubicBezTo>
                  <a:cubicBezTo>
                    <a:pt x="1782" y="262"/>
                    <a:pt x="2141" y="318"/>
                    <a:pt x="2397" y="358"/>
                  </a:cubicBezTo>
                  <a:lnTo>
                    <a:pt x="2397" y="335"/>
                  </a:lnTo>
                  <a:cubicBezTo>
                    <a:pt x="2101" y="55"/>
                    <a:pt x="1721" y="1"/>
                    <a:pt x="1439" y="1"/>
                  </a:cubicBezTo>
                  <a:close/>
                  <a:moveTo>
                    <a:pt x="5455" y="215"/>
                  </a:moveTo>
                  <a:cubicBezTo>
                    <a:pt x="5217" y="215"/>
                    <a:pt x="4944" y="268"/>
                    <a:pt x="4702" y="449"/>
                  </a:cubicBezTo>
                  <a:lnTo>
                    <a:pt x="4702" y="495"/>
                  </a:lnTo>
                  <a:cubicBezTo>
                    <a:pt x="4862" y="483"/>
                    <a:pt x="5050" y="472"/>
                    <a:pt x="5259" y="472"/>
                  </a:cubicBezTo>
                  <a:cubicBezTo>
                    <a:pt x="5467" y="472"/>
                    <a:pt x="5695" y="483"/>
                    <a:pt x="5935" y="517"/>
                  </a:cubicBezTo>
                  <a:cubicBezTo>
                    <a:pt x="6323" y="586"/>
                    <a:pt x="6825" y="769"/>
                    <a:pt x="7053" y="905"/>
                  </a:cubicBezTo>
                  <a:lnTo>
                    <a:pt x="7076" y="883"/>
                  </a:lnTo>
                  <a:cubicBezTo>
                    <a:pt x="6779" y="632"/>
                    <a:pt x="6254" y="358"/>
                    <a:pt x="5958" y="289"/>
                  </a:cubicBezTo>
                  <a:cubicBezTo>
                    <a:pt x="5850" y="257"/>
                    <a:pt x="5666" y="215"/>
                    <a:pt x="5455" y="215"/>
                  </a:cubicBezTo>
                  <a:close/>
                </a:path>
              </a:pathLst>
            </a:custGeom>
            <a:solidFill>
              <a:srgbClr val="322B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5"/>
            <p:cNvSpPr/>
            <p:nvPr/>
          </p:nvSpPr>
          <p:spPr>
            <a:xfrm>
              <a:off x="5496832" y="3951402"/>
              <a:ext cx="47638" cy="67385"/>
            </a:xfrm>
            <a:custGeom>
              <a:avLst/>
              <a:gdLst/>
              <a:ahLst/>
              <a:cxnLst/>
              <a:rect l="l" t="t" r="r" b="b"/>
              <a:pathLst>
                <a:path w="1211" h="1713" extrusionOk="0">
                  <a:moveTo>
                    <a:pt x="663" y="1"/>
                  </a:moveTo>
                  <a:cubicBezTo>
                    <a:pt x="663" y="1"/>
                    <a:pt x="47" y="1302"/>
                    <a:pt x="24" y="1393"/>
                  </a:cubicBezTo>
                  <a:cubicBezTo>
                    <a:pt x="1" y="1530"/>
                    <a:pt x="92" y="1644"/>
                    <a:pt x="229" y="1667"/>
                  </a:cubicBezTo>
                  <a:lnTo>
                    <a:pt x="1211" y="1712"/>
                  </a:lnTo>
                  <a:lnTo>
                    <a:pt x="1211" y="1690"/>
                  </a:lnTo>
                  <a:cubicBezTo>
                    <a:pt x="800" y="1530"/>
                    <a:pt x="252" y="1461"/>
                    <a:pt x="252" y="1461"/>
                  </a:cubicBezTo>
                  <a:cubicBezTo>
                    <a:pt x="252" y="1461"/>
                    <a:pt x="503" y="799"/>
                    <a:pt x="686" y="1"/>
                  </a:cubicBezTo>
                  <a:close/>
                </a:path>
              </a:pathLst>
            </a:custGeom>
            <a:solidFill>
              <a:srgbClr val="8732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5"/>
            <p:cNvSpPr/>
            <p:nvPr/>
          </p:nvSpPr>
          <p:spPr>
            <a:xfrm>
              <a:off x="5249518" y="3557948"/>
              <a:ext cx="567011" cy="433893"/>
            </a:xfrm>
            <a:custGeom>
              <a:avLst/>
              <a:gdLst/>
              <a:ahLst/>
              <a:cxnLst/>
              <a:rect l="l" t="t" r="r" b="b"/>
              <a:pathLst>
                <a:path w="14414" h="11030" extrusionOk="0">
                  <a:moveTo>
                    <a:pt x="7991" y="0"/>
                  </a:moveTo>
                  <a:cubicBezTo>
                    <a:pt x="7613" y="0"/>
                    <a:pt x="7238" y="130"/>
                    <a:pt x="6904" y="393"/>
                  </a:cubicBezTo>
                  <a:cubicBezTo>
                    <a:pt x="5595" y="1428"/>
                    <a:pt x="5634" y="3167"/>
                    <a:pt x="3964" y="3167"/>
                  </a:cubicBezTo>
                  <a:cubicBezTo>
                    <a:pt x="3830" y="3167"/>
                    <a:pt x="3684" y="3156"/>
                    <a:pt x="3526" y="3132"/>
                  </a:cubicBezTo>
                  <a:cubicBezTo>
                    <a:pt x="3318" y="3103"/>
                    <a:pt x="3119" y="3089"/>
                    <a:pt x="2929" y="3089"/>
                  </a:cubicBezTo>
                  <a:cubicBezTo>
                    <a:pt x="918" y="3089"/>
                    <a:pt x="0" y="4674"/>
                    <a:pt x="856" y="6259"/>
                  </a:cubicBezTo>
                  <a:cubicBezTo>
                    <a:pt x="1654" y="7743"/>
                    <a:pt x="1677" y="9090"/>
                    <a:pt x="1677" y="9090"/>
                  </a:cubicBezTo>
                  <a:lnTo>
                    <a:pt x="2020" y="9615"/>
                  </a:lnTo>
                  <a:lnTo>
                    <a:pt x="2020" y="10482"/>
                  </a:lnTo>
                  <a:lnTo>
                    <a:pt x="3298" y="6990"/>
                  </a:lnTo>
                  <a:cubicBezTo>
                    <a:pt x="3497" y="7066"/>
                    <a:pt x="3690" y="7098"/>
                    <a:pt x="3875" y="7098"/>
                  </a:cubicBezTo>
                  <a:cubicBezTo>
                    <a:pt x="4411" y="7098"/>
                    <a:pt x="4894" y="6827"/>
                    <a:pt x="5352" y="6556"/>
                  </a:cubicBezTo>
                  <a:cubicBezTo>
                    <a:pt x="5803" y="6262"/>
                    <a:pt x="6237" y="5985"/>
                    <a:pt x="6683" y="5985"/>
                  </a:cubicBezTo>
                  <a:cubicBezTo>
                    <a:pt x="6757" y="5985"/>
                    <a:pt x="6830" y="5992"/>
                    <a:pt x="6904" y="6008"/>
                  </a:cubicBezTo>
                  <a:cubicBezTo>
                    <a:pt x="6904" y="6008"/>
                    <a:pt x="7110" y="7583"/>
                    <a:pt x="8685" y="7948"/>
                  </a:cubicBezTo>
                  <a:cubicBezTo>
                    <a:pt x="8905" y="7999"/>
                    <a:pt x="9121" y="8021"/>
                    <a:pt x="9330" y="8021"/>
                  </a:cubicBezTo>
                  <a:cubicBezTo>
                    <a:pt x="10526" y="8021"/>
                    <a:pt x="11469" y="7309"/>
                    <a:pt x="11469" y="7309"/>
                  </a:cubicBezTo>
                  <a:lnTo>
                    <a:pt x="11971" y="11030"/>
                  </a:lnTo>
                  <a:lnTo>
                    <a:pt x="12063" y="10140"/>
                  </a:lnTo>
                  <a:lnTo>
                    <a:pt x="12474" y="9660"/>
                  </a:lnTo>
                  <a:cubicBezTo>
                    <a:pt x="12474" y="9660"/>
                    <a:pt x="14094" y="9204"/>
                    <a:pt x="14208" y="8473"/>
                  </a:cubicBezTo>
                  <a:cubicBezTo>
                    <a:pt x="14414" y="7355"/>
                    <a:pt x="13341" y="6921"/>
                    <a:pt x="13341" y="6921"/>
                  </a:cubicBezTo>
                  <a:cubicBezTo>
                    <a:pt x="14208" y="5985"/>
                    <a:pt x="14140" y="5027"/>
                    <a:pt x="13227" y="4251"/>
                  </a:cubicBezTo>
                  <a:cubicBezTo>
                    <a:pt x="12796" y="3884"/>
                    <a:pt x="12156" y="3787"/>
                    <a:pt x="11601" y="3787"/>
                  </a:cubicBezTo>
                  <a:cubicBezTo>
                    <a:pt x="10980" y="3787"/>
                    <a:pt x="10465" y="3908"/>
                    <a:pt x="10465" y="3908"/>
                  </a:cubicBezTo>
                  <a:cubicBezTo>
                    <a:pt x="10482" y="1361"/>
                    <a:pt x="9220" y="0"/>
                    <a:pt x="7991" y="0"/>
                  </a:cubicBezTo>
                  <a:close/>
                </a:path>
              </a:pathLst>
            </a:custGeom>
            <a:solidFill>
              <a:srgbClr val="322B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5"/>
            <p:cNvSpPr/>
            <p:nvPr/>
          </p:nvSpPr>
          <p:spPr>
            <a:xfrm>
              <a:off x="4661815" y="4438951"/>
              <a:ext cx="1139450" cy="783918"/>
            </a:xfrm>
            <a:custGeom>
              <a:avLst/>
              <a:gdLst/>
              <a:ahLst/>
              <a:cxnLst/>
              <a:rect l="l" t="t" r="r" b="b"/>
              <a:pathLst>
                <a:path w="28966" h="19928" extrusionOk="0">
                  <a:moveTo>
                    <a:pt x="1461" y="1"/>
                  </a:moveTo>
                  <a:cubicBezTo>
                    <a:pt x="662" y="1"/>
                    <a:pt x="0" y="663"/>
                    <a:pt x="0" y="1461"/>
                  </a:cubicBezTo>
                  <a:lnTo>
                    <a:pt x="0" y="18466"/>
                  </a:lnTo>
                  <a:cubicBezTo>
                    <a:pt x="0" y="19288"/>
                    <a:pt x="662" y="19927"/>
                    <a:pt x="1461" y="19927"/>
                  </a:cubicBezTo>
                  <a:lnTo>
                    <a:pt x="27505" y="19927"/>
                  </a:lnTo>
                  <a:cubicBezTo>
                    <a:pt x="28304" y="19927"/>
                    <a:pt x="28966" y="19288"/>
                    <a:pt x="28966" y="18466"/>
                  </a:cubicBezTo>
                  <a:lnTo>
                    <a:pt x="28966" y="1461"/>
                  </a:lnTo>
                  <a:cubicBezTo>
                    <a:pt x="28966" y="663"/>
                    <a:pt x="28304" y="1"/>
                    <a:pt x="275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7" name="Google Shape;437;p35"/>
          <p:cNvSpPr/>
          <p:nvPr/>
        </p:nvSpPr>
        <p:spPr>
          <a:xfrm flipH="1">
            <a:off x="6825731" y="4445238"/>
            <a:ext cx="146675" cy="203175"/>
          </a:xfrm>
          <a:custGeom>
            <a:avLst/>
            <a:gdLst/>
            <a:ahLst/>
            <a:cxnLst/>
            <a:rect l="l" t="t" r="r" b="b"/>
            <a:pathLst>
              <a:path w="5867" h="8127" extrusionOk="0">
                <a:moveTo>
                  <a:pt x="754" y="1"/>
                </a:moveTo>
                <a:lnTo>
                  <a:pt x="0" y="1462"/>
                </a:lnTo>
                <a:lnTo>
                  <a:pt x="3241" y="8126"/>
                </a:lnTo>
                <a:lnTo>
                  <a:pt x="5866" y="3219"/>
                </a:lnTo>
                <a:lnTo>
                  <a:pt x="754" y="1"/>
                </a:lnTo>
                <a:close/>
              </a:path>
            </a:pathLst>
          </a:custGeom>
          <a:solidFill>
            <a:srgbClr val="F4A79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35"/>
          <p:cNvSpPr/>
          <p:nvPr/>
        </p:nvSpPr>
        <p:spPr>
          <a:xfrm flipH="1">
            <a:off x="6825731" y="4445238"/>
            <a:ext cx="146675" cy="203175"/>
          </a:xfrm>
          <a:custGeom>
            <a:avLst/>
            <a:gdLst/>
            <a:ahLst/>
            <a:cxnLst/>
            <a:rect l="l" t="t" r="r" b="b"/>
            <a:pathLst>
              <a:path w="5867" h="8127" extrusionOk="0">
                <a:moveTo>
                  <a:pt x="754" y="1"/>
                </a:moveTo>
                <a:lnTo>
                  <a:pt x="0" y="1462"/>
                </a:lnTo>
                <a:lnTo>
                  <a:pt x="3241" y="8126"/>
                </a:lnTo>
                <a:lnTo>
                  <a:pt x="1233" y="2603"/>
                </a:lnTo>
                <a:lnTo>
                  <a:pt x="5227" y="4429"/>
                </a:lnTo>
                <a:lnTo>
                  <a:pt x="5866" y="3219"/>
                </a:lnTo>
                <a:lnTo>
                  <a:pt x="754" y="1"/>
                </a:lnTo>
                <a:close/>
              </a:path>
            </a:pathLst>
          </a:custGeom>
          <a:solidFill>
            <a:srgbClr val="EF71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8">
          <a:extLst>
            <a:ext uri="{FF2B5EF4-FFF2-40B4-BE49-F238E27FC236}">
              <a16:creationId xmlns:a16="http://schemas.microsoft.com/office/drawing/2014/main" id="{2B91F296-59AF-F073-B628-71965D7048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9" name="Google Shape;1059;p46">
            <a:extLst>
              <a:ext uri="{FF2B5EF4-FFF2-40B4-BE49-F238E27FC236}">
                <a16:creationId xmlns:a16="http://schemas.microsoft.com/office/drawing/2014/main" id="{91FEAC0C-EB97-88D0-1F45-3F7869B85FD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79238" y="1068108"/>
            <a:ext cx="63447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dirty="0"/>
              <a:t>Is everyone ready?</a:t>
            </a:r>
            <a:br>
              <a:rPr lang="en-US" altLang="zh-CN" sz="4400" dirty="0"/>
            </a:br>
            <a:br>
              <a:rPr lang="en-US" altLang="zh-CN" sz="4400" dirty="0"/>
            </a:br>
            <a:r>
              <a:rPr lang="en-US" altLang="zh-CN" sz="4000" dirty="0"/>
              <a:t>Next up is our website presentation!</a:t>
            </a:r>
            <a:endParaRPr sz="4400" dirty="0"/>
          </a:p>
        </p:txBody>
      </p:sp>
      <p:sp>
        <p:nvSpPr>
          <p:cNvPr id="1060" name="Google Shape;1060;p46">
            <a:extLst>
              <a:ext uri="{FF2B5EF4-FFF2-40B4-BE49-F238E27FC236}">
                <a16:creationId xmlns:a16="http://schemas.microsoft.com/office/drawing/2014/main" id="{0BF1DC05-E8E5-7E61-79C7-78056F9F425A}"/>
              </a:ext>
            </a:extLst>
          </p:cNvPr>
          <p:cNvSpPr/>
          <p:nvPr/>
        </p:nvSpPr>
        <p:spPr>
          <a:xfrm rot="-7150057">
            <a:off x="6708723" y="707343"/>
            <a:ext cx="280692" cy="228855"/>
          </a:xfrm>
          <a:prstGeom prst="triangle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61" name="Google Shape;1061;p46">
            <a:extLst>
              <a:ext uri="{FF2B5EF4-FFF2-40B4-BE49-F238E27FC236}">
                <a16:creationId xmlns:a16="http://schemas.microsoft.com/office/drawing/2014/main" id="{56A27536-7246-2D29-84DD-F4BDCDAC5FC7}"/>
              </a:ext>
            </a:extLst>
          </p:cNvPr>
          <p:cNvGrpSpPr/>
          <p:nvPr/>
        </p:nvGrpSpPr>
        <p:grpSpPr>
          <a:xfrm>
            <a:off x="6150724" y="2530401"/>
            <a:ext cx="2422925" cy="2413613"/>
            <a:chOff x="5705374" y="2281826"/>
            <a:chExt cx="2422925" cy="2413613"/>
          </a:xfrm>
        </p:grpSpPr>
        <p:sp>
          <p:nvSpPr>
            <p:cNvPr id="1062" name="Google Shape;1062;p46">
              <a:extLst>
                <a:ext uri="{FF2B5EF4-FFF2-40B4-BE49-F238E27FC236}">
                  <a16:creationId xmlns:a16="http://schemas.microsoft.com/office/drawing/2014/main" id="{4A53F140-E1FE-67A1-B5F9-B95C00F833C8}"/>
                </a:ext>
              </a:extLst>
            </p:cNvPr>
            <p:cNvSpPr/>
            <p:nvPr/>
          </p:nvSpPr>
          <p:spPr>
            <a:xfrm rot="8347123">
              <a:off x="7332669" y="4313593"/>
              <a:ext cx="366237" cy="298391"/>
            </a:xfrm>
            <a:prstGeom prst="triangle">
              <a:avLst>
                <a:gd name="adj" fmla="val 50000"/>
              </a:avLst>
            </a:prstGeom>
            <a:solidFill>
              <a:srgbClr val="B645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46">
              <a:extLst>
                <a:ext uri="{FF2B5EF4-FFF2-40B4-BE49-F238E27FC236}">
                  <a16:creationId xmlns:a16="http://schemas.microsoft.com/office/drawing/2014/main" id="{DB149A02-F472-ED32-AC8E-6AFFAE6C23AB}"/>
                </a:ext>
              </a:extLst>
            </p:cNvPr>
            <p:cNvSpPr/>
            <p:nvPr/>
          </p:nvSpPr>
          <p:spPr>
            <a:xfrm>
              <a:off x="5977310" y="2767530"/>
              <a:ext cx="2057135" cy="1509989"/>
            </a:xfrm>
            <a:custGeom>
              <a:avLst/>
              <a:gdLst/>
              <a:ahLst/>
              <a:cxnLst/>
              <a:rect l="l" t="t" r="r" b="b"/>
              <a:pathLst>
                <a:path w="57498" h="42205" extrusionOk="0">
                  <a:moveTo>
                    <a:pt x="0" y="1"/>
                  </a:moveTo>
                  <a:lnTo>
                    <a:pt x="0" y="42205"/>
                  </a:lnTo>
                  <a:lnTo>
                    <a:pt x="57497" y="42205"/>
                  </a:lnTo>
                  <a:lnTo>
                    <a:pt x="57497" y="1"/>
                  </a:lnTo>
                  <a:close/>
                </a:path>
              </a:pathLst>
            </a:custGeom>
            <a:solidFill>
              <a:srgbClr val="FBFD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46">
              <a:extLst>
                <a:ext uri="{FF2B5EF4-FFF2-40B4-BE49-F238E27FC236}">
                  <a16:creationId xmlns:a16="http://schemas.microsoft.com/office/drawing/2014/main" id="{6B22F422-AE02-4D9F-F1A1-62FD33EA6F1C}"/>
                </a:ext>
              </a:extLst>
            </p:cNvPr>
            <p:cNvSpPr/>
            <p:nvPr/>
          </p:nvSpPr>
          <p:spPr>
            <a:xfrm>
              <a:off x="5929942" y="2719375"/>
              <a:ext cx="2151874" cy="1606338"/>
            </a:xfrm>
            <a:custGeom>
              <a:avLst/>
              <a:gdLst/>
              <a:ahLst/>
              <a:cxnLst/>
              <a:rect l="l" t="t" r="r" b="b"/>
              <a:pathLst>
                <a:path w="60146" h="44898" extrusionOk="0">
                  <a:moveTo>
                    <a:pt x="57497" y="2671"/>
                  </a:moveTo>
                  <a:lnTo>
                    <a:pt x="57497" y="42227"/>
                  </a:lnTo>
                  <a:lnTo>
                    <a:pt x="2648" y="42227"/>
                  </a:lnTo>
                  <a:lnTo>
                    <a:pt x="2648" y="2671"/>
                  </a:lnTo>
                  <a:close/>
                  <a:moveTo>
                    <a:pt x="0" y="0"/>
                  </a:moveTo>
                  <a:lnTo>
                    <a:pt x="0" y="44897"/>
                  </a:lnTo>
                  <a:lnTo>
                    <a:pt x="60145" y="44897"/>
                  </a:lnTo>
                  <a:lnTo>
                    <a:pt x="60145" y="42227"/>
                  </a:lnTo>
                  <a:lnTo>
                    <a:pt x="60145" y="2671"/>
                  </a:lnTo>
                  <a:lnTo>
                    <a:pt x="6014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46">
              <a:extLst>
                <a:ext uri="{FF2B5EF4-FFF2-40B4-BE49-F238E27FC236}">
                  <a16:creationId xmlns:a16="http://schemas.microsoft.com/office/drawing/2014/main" id="{04C5D8E2-3DC6-DF91-5377-2C557A6D0055}"/>
                </a:ext>
              </a:extLst>
            </p:cNvPr>
            <p:cNvSpPr/>
            <p:nvPr/>
          </p:nvSpPr>
          <p:spPr>
            <a:xfrm>
              <a:off x="6993142" y="2814899"/>
              <a:ext cx="993899" cy="1415251"/>
            </a:xfrm>
            <a:custGeom>
              <a:avLst/>
              <a:gdLst/>
              <a:ahLst/>
              <a:cxnLst/>
              <a:rect l="l" t="t" r="r" b="b"/>
              <a:pathLst>
                <a:path w="27780" h="39557" extrusionOk="0">
                  <a:moveTo>
                    <a:pt x="1" y="1"/>
                  </a:moveTo>
                  <a:lnTo>
                    <a:pt x="5456" y="39557"/>
                  </a:lnTo>
                  <a:lnTo>
                    <a:pt x="27779" y="39557"/>
                  </a:lnTo>
                  <a:lnTo>
                    <a:pt x="2777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46">
              <a:extLst>
                <a:ext uri="{FF2B5EF4-FFF2-40B4-BE49-F238E27FC236}">
                  <a16:creationId xmlns:a16="http://schemas.microsoft.com/office/drawing/2014/main" id="{A2362CBA-CC0D-7FE5-9E73-675F61D27D4F}"/>
                </a:ext>
              </a:extLst>
            </p:cNvPr>
            <p:cNvSpPr/>
            <p:nvPr/>
          </p:nvSpPr>
          <p:spPr>
            <a:xfrm>
              <a:off x="6815155" y="3526998"/>
              <a:ext cx="1286201" cy="815011"/>
            </a:xfrm>
            <a:custGeom>
              <a:avLst/>
              <a:gdLst/>
              <a:ahLst/>
              <a:cxnLst/>
              <a:rect l="l" t="t" r="r" b="b"/>
              <a:pathLst>
                <a:path w="35950" h="22780" extrusionOk="0">
                  <a:moveTo>
                    <a:pt x="10340" y="0"/>
                  </a:moveTo>
                  <a:cubicBezTo>
                    <a:pt x="8354" y="0"/>
                    <a:pt x="6574" y="1233"/>
                    <a:pt x="5752" y="3127"/>
                  </a:cubicBezTo>
                  <a:cubicBezTo>
                    <a:pt x="982" y="14083"/>
                    <a:pt x="0" y="22780"/>
                    <a:pt x="0" y="22780"/>
                  </a:cubicBezTo>
                  <a:lnTo>
                    <a:pt x="30358" y="22780"/>
                  </a:lnTo>
                  <a:cubicBezTo>
                    <a:pt x="30358" y="22780"/>
                    <a:pt x="34877" y="12440"/>
                    <a:pt x="35630" y="5387"/>
                  </a:cubicBezTo>
                  <a:cubicBezTo>
                    <a:pt x="35950" y="2511"/>
                    <a:pt x="33804" y="0"/>
                    <a:pt x="310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46">
              <a:extLst>
                <a:ext uri="{FF2B5EF4-FFF2-40B4-BE49-F238E27FC236}">
                  <a16:creationId xmlns:a16="http://schemas.microsoft.com/office/drawing/2014/main" id="{5C4D95AD-981F-8898-37B3-5C9F7BE73868}"/>
                </a:ext>
              </a:extLst>
            </p:cNvPr>
            <p:cNvSpPr/>
            <p:nvPr/>
          </p:nvSpPr>
          <p:spPr>
            <a:xfrm>
              <a:off x="7705234" y="3798901"/>
              <a:ext cx="373231" cy="543102"/>
            </a:xfrm>
            <a:custGeom>
              <a:avLst/>
              <a:gdLst/>
              <a:ahLst/>
              <a:cxnLst/>
              <a:rect l="l" t="t" r="r" b="b"/>
              <a:pathLst>
                <a:path w="10432" h="15180" extrusionOk="0">
                  <a:moveTo>
                    <a:pt x="3744" y="1"/>
                  </a:moveTo>
                  <a:lnTo>
                    <a:pt x="1" y="15180"/>
                  </a:lnTo>
                  <a:lnTo>
                    <a:pt x="5479" y="15180"/>
                  </a:lnTo>
                  <a:cubicBezTo>
                    <a:pt x="5479" y="15180"/>
                    <a:pt x="9131" y="6803"/>
                    <a:pt x="1043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46">
              <a:extLst>
                <a:ext uri="{FF2B5EF4-FFF2-40B4-BE49-F238E27FC236}">
                  <a16:creationId xmlns:a16="http://schemas.microsoft.com/office/drawing/2014/main" id="{C8DD21DD-EBE5-7EDE-E715-E073409ECA36}"/>
                </a:ext>
              </a:extLst>
            </p:cNvPr>
            <p:cNvSpPr/>
            <p:nvPr/>
          </p:nvSpPr>
          <p:spPr>
            <a:xfrm>
              <a:off x="7295309" y="3526998"/>
              <a:ext cx="383857" cy="102932"/>
            </a:xfrm>
            <a:custGeom>
              <a:avLst/>
              <a:gdLst/>
              <a:ahLst/>
              <a:cxnLst/>
              <a:rect l="l" t="t" r="r" b="b"/>
              <a:pathLst>
                <a:path w="10729" h="2877" extrusionOk="0">
                  <a:moveTo>
                    <a:pt x="502" y="0"/>
                  </a:moveTo>
                  <a:cubicBezTo>
                    <a:pt x="502" y="0"/>
                    <a:pt x="0" y="2876"/>
                    <a:pt x="5296" y="2876"/>
                  </a:cubicBezTo>
                  <a:cubicBezTo>
                    <a:pt x="10614" y="2876"/>
                    <a:pt x="10728" y="0"/>
                    <a:pt x="10728" y="0"/>
                  </a:cubicBezTo>
                  <a:close/>
                </a:path>
              </a:pathLst>
            </a:custGeom>
            <a:solidFill>
              <a:srgbClr val="EFCA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46">
              <a:extLst>
                <a:ext uri="{FF2B5EF4-FFF2-40B4-BE49-F238E27FC236}">
                  <a16:creationId xmlns:a16="http://schemas.microsoft.com/office/drawing/2014/main" id="{3FE9F829-DAC8-0FFB-9B2D-636DF3EAB0AB}"/>
                </a:ext>
              </a:extLst>
            </p:cNvPr>
            <p:cNvSpPr/>
            <p:nvPr/>
          </p:nvSpPr>
          <p:spPr>
            <a:xfrm>
              <a:off x="6676305" y="3684583"/>
              <a:ext cx="1035544" cy="657425"/>
            </a:xfrm>
            <a:custGeom>
              <a:avLst/>
              <a:gdLst/>
              <a:ahLst/>
              <a:cxnLst/>
              <a:rect l="l" t="t" r="r" b="b"/>
              <a:pathLst>
                <a:path w="28944" h="19928" extrusionOk="0">
                  <a:moveTo>
                    <a:pt x="1462" y="1"/>
                  </a:moveTo>
                  <a:cubicBezTo>
                    <a:pt x="640" y="1"/>
                    <a:pt x="1" y="663"/>
                    <a:pt x="1" y="1461"/>
                  </a:cubicBezTo>
                  <a:lnTo>
                    <a:pt x="1" y="18466"/>
                  </a:lnTo>
                  <a:cubicBezTo>
                    <a:pt x="1" y="19288"/>
                    <a:pt x="640" y="19927"/>
                    <a:pt x="1462" y="19927"/>
                  </a:cubicBezTo>
                  <a:lnTo>
                    <a:pt x="27482" y="19927"/>
                  </a:lnTo>
                  <a:cubicBezTo>
                    <a:pt x="28304" y="19927"/>
                    <a:pt x="28943" y="19288"/>
                    <a:pt x="28943" y="18466"/>
                  </a:cubicBezTo>
                  <a:lnTo>
                    <a:pt x="28943" y="1461"/>
                  </a:lnTo>
                  <a:cubicBezTo>
                    <a:pt x="28943" y="663"/>
                    <a:pt x="28304" y="1"/>
                    <a:pt x="274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46">
              <a:extLst>
                <a:ext uri="{FF2B5EF4-FFF2-40B4-BE49-F238E27FC236}">
                  <a16:creationId xmlns:a16="http://schemas.microsoft.com/office/drawing/2014/main" id="{EC3A6E75-4277-368E-A9CC-2D0FD6E9CF62}"/>
                </a:ext>
              </a:extLst>
            </p:cNvPr>
            <p:cNvSpPr/>
            <p:nvPr/>
          </p:nvSpPr>
          <p:spPr>
            <a:xfrm>
              <a:off x="7344287" y="3366110"/>
              <a:ext cx="280961" cy="245040"/>
            </a:xfrm>
            <a:custGeom>
              <a:avLst/>
              <a:gdLst/>
              <a:ahLst/>
              <a:cxnLst/>
              <a:rect l="l" t="t" r="r" b="b"/>
              <a:pathLst>
                <a:path w="7853" h="6849" extrusionOk="0">
                  <a:moveTo>
                    <a:pt x="1370" y="1"/>
                  </a:moveTo>
                  <a:lnTo>
                    <a:pt x="1" y="5273"/>
                  </a:lnTo>
                  <a:cubicBezTo>
                    <a:pt x="1" y="5844"/>
                    <a:pt x="982" y="6848"/>
                    <a:pt x="3927" y="6848"/>
                  </a:cubicBezTo>
                  <a:cubicBezTo>
                    <a:pt x="6871" y="6848"/>
                    <a:pt x="7853" y="5844"/>
                    <a:pt x="7853" y="5273"/>
                  </a:cubicBezTo>
                  <a:lnTo>
                    <a:pt x="7693" y="1"/>
                  </a:lnTo>
                  <a:close/>
                </a:path>
              </a:pathLst>
            </a:custGeom>
            <a:solidFill>
              <a:srgbClr val="EFCA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46">
              <a:extLst>
                <a:ext uri="{FF2B5EF4-FFF2-40B4-BE49-F238E27FC236}">
                  <a16:creationId xmlns:a16="http://schemas.microsoft.com/office/drawing/2014/main" id="{2D7B3411-74DA-F943-AF50-0626169F1A58}"/>
                </a:ext>
              </a:extLst>
            </p:cNvPr>
            <p:cNvSpPr/>
            <p:nvPr/>
          </p:nvSpPr>
          <p:spPr>
            <a:xfrm>
              <a:off x="7344287" y="3365287"/>
              <a:ext cx="258922" cy="234092"/>
            </a:xfrm>
            <a:custGeom>
              <a:avLst/>
              <a:gdLst/>
              <a:ahLst/>
              <a:cxnLst/>
              <a:rect l="l" t="t" r="r" b="b"/>
              <a:pathLst>
                <a:path w="7237" h="6543" extrusionOk="0">
                  <a:moveTo>
                    <a:pt x="1370" y="1"/>
                  </a:moveTo>
                  <a:lnTo>
                    <a:pt x="1" y="5273"/>
                  </a:lnTo>
                  <a:cubicBezTo>
                    <a:pt x="1" y="5593"/>
                    <a:pt x="298" y="6049"/>
                    <a:pt x="1051" y="6369"/>
                  </a:cubicBezTo>
                  <a:cubicBezTo>
                    <a:pt x="1320" y="6487"/>
                    <a:pt x="1596" y="6542"/>
                    <a:pt x="1866" y="6542"/>
                  </a:cubicBezTo>
                  <a:cubicBezTo>
                    <a:pt x="2947" y="6542"/>
                    <a:pt x="3927" y="5662"/>
                    <a:pt x="3927" y="4475"/>
                  </a:cubicBezTo>
                  <a:cubicBezTo>
                    <a:pt x="3927" y="3196"/>
                    <a:pt x="5433" y="2283"/>
                    <a:pt x="7236" y="1142"/>
                  </a:cubicBezTo>
                  <a:lnTo>
                    <a:pt x="7236" y="1"/>
                  </a:lnTo>
                  <a:close/>
                </a:path>
              </a:pathLst>
            </a:custGeom>
            <a:solidFill>
              <a:srgbClr val="D9AA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46">
              <a:extLst>
                <a:ext uri="{FF2B5EF4-FFF2-40B4-BE49-F238E27FC236}">
                  <a16:creationId xmlns:a16="http://schemas.microsoft.com/office/drawing/2014/main" id="{4EB357F9-1C18-4855-6EF4-5321A0C1E107}"/>
                </a:ext>
              </a:extLst>
            </p:cNvPr>
            <p:cNvSpPr/>
            <p:nvPr/>
          </p:nvSpPr>
          <p:spPr>
            <a:xfrm>
              <a:off x="7320603" y="3012028"/>
              <a:ext cx="392050" cy="377596"/>
            </a:xfrm>
            <a:custGeom>
              <a:avLst/>
              <a:gdLst/>
              <a:ahLst/>
              <a:cxnLst/>
              <a:rect l="l" t="t" r="r" b="b"/>
              <a:pathLst>
                <a:path w="10958" h="10554" extrusionOk="0">
                  <a:moveTo>
                    <a:pt x="5464" y="1"/>
                  </a:moveTo>
                  <a:cubicBezTo>
                    <a:pt x="2727" y="1"/>
                    <a:pt x="403" y="2106"/>
                    <a:pt x="206" y="4899"/>
                  </a:cubicBezTo>
                  <a:cubicBezTo>
                    <a:pt x="1" y="7798"/>
                    <a:pt x="2192" y="10331"/>
                    <a:pt x="5091" y="10537"/>
                  </a:cubicBezTo>
                  <a:cubicBezTo>
                    <a:pt x="5230" y="10548"/>
                    <a:pt x="5368" y="10553"/>
                    <a:pt x="5505" y="10553"/>
                  </a:cubicBezTo>
                  <a:cubicBezTo>
                    <a:pt x="8228" y="10553"/>
                    <a:pt x="10534" y="8434"/>
                    <a:pt x="10752" y="5652"/>
                  </a:cubicBezTo>
                  <a:cubicBezTo>
                    <a:pt x="10957" y="2753"/>
                    <a:pt x="8766" y="220"/>
                    <a:pt x="5844" y="14"/>
                  </a:cubicBezTo>
                  <a:cubicBezTo>
                    <a:pt x="5717" y="5"/>
                    <a:pt x="5590" y="1"/>
                    <a:pt x="5464" y="1"/>
                  </a:cubicBezTo>
                  <a:close/>
                </a:path>
              </a:pathLst>
            </a:custGeom>
            <a:solidFill>
              <a:srgbClr val="EFCA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46">
              <a:extLst>
                <a:ext uri="{FF2B5EF4-FFF2-40B4-BE49-F238E27FC236}">
                  <a16:creationId xmlns:a16="http://schemas.microsoft.com/office/drawing/2014/main" id="{E2A05749-1295-8626-4EA1-ABC358AF0276}"/>
                </a:ext>
              </a:extLst>
            </p:cNvPr>
            <p:cNvSpPr/>
            <p:nvPr/>
          </p:nvSpPr>
          <p:spPr>
            <a:xfrm>
              <a:off x="7278136" y="3187084"/>
              <a:ext cx="468793" cy="129014"/>
            </a:xfrm>
            <a:custGeom>
              <a:avLst/>
              <a:gdLst/>
              <a:ahLst/>
              <a:cxnLst/>
              <a:rect l="l" t="t" r="r" b="b"/>
              <a:pathLst>
                <a:path w="13103" h="3606" extrusionOk="0">
                  <a:moveTo>
                    <a:pt x="1349" y="0"/>
                  </a:moveTo>
                  <a:cubicBezTo>
                    <a:pt x="1311" y="0"/>
                    <a:pt x="1272" y="2"/>
                    <a:pt x="1234" y="6"/>
                  </a:cubicBezTo>
                  <a:cubicBezTo>
                    <a:pt x="503" y="97"/>
                    <a:pt x="1" y="782"/>
                    <a:pt x="69" y="1581"/>
                  </a:cubicBezTo>
                  <a:cubicBezTo>
                    <a:pt x="156" y="2315"/>
                    <a:pt x="752" y="2865"/>
                    <a:pt x="1415" y="2865"/>
                  </a:cubicBezTo>
                  <a:cubicBezTo>
                    <a:pt x="1453" y="2865"/>
                    <a:pt x="1492" y="2863"/>
                    <a:pt x="1530" y="2859"/>
                  </a:cubicBezTo>
                  <a:cubicBezTo>
                    <a:pt x="2261" y="2768"/>
                    <a:pt x="2786" y="2083"/>
                    <a:pt x="2694" y="1284"/>
                  </a:cubicBezTo>
                  <a:cubicBezTo>
                    <a:pt x="2608" y="550"/>
                    <a:pt x="2012" y="0"/>
                    <a:pt x="1349" y="0"/>
                  </a:cubicBezTo>
                  <a:close/>
                  <a:moveTo>
                    <a:pt x="11784" y="765"/>
                  </a:moveTo>
                  <a:cubicBezTo>
                    <a:pt x="11186" y="765"/>
                    <a:pt x="10630" y="1194"/>
                    <a:pt x="10455" y="1855"/>
                  </a:cubicBezTo>
                  <a:cubicBezTo>
                    <a:pt x="10250" y="2608"/>
                    <a:pt x="10660" y="3384"/>
                    <a:pt x="11368" y="3567"/>
                  </a:cubicBezTo>
                  <a:cubicBezTo>
                    <a:pt x="11470" y="3593"/>
                    <a:pt x="11570" y="3605"/>
                    <a:pt x="11668" y="3605"/>
                  </a:cubicBezTo>
                  <a:cubicBezTo>
                    <a:pt x="12251" y="3605"/>
                    <a:pt x="12744" y="3161"/>
                    <a:pt x="12920" y="2517"/>
                  </a:cubicBezTo>
                  <a:cubicBezTo>
                    <a:pt x="13103" y="1741"/>
                    <a:pt x="12783" y="987"/>
                    <a:pt x="12098" y="805"/>
                  </a:cubicBezTo>
                  <a:cubicBezTo>
                    <a:pt x="11993" y="778"/>
                    <a:pt x="11888" y="765"/>
                    <a:pt x="11784" y="765"/>
                  </a:cubicBezTo>
                  <a:close/>
                </a:path>
              </a:pathLst>
            </a:custGeom>
            <a:solidFill>
              <a:srgbClr val="D9AA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46">
              <a:extLst>
                <a:ext uri="{FF2B5EF4-FFF2-40B4-BE49-F238E27FC236}">
                  <a16:creationId xmlns:a16="http://schemas.microsoft.com/office/drawing/2014/main" id="{5A76636D-233B-8D9F-C31F-DDF9293C422D}"/>
                </a:ext>
              </a:extLst>
            </p:cNvPr>
            <p:cNvSpPr/>
            <p:nvPr/>
          </p:nvSpPr>
          <p:spPr>
            <a:xfrm>
              <a:off x="7317347" y="3028414"/>
              <a:ext cx="377310" cy="435484"/>
            </a:xfrm>
            <a:custGeom>
              <a:avLst/>
              <a:gdLst/>
              <a:ahLst/>
              <a:cxnLst/>
              <a:rect l="l" t="t" r="r" b="b"/>
              <a:pathLst>
                <a:path w="10546" h="12172" extrusionOk="0">
                  <a:moveTo>
                    <a:pt x="5557" y="0"/>
                  </a:moveTo>
                  <a:cubicBezTo>
                    <a:pt x="3121" y="0"/>
                    <a:pt x="967" y="1775"/>
                    <a:pt x="663" y="4235"/>
                  </a:cubicBezTo>
                  <a:cubicBezTo>
                    <a:pt x="617" y="4601"/>
                    <a:pt x="411" y="6039"/>
                    <a:pt x="366" y="6427"/>
                  </a:cubicBezTo>
                  <a:cubicBezTo>
                    <a:pt x="1" y="9303"/>
                    <a:pt x="2078" y="11950"/>
                    <a:pt x="5022" y="12156"/>
                  </a:cubicBezTo>
                  <a:cubicBezTo>
                    <a:pt x="5157" y="12166"/>
                    <a:pt x="5291" y="12171"/>
                    <a:pt x="5423" y="12171"/>
                  </a:cubicBezTo>
                  <a:cubicBezTo>
                    <a:pt x="8206" y="12171"/>
                    <a:pt x="10434" y="9924"/>
                    <a:pt x="10477" y="7157"/>
                  </a:cubicBezTo>
                  <a:cubicBezTo>
                    <a:pt x="10477" y="6769"/>
                    <a:pt x="10500" y="5308"/>
                    <a:pt x="10500" y="4943"/>
                  </a:cubicBezTo>
                  <a:cubicBezTo>
                    <a:pt x="10546" y="2341"/>
                    <a:pt x="8492" y="195"/>
                    <a:pt x="5912" y="13"/>
                  </a:cubicBezTo>
                  <a:cubicBezTo>
                    <a:pt x="5793" y="4"/>
                    <a:pt x="5675" y="0"/>
                    <a:pt x="5557" y="0"/>
                  </a:cubicBezTo>
                  <a:close/>
                </a:path>
              </a:pathLst>
            </a:custGeom>
            <a:solidFill>
              <a:srgbClr val="EFCA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46">
              <a:extLst>
                <a:ext uri="{FF2B5EF4-FFF2-40B4-BE49-F238E27FC236}">
                  <a16:creationId xmlns:a16="http://schemas.microsoft.com/office/drawing/2014/main" id="{F7770407-32FC-C9D8-62C3-05B87322CF52}"/>
                </a:ext>
              </a:extLst>
            </p:cNvPr>
            <p:cNvSpPr/>
            <p:nvPr/>
          </p:nvSpPr>
          <p:spPr>
            <a:xfrm>
              <a:off x="7416161" y="3225579"/>
              <a:ext cx="183789" cy="36028"/>
            </a:xfrm>
            <a:custGeom>
              <a:avLst/>
              <a:gdLst/>
              <a:ahLst/>
              <a:cxnLst/>
              <a:rect l="l" t="t" r="r" b="b"/>
              <a:pathLst>
                <a:path w="5137" h="1007" extrusionOk="0">
                  <a:moveTo>
                    <a:pt x="354" y="0"/>
                  </a:moveTo>
                  <a:cubicBezTo>
                    <a:pt x="186" y="0"/>
                    <a:pt x="45" y="151"/>
                    <a:pt x="23" y="322"/>
                  </a:cubicBezTo>
                  <a:cubicBezTo>
                    <a:pt x="0" y="505"/>
                    <a:pt x="160" y="665"/>
                    <a:pt x="343" y="687"/>
                  </a:cubicBezTo>
                  <a:cubicBezTo>
                    <a:pt x="525" y="687"/>
                    <a:pt x="685" y="550"/>
                    <a:pt x="708" y="368"/>
                  </a:cubicBezTo>
                  <a:cubicBezTo>
                    <a:pt x="708" y="185"/>
                    <a:pt x="571" y="25"/>
                    <a:pt x="388" y="3"/>
                  </a:cubicBezTo>
                  <a:cubicBezTo>
                    <a:pt x="377" y="1"/>
                    <a:pt x="365" y="0"/>
                    <a:pt x="354" y="0"/>
                  </a:cubicBezTo>
                  <a:close/>
                  <a:moveTo>
                    <a:pt x="4817" y="322"/>
                  </a:moveTo>
                  <a:cubicBezTo>
                    <a:pt x="4634" y="322"/>
                    <a:pt x="4451" y="459"/>
                    <a:pt x="4451" y="642"/>
                  </a:cubicBezTo>
                  <a:cubicBezTo>
                    <a:pt x="4429" y="824"/>
                    <a:pt x="4566" y="984"/>
                    <a:pt x="4771" y="1007"/>
                  </a:cubicBezTo>
                  <a:cubicBezTo>
                    <a:pt x="4954" y="1007"/>
                    <a:pt x="5113" y="870"/>
                    <a:pt x="5113" y="687"/>
                  </a:cubicBezTo>
                  <a:cubicBezTo>
                    <a:pt x="5136" y="505"/>
                    <a:pt x="4999" y="345"/>
                    <a:pt x="4817" y="322"/>
                  </a:cubicBezTo>
                  <a:close/>
                </a:path>
              </a:pathLst>
            </a:custGeom>
            <a:solidFill>
              <a:srgbClr val="322B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46">
              <a:extLst>
                <a:ext uri="{FF2B5EF4-FFF2-40B4-BE49-F238E27FC236}">
                  <a16:creationId xmlns:a16="http://schemas.microsoft.com/office/drawing/2014/main" id="{A6A4BDFA-5953-74F5-259C-03DDB59AB658}"/>
                </a:ext>
              </a:extLst>
            </p:cNvPr>
            <p:cNvSpPr/>
            <p:nvPr/>
          </p:nvSpPr>
          <p:spPr>
            <a:xfrm>
              <a:off x="7387576" y="3182325"/>
              <a:ext cx="256453" cy="40929"/>
            </a:xfrm>
            <a:custGeom>
              <a:avLst/>
              <a:gdLst/>
              <a:ahLst/>
              <a:cxnLst/>
              <a:rect l="l" t="t" r="r" b="b"/>
              <a:pathLst>
                <a:path w="7168" h="1144" extrusionOk="0">
                  <a:moveTo>
                    <a:pt x="272" y="620"/>
                  </a:moveTo>
                  <a:lnTo>
                    <a:pt x="272" y="620"/>
                  </a:lnTo>
                  <a:cubicBezTo>
                    <a:pt x="257" y="628"/>
                    <a:pt x="250" y="632"/>
                    <a:pt x="250" y="632"/>
                  </a:cubicBezTo>
                  <a:cubicBezTo>
                    <a:pt x="251" y="632"/>
                    <a:pt x="258" y="629"/>
                    <a:pt x="272" y="620"/>
                  </a:cubicBezTo>
                  <a:close/>
                  <a:moveTo>
                    <a:pt x="1474" y="0"/>
                  </a:moveTo>
                  <a:cubicBezTo>
                    <a:pt x="670" y="0"/>
                    <a:pt x="132" y="304"/>
                    <a:pt x="115" y="321"/>
                  </a:cubicBezTo>
                  <a:cubicBezTo>
                    <a:pt x="23" y="367"/>
                    <a:pt x="1" y="481"/>
                    <a:pt x="46" y="550"/>
                  </a:cubicBezTo>
                  <a:cubicBezTo>
                    <a:pt x="69" y="618"/>
                    <a:pt x="138" y="641"/>
                    <a:pt x="183" y="641"/>
                  </a:cubicBezTo>
                  <a:lnTo>
                    <a:pt x="274" y="618"/>
                  </a:lnTo>
                  <a:lnTo>
                    <a:pt x="274" y="618"/>
                  </a:lnTo>
                  <a:cubicBezTo>
                    <a:pt x="274" y="619"/>
                    <a:pt x="273" y="619"/>
                    <a:pt x="272" y="620"/>
                  </a:cubicBezTo>
                  <a:lnTo>
                    <a:pt x="272" y="620"/>
                  </a:lnTo>
                  <a:cubicBezTo>
                    <a:pt x="374" y="564"/>
                    <a:pt x="830" y="343"/>
                    <a:pt x="1493" y="343"/>
                  </a:cubicBezTo>
                  <a:cubicBezTo>
                    <a:pt x="1719" y="343"/>
                    <a:pt x="1969" y="368"/>
                    <a:pt x="2237" y="436"/>
                  </a:cubicBezTo>
                  <a:cubicBezTo>
                    <a:pt x="2253" y="440"/>
                    <a:pt x="2269" y="441"/>
                    <a:pt x="2284" y="441"/>
                  </a:cubicBezTo>
                  <a:cubicBezTo>
                    <a:pt x="2358" y="441"/>
                    <a:pt x="2424" y="397"/>
                    <a:pt x="2443" y="321"/>
                  </a:cubicBezTo>
                  <a:cubicBezTo>
                    <a:pt x="2466" y="230"/>
                    <a:pt x="2420" y="139"/>
                    <a:pt x="2329" y="116"/>
                  </a:cubicBezTo>
                  <a:cubicBezTo>
                    <a:pt x="2022" y="32"/>
                    <a:pt x="1734" y="0"/>
                    <a:pt x="1474" y="0"/>
                  </a:cubicBezTo>
                  <a:close/>
                  <a:moveTo>
                    <a:pt x="6871" y="1098"/>
                  </a:moveTo>
                  <a:cubicBezTo>
                    <a:pt x="6884" y="1109"/>
                    <a:pt x="6891" y="1114"/>
                    <a:pt x="6892" y="1114"/>
                  </a:cubicBezTo>
                  <a:cubicBezTo>
                    <a:pt x="6893" y="1114"/>
                    <a:pt x="6888" y="1109"/>
                    <a:pt x="6877" y="1100"/>
                  </a:cubicBezTo>
                  <a:lnTo>
                    <a:pt x="6877" y="1100"/>
                  </a:lnTo>
                  <a:lnTo>
                    <a:pt x="6871" y="1098"/>
                  </a:lnTo>
                  <a:close/>
                  <a:moveTo>
                    <a:pt x="5289" y="279"/>
                  </a:moveTo>
                  <a:cubicBezTo>
                    <a:pt x="5174" y="279"/>
                    <a:pt x="5054" y="285"/>
                    <a:pt x="4931" y="299"/>
                  </a:cubicBezTo>
                  <a:cubicBezTo>
                    <a:pt x="4840" y="299"/>
                    <a:pt x="4771" y="390"/>
                    <a:pt x="4771" y="481"/>
                  </a:cubicBezTo>
                  <a:cubicBezTo>
                    <a:pt x="4791" y="581"/>
                    <a:pt x="4845" y="645"/>
                    <a:pt x="4919" y="645"/>
                  </a:cubicBezTo>
                  <a:cubicBezTo>
                    <a:pt x="4930" y="645"/>
                    <a:pt x="4942" y="644"/>
                    <a:pt x="4954" y="641"/>
                  </a:cubicBezTo>
                  <a:cubicBezTo>
                    <a:pt x="5082" y="626"/>
                    <a:pt x="5204" y="619"/>
                    <a:pt x="5322" y="619"/>
                  </a:cubicBezTo>
                  <a:cubicBezTo>
                    <a:pt x="6214" y="619"/>
                    <a:pt x="6778" y="1020"/>
                    <a:pt x="6877" y="1100"/>
                  </a:cubicBezTo>
                  <a:lnTo>
                    <a:pt x="6877" y="1100"/>
                  </a:lnTo>
                  <a:lnTo>
                    <a:pt x="6962" y="1143"/>
                  </a:lnTo>
                  <a:cubicBezTo>
                    <a:pt x="7031" y="1143"/>
                    <a:pt x="7076" y="1120"/>
                    <a:pt x="7122" y="1075"/>
                  </a:cubicBezTo>
                  <a:cubicBezTo>
                    <a:pt x="7168" y="1006"/>
                    <a:pt x="7168" y="892"/>
                    <a:pt x="7076" y="824"/>
                  </a:cubicBezTo>
                  <a:cubicBezTo>
                    <a:pt x="7056" y="803"/>
                    <a:pt x="6365" y="279"/>
                    <a:pt x="5289" y="279"/>
                  </a:cubicBezTo>
                  <a:close/>
                </a:path>
              </a:pathLst>
            </a:custGeom>
            <a:solidFill>
              <a:srgbClr val="322B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46">
              <a:extLst>
                <a:ext uri="{FF2B5EF4-FFF2-40B4-BE49-F238E27FC236}">
                  <a16:creationId xmlns:a16="http://schemas.microsoft.com/office/drawing/2014/main" id="{389EB13F-501E-13E7-DDA8-B7D7EC2A2DDE}"/>
                </a:ext>
              </a:extLst>
            </p:cNvPr>
            <p:cNvSpPr/>
            <p:nvPr/>
          </p:nvSpPr>
          <p:spPr>
            <a:xfrm>
              <a:off x="7478233" y="3192164"/>
              <a:ext cx="52271" cy="99783"/>
            </a:xfrm>
            <a:custGeom>
              <a:avLst/>
              <a:gdLst/>
              <a:ahLst/>
              <a:cxnLst/>
              <a:rect l="l" t="t" r="r" b="b"/>
              <a:pathLst>
                <a:path w="1461" h="2789" extrusionOk="0">
                  <a:moveTo>
                    <a:pt x="1073" y="1"/>
                  </a:moveTo>
                  <a:lnTo>
                    <a:pt x="982" y="480"/>
                  </a:lnTo>
                  <a:cubicBezTo>
                    <a:pt x="959" y="617"/>
                    <a:pt x="890" y="754"/>
                    <a:pt x="822" y="891"/>
                  </a:cubicBezTo>
                  <a:cubicBezTo>
                    <a:pt x="822" y="891"/>
                    <a:pt x="137" y="1987"/>
                    <a:pt x="91" y="2124"/>
                  </a:cubicBezTo>
                  <a:cubicBezTo>
                    <a:pt x="23" y="2238"/>
                    <a:pt x="0" y="2375"/>
                    <a:pt x="46" y="2512"/>
                  </a:cubicBezTo>
                  <a:cubicBezTo>
                    <a:pt x="91" y="2649"/>
                    <a:pt x="228" y="2763"/>
                    <a:pt x="411" y="2785"/>
                  </a:cubicBezTo>
                  <a:cubicBezTo>
                    <a:pt x="438" y="2788"/>
                    <a:pt x="468" y="2789"/>
                    <a:pt x="500" y="2789"/>
                  </a:cubicBezTo>
                  <a:cubicBezTo>
                    <a:pt x="823" y="2789"/>
                    <a:pt x="1378" y="2694"/>
                    <a:pt x="1461" y="2694"/>
                  </a:cubicBezTo>
                  <a:lnTo>
                    <a:pt x="1461" y="2649"/>
                  </a:lnTo>
                  <a:lnTo>
                    <a:pt x="434" y="2580"/>
                  </a:lnTo>
                  <a:cubicBezTo>
                    <a:pt x="297" y="2580"/>
                    <a:pt x="251" y="2420"/>
                    <a:pt x="297" y="2329"/>
                  </a:cubicBezTo>
                  <a:lnTo>
                    <a:pt x="936" y="937"/>
                  </a:lnTo>
                  <a:cubicBezTo>
                    <a:pt x="1005" y="800"/>
                    <a:pt x="1050" y="640"/>
                    <a:pt x="1073" y="480"/>
                  </a:cubicBezTo>
                  <a:lnTo>
                    <a:pt x="1096" y="1"/>
                  </a:lnTo>
                  <a:close/>
                </a:path>
              </a:pathLst>
            </a:custGeom>
            <a:solidFill>
              <a:srgbClr val="D9AA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46">
              <a:extLst>
                <a:ext uri="{FF2B5EF4-FFF2-40B4-BE49-F238E27FC236}">
                  <a16:creationId xmlns:a16="http://schemas.microsoft.com/office/drawing/2014/main" id="{4A52D35F-6508-98FD-7173-B7F96004005B}"/>
                </a:ext>
              </a:extLst>
            </p:cNvPr>
            <p:cNvSpPr/>
            <p:nvPr/>
          </p:nvSpPr>
          <p:spPr>
            <a:xfrm>
              <a:off x="7442278" y="3302607"/>
              <a:ext cx="131518" cy="39856"/>
            </a:xfrm>
            <a:custGeom>
              <a:avLst/>
              <a:gdLst/>
              <a:ahLst/>
              <a:cxnLst/>
              <a:rect l="l" t="t" r="r" b="b"/>
              <a:pathLst>
                <a:path w="3676" h="1114" extrusionOk="0">
                  <a:moveTo>
                    <a:pt x="228" y="0"/>
                  </a:moveTo>
                  <a:cubicBezTo>
                    <a:pt x="199" y="0"/>
                    <a:pt x="168" y="6"/>
                    <a:pt x="138" y="18"/>
                  </a:cubicBezTo>
                  <a:cubicBezTo>
                    <a:pt x="47" y="64"/>
                    <a:pt x="1" y="178"/>
                    <a:pt x="47" y="269"/>
                  </a:cubicBezTo>
                  <a:cubicBezTo>
                    <a:pt x="183" y="543"/>
                    <a:pt x="412" y="748"/>
                    <a:pt x="686" y="885"/>
                  </a:cubicBezTo>
                  <a:cubicBezTo>
                    <a:pt x="982" y="1000"/>
                    <a:pt x="1325" y="1068"/>
                    <a:pt x="1781" y="1091"/>
                  </a:cubicBezTo>
                  <a:cubicBezTo>
                    <a:pt x="1941" y="1114"/>
                    <a:pt x="2078" y="1114"/>
                    <a:pt x="2215" y="1114"/>
                  </a:cubicBezTo>
                  <a:cubicBezTo>
                    <a:pt x="2534" y="1114"/>
                    <a:pt x="2808" y="1091"/>
                    <a:pt x="3059" y="977"/>
                  </a:cubicBezTo>
                  <a:cubicBezTo>
                    <a:pt x="3288" y="885"/>
                    <a:pt x="3470" y="748"/>
                    <a:pt x="3607" y="543"/>
                  </a:cubicBezTo>
                  <a:cubicBezTo>
                    <a:pt x="3676" y="452"/>
                    <a:pt x="3653" y="338"/>
                    <a:pt x="3562" y="269"/>
                  </a:cubicBezTo>
                  <a:cubicBezTo>
                    <a:pt x="3530" y="245"/>
                    <a:pt x="3495" y="235"/>
                    <a:pt x="3462" y="235"/>
                  </a:cubicBezTo>
                  <a:cubicBezTo>
                    <a:pt x="3399" y="235"/>
                    <a:pt x="3340" y="270"/>
                    <a:pt x="3311" y="315"/>
                  </a:cubicBezTo>
                  <a:cubicBezTo>
                    <a:pt x="3196" y="475"/>
                    <a:pt x="3082" y="566"/>
                    <a:pt x="2923" y="634"/>
                  </a:cubicBezTo>
                  <a:cubicBezTo>
                    <a:pt x="2740" y="703"/>
                    <a:pt x="2512" y="726"/>
                    <a:pt x="2215" y="726"/>
                  </a:cubicBezTo>
                  <a:lnTo>
                    <a:pt x="1804" y="726"/>
                  </a:lnTo>
                  <a:cubicBezTo>
                    <a:pt x="1393" y="680"/>
                    <a:pt x="1074" y="634"/>
                    <a:pt x="845" y="520"/>
                  </a:cubicBezTo>
                  <a:cubicBezTo>
                    <a:pt x="617" y="429"/>
                    <a:pt x="503" y="315"/>
                    <a:pt x="412" y="109"/>
                  </a:cubicBezTo>
                  <a:cubicBezTo>
                    <a:pt x="378" y="43"/>
                    <a:pt x="308" y="0"/>
                    <a:pt x="228" y="0"/>
                  </a:cubicBezTo>
                  <a:close/>
                </a:path>
              </a:pathLst>
            </a:custGeom>
            <a:solidFill>
              <a:srgbClr val="322B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46">
              <a:extLst>
                <a:ext uri="{FF2B5EF4-FFF2-40B4-BE49-F238E27FC236}">
                  <a16:creationId xmlns:a16="http://schemas.microsoft.com/office/drawing/2014/main" id="{0B8FFB64-2D4B-0D05-CCF7-6AD8AC5E7487}"/>
                </a:ext>
              </a:extLst>
            </p:cNvPr>
            <p:cNvSpPr/>
            <p:nvPr/>
          </p:nvSpPr>
          <p:spPr>
            <a:xfrm>
              <a:off x="7322249" y="2949848"/>
              <a:ext cx="397738" cy="315057"/>
            </a:xfrm>
            <a:custGeom>
              <a:avLst/>
              <a:gdLst/>
              <a:ahLst/>
              <a:cxnLst/>
              <a:rect l="l" t="t" r="r" b="b"/>
              <a:pathLst>
                <a:path w="11117" h="8806" extrusionOk="0">
                  <a:moveTo>
                    <a:pt x="4618" y="0"/>
                  </a:moveTo>
                  <a:cubicBezTo>
                    <a:pt x="2573" y="0"/>
                    <a:pt x="802" y="536"/>
                    <a:pt x="503" y="931"/>
                  </a:cubicBezTo>
                  <a:cubicBezTo>
                    <a:pt x="1" y="1844"/>
                    <a:pt x="845" y="4035"/>
                    <a:pt x="845" y="4035"/>
                  </a:cubicBezTo>
                  <a:cubicBezTo>
                    <a:pt x="69" y="5359"/>
                    <a:pt x="1" y="6637"/>
                    <a:pt x="1" y="6637"/>
                  </a:cubicBezTo>
                  <a:cubicBezTo>
                    <a:pt x="366" y="6728"/>
                    <a:pt x="434" y="7139"/>
                    <a:pt x="434" y="7139"/>
                  </a:cubicBezTo>
                  <a:lnTo>
                    <a:pt x="229" y="8623"/>
                  </a:lnTo>
                  <a:cubicBezTo>
                    <a:pt x="822" y="5701"/>
                    <a:pt x="2648" y="3624"/>
                    <a:pt x="2648" y="3624"/>
                  </a:cubicBezTo>
                  <a:cubicBezTo>
                    <a:pt x="3835" y="5747"/>
                    <a:pt x="8651" y="4286"/>
                    <a:pt x="9542" y="5496"/>
                  </a:cubicBezTo>
                  <a:cubicBezTo>
                    <a:pt x="10067" y="6203"/>
                    <a:pt x="10340" y="8805"/>
                    <a:pt x="10340" y="8805"/>
                  </a:cubicBezTo>
                  <a:cubicBezTo>
                    <a:pt x="10340" y="8805"/>
                    <a:pt x="10363" y="8098"/>
                    <a:pt x="10363" y="7710"/>
                  </a:cubicBezTo>
                  <a:cubicBezTo>
                    <a:pt x="10363" y="7465"/>
                    <a:pt x="10562" y="7420"/>
                    <a:pt x="10710" y="7420"/>
                  </a:cubicBezTo>
                  <a:cubicBezTo>
                    <a:pt x="10797" y="7420"/>
                    <a:pt x="10865" y="7436"/>
                    <a:pt x="10865" y="7436"/>
                  </a:cubicBezTo>
                  <a:cubicBezTo>
                    <a:pt x="11116" y="5906"/>
                    <a:pt x="10569" y="5062"/>
                    <a:pt x="10569" y="5062"/>
                  </a:cubicBezTo>
                  <a:cubicBezTo>
                    <a:pt x="10911" y="3692"/>
                    <a:pt x="10569" y="2642"/>
                    <a:pt x="10569" y="2642"/>
                  </a:cubicBezTo>
                  <a:cubicBezTo>
                    <a:pt x="9793" y="1456"/>
                    <a:pt x="8651" y="771"/>
                    <a:pt x="7419" y="383"/>
                  </a:cubicBezTo>
                  <a:cubicBezTo>
                    <a:pt x="6502" y="108"/>
                    <a:pt x="5532" y="0"/>
                    <a:pt x="4618" y="0"/>
                  </a:cubicBezTo>
                  <a:close/>
                </a:path>
              </a:pathLst>
            </a:custGeom>
            <a:solidFill>
              <a:srgbClr val="322B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46">
              <a:extLst>
                <a:ext uri="{FF2B5EF4-FFF2-40B4-BE49-F238E27FC236}">
                  <a16:creationId xmlns:a16="http://schemas.microsoft.com/office/drawing/2014/main" id="{536D2660-D180-27E6-471D-10F728556BD3}"/>
                </a:ext>
              </a:extLst>
            </p:cNvPr>
            <p:cNvSpPr/>
            <p:nvPr/>
          </p:nvSpPr>
          <p:spPr>
            <a:xfrm>
              <a:off x="7813028" y="3526998"/>
              <a:ext cx="315271" cy="815011"/>
            </a:xfrm>
            <a:custGeom>
              <a:avLst/>
              <a:gdLst/>
              <a:ahLst/>
              <a:cxnLst/>
              <a:rect l="l" t="t" r="r" b="b"/>
              <a:pathLst>
                <a:path w="8812" h="22780" extrusionOk="0">
                  <a:moveTo>
                    <a:pt x="3173" y="0"/>
                  </a:moveTo>
                  <a:cubicBezTo>
                    <a:pt x="1165" y="0"/>
                    <a:pt x="1" y="6277"/>
                    <a:pt x="1210" y="11390"/>
                  </a:cubicBezTo>
                  <a:cubicBezTo>
                    <a:pt x="1165" y="15476"/>
                    <a:pt x="777" y="18991"/>
                    <a:pt x="1" y="22780"/>
                  </a:cubicBezTo>
                  <a:lnTo>
                    <a:pt x="7784" y="22780"/>
                  </a:lnTo>
                  <a:cubicBezTo>
                    <a:pt x="7784" y="22780"/>
                    <a:pt x="8583" y="17713"/>
                    <a:pt x="8720" y="6916"/>
                  </a:cubicBezTo>
                  <a:cubicBezTo>
                    <a:pt x="8811" y="0"/>
                    <a:pt x="3173" y="0"/>
                    <a:pt x="317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46">
              <a:extLst>
                <a:ext uri="{FF2B5EF4-FFF2-40B4-BE49-F238E27FC236}">
                  <a16:creationId xmlns:a16="http://schemas.microsoft.com/office/drawing/2014/main" id="{52295A6A-DAF3-2BE8-2099-942D5A7E0B87}"/>
                </a:ext>
              </a:extLst>
            </p:cNvPr>
            <p:cNvSpPr/>
            <p:nvPr/>
          </p:nvSpPr>
          <p:spPr>
            <a:xfrm>
              <a:off x="6024678" y="2814899"/>
              <a:ext cx="1078799" cy="1415251"/>
            </a:xfrm>
            <a:custGeom>
              <a:avLst/>
              <a:gdLst/>
              <a:ahLst/>
              <a:cxnLst/>
              <a:rect l="l" t="t" r="r" b="b"/>
              <a:pathLst>
                <a:path w="30153" h="39557" extrusionOk="0">
                  <a:moveTo>
                    <a:pt x="0" y="1"/>
                  </a:moveTo>
                  <a:lnTo>
                    <a:pt x="0" y="39557"/>
                  </a:lnTo>
                  <a:lnTo>
                    <a:pt x="30152" y="39557"/>
                  </a:lnTo>
                  <a:lnTo>
                    <a:pt x="2469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46">
              <a:extLst>
                <a:ext uri="{FF2B5EF4-FFF2-40B4-BE49-F238E27FC236}">
                  <a16:creationId xmlns:a16="http://schemas.microsoft.com/office/drawing/2014/main" id="{E1C995A2-6D67-489E-3506-F9837838E54E}"/>
                </a:ext>
              </a:extLst>
            </p:cNvPr>
            <p:cNvSpPr/>
            <p:nvPr/>
          </p:nvSpPr>
          <p:spPr>
            <a:xfrm>
              <a:off x="6818411" y="3482885"/>
              <a:ext cx="441816" cy="859125"/>
            </a:xfrm>
            <a:custGeom>
              <a:avLst/>
              <a:gdLst/>
              <a:ahLst/>
              <a:cxnLst/>
              <a:rect l="l" t="t" r="r" b="b"/>
              <a:pathLst>
                <a:path w="12349" h="24013" extrusionOk="0">
                  <a:moveTo>
                    <a:pt x="0" y="1"/>
                  </a:moveTo>
                  <a:lnTo>
                    <a:pt x="0" y="12007"/>
                  </a:lnTo>
                  <a:lnTo>
                    <a:pt x="6916" y="24013"/>
                  </a:lnTo>
                  <a:lnTo>
                    <a:pt x="12349" y="24013"/>
                  </a:lnTo>
                  <a:cubicBezTo>
                    <a:pt x="7213" y="9838"/>
                    <a:pt x="3196" y="1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46">
              <a:extLst>
                <a:ext uri="{FF2B5EF4-FFF2-40B4-BE49-F238E27FC236}">
                  <a16:creationId xmlns:a16="http://schemas.microsoft.com/office/drawing/2014/main" id="{6DA3F4B3-B604-DC16-F84B-1091AACD34E9}"/>
                </a:ext>
              </a:extLst>
            </p:cNvPr>
            <p:cNvSpPr/>
            <p:nvPr/>
          </p:nvSpPr>
          <p:spPr>
            <a:xfrm>
              <a:off x="6818411" y="3822585"/>
              <a:ext cx="330763" cy="519418"/>
            </a:xfrm>
            <a:custGeom>
              <a:avLst/>
              <a:gdLst/>
              <a:ahLst/>
              <a:cxnLst/>
              <a:rect l="l" t="t" r="r" b="b"/>
              <a:pathLst>
                <a:path w="9245" h="14518" extrusionOk="0">
                  <a:moveTo>
                    <a:pt x="1050" y="1"/>
                  </a:moveTo>
                  <a:lnTo>
                    <a:pt x="0" y="2512"/>
                  </a:lnTo>
                  <a:lnTo>
                    <a:pt x="6916" y="14518"/>
                  </a:lnTo>
                  <a:lnTo>
                    <a:pt x="9245" y="14518"/>
                  </a:lnTo>
                  <a:cubicBezTo>
                    <a:pt x="9245" y="14518"/>
                    <a:pt x="662" y="1690"/>
                    <a:pt x="105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46">
              <a:extLst>
                <a:ext uri="{FF2B5EF4-FFF2-40B4-BE49-F238E27FC236}">
                  <a16:creationId xmlns:a16="http://schemas.microsoft.com/office/drawing/2014/main" id="{AF189D69-F25D-04AA-A43E-09A2A6E04644}"/>
                </a:ext>
              </a:extLst>
            </p:cNvPr>
            <p:cNvSpPr/>
            <p:nvPr/>
          </p:nvSpPr>
          <p:spPr>
            <a:xfrm>
              <a:off x="5954449" y="3482885"/>
              <a:ext cx="1020804" cy="859125"/>
            </a:xfrm>
            <a:custGeom>
              <a:avLst/>
              <a:gdLst/>
              <a:ahLst/>
              <a:cxnLst/>
              <a:rect l="l" t="t" r="r" b="b"/>
              <a:pathLst>
                <a:path w="28532" h="24013" extrusionOk="0">
                  <a:moveTo>
                    <a:pt x="4565" y="1"/>
                  </a:moveTo>
                  <a:cubicBezTo>
                    <a:pt x="2054" y="1"/>
                    <a:pt x="0" y="2055"/>
                    <a:pt x="0" y="4588"/>
                  </a:cubicBezTo>
                  <a:cubicBezTo>
                    <a:pt x="0" y="12007"/>
                    <a:pt x="3629" y="16754"/>
                    <a:pt x="3629" y="24013"/>
                  </a:cubicBezTo>
                  <a:lnTo>
                    <a:pt x="20292" y="24013"/>
                  </a:lnTo>
                  <a:cubicBezTo>
                    <a:pt x="20292" y="16891"/>
                    <a:pt x="28532" y="12007"/>
                    <a:pt x="241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46">
              <a:extLst>
                <a:ext uri="{FF2B5EF4-FFF2-40B4-BE49-F238E27FC236}">
                  <a16:creationId xmlns:a16="http://schemas.microsoft.com/office/drawing/2014/main" id="{C3037B1B-97C6-44E7-17D7-243AACE4B553}"/>
                </a:ext>
              </a:extLst>
            </p:cNvPr>
            <p:cNvSpPr/>
            <p:nvPr/>
          </p:nvSpPr>
          <p:spPr>
            <a:xfrm>
              <a:off x="6105496" y="3482885"/>
              <a:ext cx="622314" cy="263823"/>
            </a:xfrm>
            <a:custGeom>
              <a:avLst/>
              <a:gdLst/>
              <a:ahLst/>
              <a:cxnLst/>
              <a:rect l="l" t="t" r="r" b="b"/>
              <a:pathLst>
                <a:path w="17394" h="7374" extrusionOk="0">
                  <a:moveTo>
                    <a:pt x="1074" y="1"/>
                  </a:moveTo>
                  <a:cubicBezTo>
                    <a:pt x="1074" y="1"/>
                    <a:pt x="1" y="7373"/>
                    <a:pt x="8697" y="7373"/>
                  </a:cubicBezTo>
                  <a:cubicBezTo>
                    <a:pt x="17394" y="7373"/>
                    <a:pt x="16755" y="1"/>
                    <a:pt x="16755" y="1"/>
                  </a:cubicBezTo>
                  <a:close/>
                </a:path>
              </a:pathLst>
            </a:custGeom>
            <a:solidFill>
              <a:srgbClr val="B842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46">
              <a:extLst>
                <a:ext uri="{FF2B5EF4-FFF2-40B4-BE49-F238E27FC236}">
                  <a16:creationId xmlns:a16="http://schemas.microsoft.com/office/drawing/2014/main" id="{F97BA223-7B2E-C5BA-D505-8E418C3DC8D3}"/>
                </a:ext>
              </a:extLst>
            </p:cNvPr>
            <p:cNvSpPr/>
            <p:nvPr/>
          </p:nvSpPr>
          <p:spPr>
            <a:xfrm>
              <a:off x="6337434" y="3312230"/>
              <a:ext cx="251552" cy="258922"/>
            </a:xfrm>
            <a:custGeom>
              <a:avLst/>
              <a:gdLst/>
              <a:ahLst/>
              <a:cxnLst/>
              <a:rect l="l" t="t" r="r" b="b"/>
              <a:pathLst>
                <a:path w="7031" h="7237" extrusionOk="0">
                  <a:moveTo>
                    <a:pt x="1027" y="0"/>
                  </a:moveTo>
                  <a:cubicBezTo>
                    <a:pt x="1027" y="0"/>
                    <a:pt x="297" y="4131"/>
                    <a:pt x="160" y="4839"/>
                  </a:cubicBezTo>
                  <a:cubicBezTo>
                    <a:pt x="0" y="5798"/>
                    <a:pt x="1324" y="6893"/>
                    <a:pt x="2853" y="7167"/>
                  </a:cubicBezTo>
                  <a:cubicBezTo>
                    <a:pt x="3110" y="7214"/>
                    <a:pt x="3370" y="7236"/>
                    <a:pt x="3626" y="7236"/>
                  </a:cubicBezTo>
                  <a:cubicBezTo>
                    <a:pt x="4870" y="7236"/>
                    <a:pt x="6012" y="6711"/>
                    <a:pt x="6163" y="5935"/>
                  </a:cubicBezTo>
                  <a:cubicBezTo>
                    <a:pt x="6300" y="5227"/>
                    <a:pt x="7030" y="1096"/>
                    <a:pt x="7030" y="1096"/>
                  </a:cubicBezTo>
                  <a:lnTo>
                    <a:pt x="1027" y="0"/>
                  </a:lnTo>
                  <a:close/>
                </a:path>
              </a:pathLst>
            </a:custGeom>
            <a:solidFill>
              <a:srgbClr val="B842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46">
              <a:extLst>
                <a:ext uri="{FF2B5EF4-FFF2-40B4-BE49-F238E27FC236}">
                  <a16:creationId xmlns:a16="http://schemas.microsoft.com/office/drawing/2014/main" id="{4B0A644C-3E44-9397-AC70-A7D831305EE7}"/>
                </a:ext>
              </a:extLst>
            </p:cNvPr>
            <p:cNvSpPr/>
            <p:nvPr/>
          </p:nvSpPr>
          <p:spPr>
            <a:xfrm>
              <a:off x="6341513" y="3312230"/>
              <a:ext cx="229513" cy="229370"/>
            </a:xfrm>
            <a:custGeom>
              <a:avLst/>
              <a:gdLst/>
              <a:ahLst/>
              <a:cxnLst/>
              <a:rect l="l" t="t" r="r" b="b"/>
              <a:pathLst>
                <a:path w="6415" h="6411" extrusionOk="0">
                  <a:moveTo>
                    <a:pt x="913" y="0"/>
                  </a:moveTo>
                  <a:cubicBezTo>
                    <a:pt x="913" y="0"/>
                    <a:pt x="183" y="4131"/>
                    <a:pt x="46" y="4839"/>
                  </a:cubicBezTo>
                  <a:cubicBezTo>
                    <a:pt x="0" y="5113"/>
                    <a:pt x="69" y="5410"/>
                    <a:pt x="251" y="5684"/>
                  </a:cubicBezTo>
                  <a:cubicBezTo>
                    <a:pt x="558" y="6182"/>
                    <a:pt x="1053" y="6410"/>
                    <a:pt x="1552" y="6410"/>
                  </a:cubicBezTo>
                  <a:cubicBezTo>
                    <a:pt x="2242" y="6410"/>
                    <a:pt x="2938" y="5973"/>
                    <a:pt x="3150" y="5204"/>
                  </a:cubicBezTo>
                  <a:cubicBezTo>
                    <a:pt x="3835" y="2693"/>
                    <a:pt x="4497" y="3629"/>
                    <a:pt x="6072" y="2945"/>
                  </a:cubicBezTo>
                  <a:lnTo>
                    <a:pt x="6414" y="1004"/>
                  </a:lnTo>
                  <a:lnTo>
                    <a:pt x="913" y="0"/>
                  </a:lnTo>
                  <a:close/>
                </a:path>
              </a:pathLst>
            </a:custGeom>
            <a:solidFill>
              <a:srgbClr val="8732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46">
              <a:extLst>
                <a:ext uri="{FF2B5EF4-FFF2-40B4-BE49-F238E27FC236}">
                  <a16:creationId xmlns:a16="http://schemas.microsoft.com/office/drawing/2014/main" id="{7B800BC0-2810-042F-D5A7-788E9658DD45}"/>
                </a:ext>
              </a:extLst>
            </p:cNvPr>
            <p:cNvSpPr/>
            <p:nvPr/>
          </p:nvSpPr>
          <p:spPr>
            <a:xfrm>
              <a:off x="6299869" y="3022904"/>
              <a:ext cx="386290" cy="375378"/>
            </a:xfrm>
            <a:custGeom>
              <a:avLst/>
              <a:gdLst/>
              <a:ahLst/>
              <a:cxnLst/>
              <a:rect l="l" t="t" r="r" b="b"/>
              <a:pathLst>
                <a:path w="10797" h="10492" extrusionOk="0">
                  <a:moveTo>
                    <a:pt x="5429" y="1"/>
                  </a:moveTo>
                  <a:cubicBezTo>
                    <a:pt x="2642" y="1"/>
                    <a:pt x="315" y="2169"/>
                    <a:pt x="160" y="4983"/>
                  </a:cubicBezTo>
                  <a:cubicBezTo>
                    <a:pt x="0" y="7859"/>
                    <a:pt x="2237" y="10347"/>
                    <a:pt x="5113" y="10484"/>
                  </a:cubicBezTo>
                  <a:cubicBezTo>
                    <a:pt x="5212" y="10489"/>
                    <a:pt x="5310" y="10492"/>
                    <a:pt x="5408" y="10492"/>
                  </a:cubicBezTo>
                  <a:cubicBezTo>
                    <a:pt x="8177" y="10492"/>
                    <a:pt x="10483" y="8331"/>
                    <a:pt x="10637" y="5531"/>
                  </a:cubicBezTo>
                  <a:cubicBezTo>
                    <a:pt x="10797" y="2632"/>
                    <a:pt x="8560" y="167"/>
                    <a:pt x="5684" y="7"/>
                  </a:cubicBezTo>
                  <a:cubicBezTo>
                    <a:pt x="5598" y="3"/>
                    <a:pt x="5514" y="1"/>
                    <a:pt x="5429" y="1"/>
                  </a:cubicBezTo>
                  <a:close/>
                </a:path>
              </a:pathLst>
            </a:custGeom>
            <a:solidFill>
              <a:srgbClr val="B842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46">
              <a:extLst>
                <a:ext uri="{FF2B5EF4-FFF2-40B4-BE49-F238E27FC236}">
                  <a16:creationId xmlns:a16="http://schemas.microsoft.com/office/drawing/2014/main" id="{BFF10160-A162-B9D2-8DDF-9C79FC69E780}"/>
                </a:ext>
              </a:extLst>
            </p:cNvPr>
            <p:cNvSpPr/>
            <p:nvPr/>
          </p:nvSpPr>
          <p:spPr>
            <a:xfrm>
              <a:off x="6256580" y="3202432"/>
              <a:ext cx="469615" cy="120713"/>
            </a:xfrm>
            <a:custGeom>
              <a:avLst/>
              <a:gdLst/>
              <a:ahLst/>
              <a:cxnLst/>
              <a:rect l="l" t="t" r="r" b="b"/>
              <a:pathLst>
                <a:path w="13126" h="3374" extrusionOk="0">
                  <a:moveTo>
                    <a:pt x="1365" y="1"/>
                  </a:moveTo>
                  <a:cubicBezTo>
                    <a:pt x="1314" y="1"/>
                    <a:pt x="1262" y="4"/>
                    <a:pt x="1210" y="11"/>
                  </a:cubicBezTo>
                  <a:cubicBezTo>
                    <a:pt x="503" y="102"/>
                    <a:pt x="1" y="809"/>
                    <a:pt x="92" y="1585"/>
                  </a:cubicBezTo>
                  <a:cubicBezTo>
                    <a:pt x="198" y="2305"/>
                    <a:pt x="754" y="2828"/>
                    <a:pt x="1417" y="2828"/>
                  </a:cubicBezTo>
                  <a:cubicBezTo>
                    <a:pt x="1469" y="2828"/>
                    <a:pt x="1522" y="2825"/>
                    <a:pt x="1575" y="2818"/>
                  </a:cubicBezTo>
                  <a:cubicBezTo>
                    <a:pt x="2283" y="2727"/>
                    <a:pt x="2785" y="2019"/>
                    <a:pt x="2694" y="1243"/>
                  </a:cubicBezTo>
                  <a:cubicBezTo>
                    <a:pt x="2588" y="524"/>
                    <a:pt x="2012" y="1"/>
                    <a:pt x="1365" y="1"/>
                  </a:cubicBezTo>
                  <a:close/>
                  <a:moveTo>
                    <a:pt x="11732" y="550"/>
                  </a:moveTo>
                  <a:cubicBezTo>
                    <a:pt x="11124" y="550"/>
                    <a:pt x="10568" y="999"/>
                    <a:pt x="10409" y="1654"/>
                  </a:cubicBezTo>
                  <a:cubicBezTo>
                    <a:pt x="10226" y="2407"/>
                    <a:pt x="10637" y="3160"/>
                    <a:pt x="11345" y="3343"/>
                  </a:cubicBezTo>
                  <a:cubicBezTo>
                    <a:pt x="11436" y="3364"/>
                    <a:pt x="11528" y="3374"/>
                    <a:pt x="11618" y="3374"/>
                  </a:cubicBezTo>
                  <a:cubicBezTo>
                    <a:pt x="12227" y="3374"/>
                    <a:pt x="12784" y="2923"/>
                    <a:pt x="12942" y="2247"/>
                  </a:cubicBezTo>
                  <a:cubicBezTo>
                    <a:pt x="13125" y="1494"/>
                    <a:pt x="12691" y="741"/>
                    <a:pt x="12007" y="581"/>
                  </a:cubicBezTo>
                  <a:cubicBezTo>
                    <a:pt x="11915" y="560"/>
                    <a:pt x="11823" y="550"/>
                    <a:pt x="11732" y="550"/>
                  </a:cubicBezTo>
                  <a:close/>
                </a:path>
              </a:pathLst>
            </a:custGeom>
            <a:solidFill>
              <a:srgbClr val="8732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46">
              <a:extLst>
                <a:ext uri="{FF2B5EF4-FFF2-40B4-BE49-F238E27FC236}">
                  <a16:creationId xmlns:a16="http://schemas.microsoft.com/office/drawing/2014/main" id="{E32F4EAA-39FB-298B-4BC3-BA58E14633D4}"/>
                </a:ext>
              </a:extLst>
            </p:cNvPr>
            <p:cNvSpPr/>
            <p:nvPr/>
          </p:nvSpPr>
          <p:spPr>
            <a:xfrm>
              <a:off x="6312104" y="3040006"/>
              <a:ext cx="370798" cy="431763"/>
            </a:xfrm>
            <a:custGeom>
              <a:avLst/>
              <a:gdLst/>
              <a:ahLst/>
              <a:cxnLst/>
              <a:rect l="l" t="t" r="r" b="b"/>
              <a:pathLst>
                <a:path w="10364" h="12068" extrusionOk="0">
                  <a:moveTo>
                    <a:pt x="5036" y="1"/>
                  </a:moveTo>
                  <a:cubicBezTo>
                    <a:pt x="2224" y="1"/>
                    <a:pt x="1" y="2292"/>
                    <a:pt x="1" y="5076"/>
                  </a:cubicBezTo>
                  <a:cubicBezTo>
                    <a:pt x="1" y="5464"/>
                    <a:pt x="23" y="6902"/>
                    <a:pt x="23" y="7267"/>
                  </a:cubicBezTo>
                  <a:cubicBezTo>
                    <a:pt x="23" y="9846"/>
                    <a:pt x="2101" y="11946"/>
                    <a:pt x="4680" y="12060"/>
                  </a:cubicBezTo>
                  <a:cubicBezTo>
                    <a:pt x="4769" y="12065"/>
                    <a:pt x="4858" y="12067"/>
                    <a:pt x="4946" y="12067"/>
                  </a:cubicBezTo>
                  <a:cubicBezTo>
                    <a:pt x="7393" y="12067"/>
                    <a:pt x="9529" y="10259"/>
                    <a:pt x="9816" y="7792"/>
                  </a:cubicBezTo>
                  <a:cubicBezTo>
                    <a:pt x="9838" y="7427"/>
                    <a:pt x="9998" y="5989"/>
                    <a:pt x="10044" y="5601"/>
                  </a:cubicBezTo>
                  <a:cubicBezTo>
                    <a:pt x="10363" y="2747"/>
                    <a:pt x="8241" y="145"/>
                    <a:pt x="5319" y="8"/>
                  </a:cubicBezTo>
                  <a:cubicBezTo>
                    <a:pt x="5224" y="3"/>
                    <a:pt x="5130" y="1"/>
                    <a:pt x="5036" y="1"/>
                  </a:cubicBezTo>
                  <a:close/>
                </a:path>
              </a:pathLst>
            </a:custGeom>
            <a:solidFill>
              <a:srgbClr val="B842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46">
              <a:extLst>
                <a:ext uri="{FF2B5EF4-FFF2-40B4-BE49-F238E27FC236}">
                  <a16:creationId xmlns:a16="http://schemas.microsoft.com/office/drawing/2014/main" id="{E7A8FBC4-BAC7-0AD4-97ED-684C0EE63E0C}"/>
                </a:ext>
              </a:extLst>
            </p:cNvPr>
            <p:cNvSpPr/>
            <p:nvPr/>
          </p:nvSpPr>
          <p:spPr>
            <a:xfrm>
              <a:off x="6392959" y="3239532"/>
              <a:ext cx="182143" cy="32701"/>
            </a:xfrm>
            <a:custGeom>
              <a:avLst/>
              <a:gdLst/>
              <a:ahLst/>
              <a:cxnLst/>
              <a:rect l="l" t="t" r="r" b="b"/>
              <a:pathLst>
                <a:path w="5091" h="914" extrusionOk="0">
                  <a:moveTo>
                    <a:pt x="366" y="1"/>
                  </a:moveTo>
                  <a:cubicBezTo>
                    <a:pt x="183" y="1"/>
                    <a:pt x="23" y="138"/>
                    <a:pt x="0" y="320"/>
                  </a:cubicBezTo>
                  <a:cubicBezTo>
                    <a:pt x="0" y="503"/>
                    <a:pt x="137" y="663"/>
                    <a:pt x="320" y="685"/>
                  </a:cubicBezTo>
                  <a:cubicBezTo>
                    <a:pt x="503" y="685"/>
                    <a:pt x="662" y="548"/>
                    <a:pt x="685" y="366"/>
                  </a:cubicBezTo>
                  <a:cubicBezTo>
                    <a:pt x="685" y="183"/>
                    <a:pt x="548" y="24"/>
                    <a:pt x="366" y="1"/>
                  </a:cubicBezTo>
                  <a:close/>
                  <a:moveTo>
                    <a:pt x="4748" y="229"/>
                  </a:moveTo>
                  <a:cubicBezTo>
                    <a:pt x="4565" y="229"/>
                    <a:pt x="4406" y="366"/>
                    <a:pt x="4406" y="548"/>
                  </a:cubicBezTo>
                  <a:cubicBezTo>
                    <a:pt x="4406" y="731"/>
                    <a:pt x="4543" y="891"/>
                    <a:pt x="4725" y="914"/>
                  </a:cubicBezTo>
                  <a:cubicBezTo>
                    <a:pt x="4908" y="914"/>
                    <a:pt x="5068" y="777"/>
                    <a:pt x="5068" y="594"/>
                  </a:cubicBezTo>
                  <a:cubicBezTo>
                    <a:pt x="5090" y="412"/>
                    <a:pt x="4953" y="252"/>
                    <a:pt x="4748" y="229"/>
                  </a:cubicBezTo>
                  <a:close/>
                </a:path>
              </a:pathLst>
            </a:custGeom>
            <a:solidFill>
              <a:srgbClr val="322B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46">
              <a:extLst>
                <a:ext uri="{FF2B5EF4-FFF2-40B4-BE49-F238E27FC236}">
                  <a16:creationId xmlns:a16="http://schemas.microsoft.com/office/drawing/2014/main" id="{594F6D49-C893-7C0A-A370-1140577A61D2}"/>
                </a:ext>
              </a:extLst>
            </p:cNvPr>
            <p:cNvSpPr/>
            <p:nvPr/>
          </p:nvSpPr>
          <p:spPr>
            <a:xfrm>
              <a:off x="6421544" y="3313196"/>
              <a:ext cx="130695" cy="38246"/>
            </a:xfrm>
            <a:custGeom>
              <a:avLst/>
              <a:gdLst/>
              <a:ahLst/>
              <a:cxnLst/>
              <a:rect l="l" t="t" r="r" b="b"/>
              <a:pathLst>
                <a:path w="3653" h="1069" extrusionOk="0">
                  <a:moveTo>
                    <a:pt x="214" y="1"/>
                  </a:moveTo>
                  <a:cubicBezTo>
                    <a:pt x="188" y="1"/>
                    <a:pt x="162" y="7"/>
                    <a:pt x="137" y="19"/>
                  </a:cubicBezTo>
                  <a:cubicBezTo>
                    <a:pt x="46" y="64"/>
                    <a:pt x="0" y="179"/>
                    <a:pt x="46" y="270"/>
                  </a:cubicBezTo>
                  <a:cubicBezTo>
                    <a:pt x="183" y="544"/>
                    <a:pt x="411" y="749"/>
                    <a:pt x="708" y="863"/>
                  </a:cubicBezTo>
                  <a:cubicBezTo>
                    <a:pt x="982" y="977"/>
                    <a:pt x="1347" y="1023"/>
                    <a:pt x="1781" y="1069"/>
                  </a:cubicBezTo>
                  <a:lnTo>
                    <a:pt x="2123" y="1069"/>
                  </a:lnTo>
                  <a:cubicBezTo>
                    <a:pt x="2465" y="1069"/>
                    <a:pt x="2762" y="1023"/>
                    <a:pt x="3013" y="932"/>
                  </a:cubicBezTo>
                  <a:cubicBezTo>
                    <a:pt x="3264" y="840"/>
                    <a:pt x="3470" y="681"/>
                    <a:pt x="3607" y="452"/>
                  </a:cubicBezTo>
                  <a:cubicBezTo>
                    <a:pt x="3652" y="384"/>
                    <a:pt x="3629" y="247"/>
                    <a:pt x="3538" y="201"/>
                  </a:cubicBezTo>
                  <a:cubicBezTo>
                    <a:pt x="3506" y="178"/>
                    <a:pt x="3472" y="168"/>
                    <a:pt x="3438" y="168"/>
                  </a:cubicBezTo>
                  <a:cubicBezTo>
                    <a:pt x="3376" y="168"/>
                    <a:pt x="3317" y="202"/>
                    <a:pt x="3287" y="247"/>
                  </a:cubicBezTo>
                  <a:cubicBezTo>
                    <a:pt x="3173" y="407"/>
                    <a:pt x="3059" y="521"/>
                    <a:pt x="2876" y="589"/>
                  </a:cubicBezTo>
                  <a:cubicBezTo>
                    <a:pt x="2694" y="658"/>
                    <a:pt x="2443" y="681"/>
                    <a:pt x="2123" y="681"/>
                  </a:cubicBezTo>
                  <a:lnTo>
                    <a:pt x="1803" y="681"/>
                  </a:lnTo>
                  <a:cubicBezTo>
                    <a:pt x="1393" y="658"/>
                    <a:pt x="1073" y="589"/>
                    <a:pt x="845" y="498"/>
                  </a:cubicBezTo>
                  <a:cubicBezTo>
                    <a:pt x="617" y="407"/>
                    <a:pt x="502" y="293"/>
                    <a:pt x="388" y="110"/>
                  </a:cubicBezTo>
                  <a:cubicBezTo>
                    <a:pt x="355" y="43"/>
                    <a:pt x="285" y="1"/>
                    <a:pt x="214" y="1"/>
                  </a:cubicBezTo>
                  <a:close/>
                </a:path>
              </a:pathLst>
            </a:custGeom>
            <a:solidFill>
              <a:srgbClr val="322B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46">
              <a:extLst>
                <a:ext uri="{FF2B5EF4-FFF2-40B4-BE49-F238E27FC236}">
                  <a16:creationId xmlns:a16="http://schemas.microsoft.com/office/drawing/2014/main" id="{87EBCAA3-F64A-EDBF-5684-437935251E7E}"/>
                </a:ext>
              </a:extLst>
            </p:cNvPr>
            <p:cNvSpPr/>
            <p:nvPr/>
          </p:nvSpPr>
          <p:spPr>
            <a:xfrm>
              <a:off x="6366019" y="3194096"/>
              <a:ext cx="253162" cy="32414"/>
            </a:xfrm>
            <a:custGeom>
              <a:avLst/>
              <a:gdLst/>
              <a:ahLst/>
              <a:cxnLst/>
              <a:rect l="l" t="t" r="r" b="b"/>
              <a:pathLst>
                <a:path w="7076" h="906" extrusionOk="0">
                  <a:moveTo>
                    <a:pt x="1439" y="1"/>
                  </a:moveTo>
                  <a:cubicBezTo>
                    <a:pt x="1329" y="1"/>
                    <a:pt x="1234" y="9"/>
                    <a:pt x="1164" y="15"/>
                  </a:cubicBezTo>
                  <a:cubicBezTo>
                    <a:pt x="867" y="84"/>
                    <a:pt x="320" y="289"/>
                    <a:pt x="0" y="517"/>
                  </a:cubicBezTo>
                  <a:lnTo>
                    <a:pt x="23" y="540"/>
                  </a:lnTo>
                  <a:cubicBezTo>
                    <a:pt x="274" y="426"/>
                    <a:pt x="799" y="289"/>
                    <a:pt x="1164" y="266"/>
                  </a:cubicBezTo>
                  <a:cubicBezTo>
                    <a:pt x="1233" y="263"/>
                    <a:pt x="1300" y="262"/>
                    <a:pt x="1366" y="262"/>
                  </a:cubicBezTo>
                  <a:cubicBezTo>
                    <a:pt x="1782" y="262"/>
                    <a:pt x="2141" y="318"/>
                    <a:pt x="2397" y="358"/>
                  </a:cubicBezTo>
                  <a:lnTo>
                    <a:pt x="2397" y="335"/>
                  </a:lnTo>
                  <a:cubicBezTo>
                    <a:pt x="2101" y="55"/>
                    <a:pt x="1721" y="1"/>
                    <a:pt x="1439" y="1"/>
                  </a:cubicBezTo>
                  <a:close/>
                  <a:moveTo>
                    <a:pt x="5455" y="215"/>
                  </a:moveTo>
                  <a:cubicBezTo>
                    <a:pt x="5217" y="215"/>
                    <a:pt x="4944" y="268"/>
                    <a:pt x="4702" y="449"/>
                  </a:cubicBezTo>
                  <a:lnTo>
                    <a:pt x="4702" y="495"/>
                  </a:lnTo>
                  <a:cubicBezTo>
                    <a:pt x="4862" y="483"/>
                    <a:pt x="5050" y="472"/>
                    <a:pt x="5259" y="472"/>
                  </a:cubicBezTo>
                  <a:cubicBezTo>
                    <a:pt x="5467" y="472"/>
                    <a:pt x="5695" y="483"/>
                    <a:pt x="5935" y="517"/>
                  </a:cubicBezTo>
                  <a:cubicBezTo>
                    <a:pt x="6323" y="586"/>
                    <a:pt x="6825" y="769"/>
                    <a:pt x="7053" y="905"/>
                  </a:cubicBezTo>
                  <a:lnTo>
                    <a:pt x="7076" y="883"/>
                  </a:lnTo>
                  <a:cubicBezTo>
                    <a:pt x="6779" y="632"/>
                    <a:pt x="6254" y="358"/>
                    <a:pt x="5958" y="289"/>
                  </a:cubicBezTo>
                  <a:cubicBezTo>
                    <a:pt x="5850" y="257"/>
                    <a:pt x="5666" y="215"/>
                    <a:pt x="5455" y="215"/>
                  </a:cubicBezTo>
                  <a:close/>
                </a:path>
              </a:pathLst>
            </a:custGeom>
            <a:solidFill>
              <a:srgbClr val="322B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46">
              <a:extLst>
                <a:ext uri="{FF2B5EF4-FFF2-40B4-BE49-F238E27FC236}">
                  <a16:creationId xmlns:a16="http://schemas.microsoft.com/office/drawing/2014/main" id="{3ED6B9E2-30C2-9673-216E-07DC4C1DF28D}"/>
                </a:ext>
              </a:extLst>
            </p:cNvPr>
            <p:cNvSpPr/>
            <p:nvPr/>
          </p:nvSpPr>
          <p:spPr>
            <a:xfrm>
              <a:off x="6464798" y="3235454"/>
              <a:ext cx="43327" cy="61287"/>
            </a:xfrm>
            <a:custGeom>
              <a:avLst/>
              <a:gdLst/>
              <a:ahLst/>
              <a:cxnLst/>
              <a:rect l="l" t="t" r="r" b="b"/>
              <a:pathLst>
                <a:path w="1211" h="1713" extrusionOk="0">
                  <a:moveTo>
                    <a:pt x="663" y="1"/>
                  </a:moveTo>
                  <a:cubicBezTo>
                    <a:pt x="663" y="1"/>
                    <a:pt x="47" y="1302"/>
                    <a:pt x="24" y="1393"/>
                  </a:cubicBezTo>
                  <a:cubicBezTo>
                    <a:pt x="1" y="1530"/>
                    <a:pt x="92" y="1644"/>
                    <a:pt x="229" y="1667"/>
                  </a:cubicBezTo>
                  <a:lnTo>
                    <a:pt x="1211" y="1712"/>
                  </a:lnTo>
                  <a:lnTo>
                    <a:pt x="1211" y="1690"/>
                  </a:lnTo>
                  <a:cubicBezTo>
                    <a:pt x="800" y="1530"/>
                    <a:pt x="252" y="1461"/>
                    <a:pt x="252" y="1461"/>
                  </a:cubicBezTo>
                  <a:cubicBezTo>
                    <a:pt x="252" y="1461"/>
                    <a:pt x="503" y="799"/>
                    <a:pt x="686" y="1"/>
                  </a:cubicBezTo>
                  <a:close/>
                </a:path>
              </a:pathLst>
            </a:custGeom>
            <a:solidFill>
              <a:srgbClr val="8732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46">
              <a:extLst>
                <a:ext uri="{FF2B5EF4-FFF2-40B4-BE49-F238E27FC236}">
                  <a16:creationId xmlns:a16="http://schemas.microsoft.com/office/drawing/2014/main" id="{488D2B62-E7BB-ACBA-9332-EB0DDA0F4655}"/>
                </a:ext>
              </a:extLst>
            </p:cNvPr>
            <p:cNvSpPr/>
            <p:nvPr/>
          </p:nvSpPr>
          <p:spPr>
            <a:xfrm>
              <a:off x="6239872" y="2877615"/>
              <a:ext cx="515697" cy="394626"/>
            </a:xfrm>
            <a:custGeom>
              <a:avLst/>
              <a:gdLst/>
              <a:ahLst/>
              <a:cxnLst/>
              <a:rect l="l" t="t" r="r" b="b"/>
              <a:pathLst>
                <a:path w="14414" h="11030" extrusionOk="0">
                  <a:moveTo>
                    <a:pt x="7991" y="0"/>
                  </a:moveTo>
                  <a:cubicBezTo>
                    <a:pt x="7613" y="0"/>
                    <a:pt x="7238" y="130"/>
                    <a:pt x="6904" y="393"/>
                  </a:cubicBezTo>
                  <a:cubicBezTo>
                    <a:pt x="5595" y="1428"/>
                    <a:pt x="5634" y="3167"/>
                    <a:pt x="3964" y="3167"/>
                  </a:cubicBezTo>
                  <a:cubicBezTo>
                    <a:pt x="3830" y="3167"/>
                    <a:pt x="3684" y="3156"/>
                    <a:pt x="3526" y="3132"/>
                  </a:cubicBezTo>
                  <a:cubicBezTo>
                    <a:pt x="3318" y="3103"/>
                    <a:pt x="3119" y="3089"/>
                    <a:pt x="2929" y="3089"/>
                  </a:cubicBezTo>
                  <a:cubicBezTo>
                    <a:pt x="918" y="3089"/>
                    <a:pt x="0" y="4674"/>
                    <a:pt x="856" y="6259"/>
                  </a:cubicBezTo>
                  <a:cubicBezTo>
                    <a:pt x="1654" y="7743"/>
                    <a:pt x="1677" y="9090"/>
                    <a:pt x="1677" y="9090"/>
                  </a:cubicBezTo>
                  <a:lnTo>
                    <a:pt x="2020" y="9615"/>
                  </a:lnTo>
                  <a:lnTo>
                    <a:pt x="2020" y="10482"/>
                  </a:lnTo>
                  <a:lnTo>
                    <a:pt x="3298" y="6990"/>
                  </a:lnTo>
                  <a:cubicBezTo>
                    <a:pt x="3497" y="7066"/>
                    <a:pt x="3690" y="7098"/>
                    <a:pt x="3875" y="7098"/>
                  </a:cubicBezTo>
                  <a:cubicBezTo>
                    <a:pt x="4411" y="7098"/>
                    <a:pt x="4894" y="6827"/>
                    <a:pt x="5352" y="6556"/>
                  </a:cubicBezTo>
                  <a:cubicBezTo>
                    <a:pt x="5803" y="6262"/>
                    <a:pt x="6237" y="5985"/>
                    <a:pt x="6683" y="5985"/>
                  </a:cubicBezTo>
                  <a:cubicBezTo>
                    <a:pt x="6757" y="5985"/>
                    <a:pt x="6830" y="5992"/>
                    <a:pt x="6904" y="6008"/>
                  </a:cubicBezTo>
                  <a:cubicBezTo>
                    <a:pt x="6904" y="6008"/>
                    <a:pt x="7110" y="7583"/>
                    <a:pt x="8685" y="7948"/>
                  </a:cubicBezTo>
                  <a:cubicBezTo>
                    <a:pt x="8905" y="7999"/>
                    <a:pt x="9121" y="8021"/>
                    <a:pt x="9330" y="8021"/>
                  </a:cubicBezTo>
                  <a:cubicBezTo>
                    <a:pt x="10526" y="8021"/>
                    <a:pt x="11469" y="7309"/>
                    <a:pt x="11469" y="7309"/>
                  </a:cubicBezTo>
                  <a:lnTo>
                    <a:pt x="11971" y="11030"/>
                  </a:lnTo>
                  <a:lnTo>
                    <a:pt x="12063" y="10140"/>
                  </a:lnTo>
                  <a:lnTo>
                    <a:pt x="12474" y="9660"/>
                  </a:lnTo>
                  <a:cubicBezTo>
                    <a:pt x="12474" y="9660"/>
                    <a:pt x="14094" y="9204"/>
                    <a:pt x="14208" y="8473"/>
                  </a:cubicBezTo>
                  <a:cubicBezTo>
                    <a:pt x="14414" y="7355"/>
                    <a:pt x="13341" y="6921"/>
                    <a:pt x="13341" y="6921"/>
                  </a:cubicBezTo>
                  <a:cubicBezTo>
                    <a:pt x="14208" y="5985"/>
                    <a:pt x="14140" y="5027"/>
                    <a:pt x="13227" y="4251"/>
                  </a:cubicBezTo>
                  <a:cubicBezTo>
                    <a:pt x="12796" y="3884"/>
                    <a:pt x="12156" y="3787"/>
                    <a:pt x="11601" y="3787"/>
                  </a:cubicBezTo>
                  <a:cubicBezTo>
                    <a:pt x="10980" y="3787"/>
                    <a:pt x="10465" y="3908"/>
                    <a:pt x="10465" y="3908"/>
                  </a:cubicBezTo>
                  <a:cubicBezTo>
                    <a:pt x="10482" y="1361"/>
                    <a:pt x="9220" y="0"/>
                    <a:pt x="7991" y="0"/>
                  </a:cubicBezTo>
                  <a:close/>
                </a:path>
              </a:pathLst>
            </a:custGeom>
            <a:solidFill>
              <a:srgbClr val="322B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46">
              <a:extLst>
                <a:ext uri="{FF2B5EF4-FFF2-40B4-BE49-F238E27FC236}">
                  <a16:creationId xmlns:a16="http://schemas.microsoft.com/office/drawing/2014/main" id="{E61BB053-A165-F193-83C0-091CE48724D0}"/>
                </a:ext>
              </a:extLst>
            </p:cNvPr>
            <p:cNvSpPr/>
            <p:nvPr/>
          </p:nvSpPr>
          <p:spPr>
            <a:xfrm>
              <a:off x="5705374" y="3678870"/>
              <a:ext cx="1036331" cy="712974"/>
            </a:xfrm>
            <a:custGeom>
              <a:avLst/>
              <a:gdLst/>
              <a:ahLst/>
              <a:cxnLst/>
              <a:rect l="l" t="t" r="r" b="b"/>
              <a:pathLst>
                <a:path w="28966" h="19928" extrusionOk="0">
                  <a:moveTo>
                    <a:pt x="1461" y="1"/>
                  </a:moveTo>
                  <a:cubicBezTo>
                    <a:pt x="662" y="1"/>
                    <a:pt x="0" y="663"/>
                    <a:pt x="0" y="1461"/>
                  </a:cubicBezTo>
                  <a:lnTo>
                    <a:pt x="0" y="18466"/>
                  </a:lnTo>
                  <a:cubicBezTo>
                    <a:pt x="0" y="19288"/>
                    <a:pt x="662" y="19927"/>
                    <a:pt x="1461" y="19927"/>
                  </a:cubicBezTo>
                  <a:lnTo>
                    <a:pt x="27505" y="19927"/>
                  </a:lnTo>
                  <a:cubicBezTo>
                    <a:pt x="28304" y="19927"/>
                    <a:pt x="28966" y="19288"/>
                    <a:pt x="28966" y="18466"/>
                  </a:cubicBezTo>
                  <a:lnTo>
                    <a:pt x="28966" y="1461"/>
                  </a:lnTo>
                  <a:cubicBezTo>
                    <a:pt x="28966" y="663"/>
                    <a:pt x="28304" y="1"/>
                    <a:pt x="275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46">
              <a:extLst>
                <a:ext uri="{FF2B5EF4-FFF2-40B4-BE49-F238E27FC236}">
                  <a16:creationId xmlns:a16="http://schemas.microsoft.com/office/drawing/2014/main" id="{0775FF91-59B0-ECFC-EBAE-4ACCB6CF95C1}"/>
                </a:ext>
              </a:extLst>
            </p:cNvPr>
            <p:cNvSpPr/>
            <p:nvPr/>
          </p:nvSpPr>
          <p:spPr>
            <a:xfrm>
              <a:off x="7272448" y="2281826"/>
              <a:ext cx="476950" cy="549650"/>
            </a:xfrm>
            <a:custGeom>
              <a:avLst/>
              <a:gdLst/>
              <a:ahLst/>
              <a:cxnLst/>
              <a:rect l="l" t="t" r="r" b="b"/>
              <a:pathLst>
                <a:path w="13331" h="15363" extrusionOk="0">
                  <a:moveTo>
                    <a:pt x="6790" y="1"/>
                  </a:moveTo>
                  <a:cubicBezTo>
                    <a:pt x="6546" y="1"/>
                    <a:pt x="6299" y="14"/>
                    <a:pt x="6049" y="41"/>
                  </a:cubicBezTo>
                  <a:cubicBezTo>
                    <a:pt x="3036" y="384"/>
                    <a:pt x="594" y="2872"/>
                    <a:pt x="320" y="5885"/>
                  </a:cubicBezTo>
                  <a:cubicBezTo>
                    <a:pt x="0" y="9126"/>
                    <a:pt x="2054" y="11933"/>
                    <a:pt x="4953" y="12801"/>
                  </a:cubicBezTo>
                  <a:cubicBezTo>
                    <a:pt x="5410" y="12915"/>
                    <a:pt x="5775" y="13234"/>
                    <a:pt x="5958" y="13691"/>
                  </a:cubicBezTo>
                  <a:lnTo>
                    <a:pt x="6528" y="15174"/>
                  </a:lnTo>
                  <a:cubicBezTo>
                    <a:pt x="6574" y="15300"/>
                    <a:pt x="6688" y="15363"/>
                    <a:pt x="6805" y="15363"/>
                  </a:cubicBezTo>
                  <a:cubicBezTo>
                    <a:pt x="6922" y="15363"/>
                    <a:pt x="7042" y="15300"/>
                    <a:pt x="7099" y="15174"/>
                  </a:cubicBezTo>
                  <a:cubicBezTo>
                    <a:pt x="7236" y="14764"/>
                    <a:pt x="7441" y="14239"/>
                    <a:pt x="7670" y="13691"/>
                  </a:cubicBezTo>
                  <a:cubicBezTo>
                    <a:pt x="7829" y="13257"/>
                    <a:pt x="8217" y="12915"/>
                    <a:pt x="8651" y="12801"/>
                  </a:cubicBezTo>
                  <a:cubicBezTo>
                    <a:pt x="11367" y="12002"/>
                    <a:pt x="13330" y="9491"/>
                    <a:pt x="13330" y="6547"/>
                  </a:cubicBezTo>
                  <a:cubicBezTo>
                    <a:pt x="13330" y="2933"/>
                    <a:pt x="10406" y="1"/>
                    <a:pt x="679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46">
              <a:extLst>
                <a:ext uri="{FF2B5EF4-FFF2-40B4-BE49-F238E27FC236}">
                  <a16:creationId xmlns:a16="http://schemas.microsoft.com/office/drawing/2014/main" id="{BA149D26-1BCB-B450-D8D1-C4BB2E57E4A9}"/>
                </a:ext>
              </a:extLst>
            </p:cNvPr>
            <p:cNvSpPr/>
            <p:nvPr/>
          </p:nvSpPr>
          <p:spPr>
            <a:xfrm>
              <a:off x="7430043" y="2378029"/>
              <a:ext cx="189478" cy="286649"/>
            </a:xfrm>
            <a:custGeom>
              <a:avLst/>
              <a:gdLst/>
              <a:ahLst/>
              <a:cxnLst/>
              <a:rect l="l" t="t" r="r" b="b"/>
              <a:pathLst>
                <a:path w="5296" h="8012" extrusionOk="0">
                  <a:moveTo>
                    <a:pt x="2762" y="0"/>
                  </a:moveTo>
                  <a:cubicBezTo>
                    <a:pt x="1804" y="0"/>
                    <a:pt x="868" y="251"/>
                    <a:pt x="0" y="753"/>
                  </a:cubicBezTo>
                  <a:lnTo>
                    <a:pt x="731" y="2191"/>
                  </a:lnTo>
                  <a:cubicBezTo>
                    <a:pt x="1438" y="1826"/>
                    <a:pt x="2078" y="1621"/>
                    <a:pt x="2603" y="1621"/>
                  </a:cubicBezTo>
                  <a:cubicBezTo>
                    <a:pt x="2831" y="1621"/>
                    <a:pt x="2991" y="1666"/>
                    <a:pt x="3128" y="1758"/>
                  </a:cubicBezTo>
                  <a:cubicBezTo>
                    <a:pt x="3265" y="1849"/>
                    <a:pt x="3333" y="1963"/>
                    <a:pt x="3333" y="2100"/>
                  </a:cubicBezTo>
                  <a:cubicBezTo>
                    <a:pt x="3333" y="2305"/>
                    <a:pt x="3265" y="2465"/>
                    <a:pt x="3150" y="2602"/>
                  </a:cubicBezTo>
                  <a:cubicBezTo>
                    <a:pt x="3013" y="2762"/>
                    <a:pt x="2808" y="2922"/>
                    <a:pt x="2534" y="3104"/>
                  </a:cubicBezTo>
                  <a:cubicBezTo>
                    <a:pt x="2169" y="3333"/>
                    <a:pt x="1918" y="3561"/>
                    <a:pt x="1781" y="3789"/>
                  </a:cubicBezTo>
                  <a:cubicBezTo>
                    <a:pt x="1644" y="4040"/>
                    <a:pt x="1553" y="4337"/>
                    <a:pt x="1553" y="4679"/>
                  </a:cubicBezTo>
                  <a:lnTo>
                    <a:pt x="1553" y="5136"/>
                  </a:lnTo>
                  <a:lnTo>
                    <a:pt x="3196" y="5136"/>
                  </a:lnTo>
                  <a:lnTo>
                    <a:pt x="3196" y="4862"/>
                  </a:lnTo>
                  <a:cubicBezTo>
                    <a:pt x="3196" y="4725"/>
                    <a:pt x="3242" y="4588"/>
                    <a:pt x="3333" y="4474"/>
                  </a:cubicBezTo>
                  <a:cubicBezTo>
                    <a:pt x="3424" y="4360"/>
                    <a:pt x="3653" y="4177"/>
                    <a:pt x="4041" y="3949"/>
                  </a:cubicBezTo>
                  <a:cubicBezTo>
                    <a:pt x="4474" y="3652"/>
                    <a:pt x="4794" y="3355"/>
                    <a:pt x="4999" y="3059"/>
                  </a:cubicBezTo>
                  <a:cubicBezTo>
                    <a:pt x="5205" y="2739"/>
                    <a:pt x="5296" y="2374"/>
                    <a:pt x="5296" y="1940"/>
                  </a:cubicBezTo>
                  <a:cubicBezTo>
                    <a:pt x="5296" y="1347"/>
                    <a:pt x="5068" y="867"/>
                    <a:pt x="4611" y="525"/>
                  </a:cubicBezTo>
                  <a:cubicBezTo>
                    <a:pt x="4178" y="160"/>
                    <a:pt x="3561" y="0"/>
                    <a:pt x="2762" y="0"/>
                  </a:cubicBezTo>
                  <a:close/>
                  <a:moveTo>
                    <a:pt x="2466" y="5980"/>
                  </a:moveTo>
                  <a:cubicBezTo>
                    <a:pt x="2078" y="5980"/>
                    <a:pt x="1804" y="6072"/>
                    <a:pt x="1621" y="6254"/>
                  </a:cubicBezTo>
                  <a:cubicBezTo>
                    <a:pt x="1438" y="6414"/>
                    <a:pt x="1324" y="6665"/>
                    <a:pt x="1324" y="7007"/>
                  </a:cubicBezTo>
                  <a:cubicBezTo>
                    <a:pt x="1324" y="7327"/>
                    <a:pt x="1438" y="7578"/>
                    <a:pt x="1621" y="7761"/>
                  </a:cubicBezTo>
                  <a:cubicBezTo>
                    <a:pt x="1827" y="7920"/>
                    <a:pt x="2100" y="8012"/>
                    <a:pt x="2466" y="8012"/>
                  </a:cubicBezTo>
                  <a:cubicBezTo>
                    <a:pt x="2785" y="8012"/>
                    <a:pt x="3059" y="7920"/>
                    <a:pt x="3265" y="7761"/>
                  </a:cubicBezTo>
                  <a:cubicBezTo>
                    <a:pt x="3470" y="7578"/>
                    <a:pt x="3561" y="7327"/>
                    <a:pt x="3561" y="7007"/>
                  </a:cubicBezTo>
                  <a:cubicBezTo>
                    <a:pt x="3561" y="6688"/>
                    <a:pt x="3470" y="6437"/>
                    <a:pt x="3265" y="6254"/>
                  </a:cubicBezTo>
                  <a:cubicBezTo>
                    <a:pt x="3082" y="6072"/>
                    <a:pt x="2808" y="5980"/>
                    <a:pt x="2466" y="598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46">
              <a:extLst>
                <a:ext uri="{FF2B5EF4-FFF2-40B4-BE49-F238E27FC236}">
                  <a16:creationId xmlns:a16="http://schemas.microsoft.com/office/drawing/2014/main" id="{E2EE04F6-5E5D-FD46-D938-E6223DE01205}"/>
                </a:ext>
              </a:extLst>
            </p:cNvPr>
            <p:cNvSpPr/>
            <p:nvPr/>
          </p:nvSpPr>
          <p:spPr>
            <a:xfrm>
              <a:off x="6267205" y="2400247"/>
              <a:ext cx="476950" cy="549650"/>
            </a:xfrm>
            <a:custGeom>
              <a:avLst/>
              <a:gdLst/>
              <a:ahLst/>
              <a:cxnLst/>
              <a:rect l="l" t="t" r="r" b="b"/>
              <a:pathLst>
                <a:path w="13331" h="15363" extrusionOk="0">
                  <a:moveTo>
                    <a:pt x="6790" y="0"/>
                  </a:moveTo>
                  <a:cubicBezTo>
                    <a:pt x="6546" y="0"/>
                    <a:pt x="6299" y="14"/>
                    <a:pt x="6049" y="41"/>
                  </a:cubicBezTo>
                  <a:cubicBezTo>
                    <a:pt x="3036" y="383"/>
                    <a:pt x="594" y="2871"/>
                    <a:pt x="297" y="5884"/>
                  </a:cubicBezTo>
                  <a:cubicBezTo>
                    <a:pt x="0" y="9125"/>
                    <a:pt x="2055" y="11933"/>
                    <a:pt x="4953" y="12800"/>
                  </a:cubicBezTo>
                  <a:cubicBezTo>
                    <a:pt x="5410" y="12914"/>
                    <a:pt x="5775" y="13234"/>
                    <a:pt x="5935" y="13690"/>
                  </a:cubicBezTo>
                  <a:lnTo>
                    <a:pt x="6528" y="15174"/>
                  </a:lnTo>
                  <a:cubicBezTo>
                    <a:pt x="6574" y="15300"/>
                    <a:pt x="6688" y="15362"/>
                    <a:pt x="6802" y="15362"/>
                  </a:cubicBezTo>
                  <a:cubicBezTo>
                    <a:pt x="6916" y="15362"/>
                    <a:pt x="7030" y="15300"/>
                    <a:pt x="7076" y="15174"/>
                  </a:cubicBezTo>
                  <a:cubicBezTo>
                    <a:pt x="7236" y="14763"/>
                    <a:pt x="7441" y="14238"/>
                    <a:pt x="7670" y="13690"/>
                  </a:cubicBezTo>
                  <a:cubicBezTo>
                    <a:pt x="7829" y="13234"/>
                    <a:pt x="8195" y="12914"/>
                    <a:pt x="8651" y="12800"/>
                  </a:cubicBezTo>
                  <a:cubicBezTo>
                    <a:pt x="11367" y="12001"/>
                    <a:pt x="13330" y="9491"/>
                    <a:pt x="13330" y="6546"/>
                  </a:cubicBezTo>
                  <a:cubicBezTo>
                    <a:pt x="13330" y="2933"/>
                    <a:pt x="10406" y="0"/>
                    <a:pt x="679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46">
              <a:extLst>
                <a:ext uri="{FF2B5EF4-FFF2-40B4-BE49-F238E27FC236}">
                  <a16:creationId xmlns:a16="http://schemas.microsoft.com/office/drawing/2014/main" id="{9359E71A-AC57-154D-EAEE-154B20AF73F6}"/>
                </a:ext>
              </a:extLst>
            </p:cNvPr>
            <p:cNvSpPr/>
            <p:nvPr/>
          </p:nvSpPr>
          <p:spPr>
            <a:xfrm>
              <a:off x="6474600" y="2500493"/>
              <a:ext cx="82539" cy="282606"/>
            </a:xfrm>
            <a:custGeom>
              <a:avLst/>
              <a:gdLst/>
              <a:ahLst/>
              <a:cxnLst/>
              <a:rect l="l" t="t" r="r" b="b"/>
              <a:pathLst>
                <a:path w="2307" h="7899" extrusionOk="0">
                  <a:moveTo>
                    <a:pt x="1" y="1"/>
                  </a:moveTo>
                  <a:lnTo>
                    <a:pt x="275" y="5022"/>
                  </a:lnTo>
                  <a:lnTo>
                    <a:pt x="2032" y="5022"/>
                  </a:lnTo>
                  <a:lnTo>
                    <a:pt x="2306" y="1"/>
                  </a:lnTo>
                  <a:close/>
                  <a:moveTo>
                    <a:pt x="1142" y="5867"/>
                  </a:moveTo>
                  <a:cubicBezTo>
                    <a:pt x="777" y="5867"/>
                    <a:pt x="503" y="5958"/>
                    <a:pt x="298" y="6141"/>
                  </a:cubicBezTo>
                  <a:cubicBezTo>
                    <a:pt x="115" y="6323"/>
                    <a:pt x="24" y="6575"/>
                    <a:pt x="24" y="6894"/>
                  </a:cubicBezTo>
                  <a:cubicBezTo>
                    <a:pt x="24" y="7214"/>
                    <a:pt x="115" y="7465"/>
                    <a:pt x="320" y="7624"/>
                  </a:cubicBezTo>
                  <a:cubicBezTo>
                    <a:pt x="526" y="7807"/>
                    <a:pt x="800" y="7898"/>
                    <a:pt x="1142" y="7898"/>
                  </a:cubicBezTo>
                  <a:cubicBezTo>
                    <a:pt x="1485" y="7898"/>
                    <a:pt x="1758" y="7807"/>
                    <a:pt x="1964" y="7624"/>
                  </a:cubicBezTo>
                  <a:cubicBezTo>
                    <a:pt x="2146" y="7465"/>
                    <a:pt x="2238" y="7214"/>
                    <a:pt x="2238" y="6894"/>
                  </a:cubicBezTo>
                  <a:cubicBezTo>
                    <a:pt x="2238" y="6575"/>
                    <a:pt x="2146" y="6323"/>
                    <a:pt x="1964" y="6141"/>
                  </a:cubicBezTo>
                  <a:cubicBezTo>
                    <a:pt x="1781" y="5958"/>
                    <a:pt x="1507" y="5867"/>
                    <a:pt x="1142" y="586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01" name="Google Shape;1101;p46">
            <a:extLst>
              <a:ext uri="{FF2B5EF4-FFF2-40B4-BE49-F238E27FC236}">
                <a16:creationId xmlns:a16="http://schemas.microsoft.com/office/drawing/2014/main" id="{423D76C3-1C61-D3A8-7140-0D9D8B23B16E}"/>
              </a:ext>
            </a:extLst>
          </p:cNvPr>
          <p:cNvSpPr/>
          <p:nvPr/>
        </p:nvSpPr>
        <p:spPr>
          <a:xfrm flipH="1">
            <a:off x="5253699" y="3695400"/>
            <a:ext cx="636994" cy="637609"/>
          </a:xfrm>
          <a:custGeom>
            <a:avLst/>
            <a:gdLst/>
            <a:ahLst/>
            <a:cxnLst/>
            <a:rect l="l" t="t" r="r" b="b"/>
            <a:pathLst>
              <a:path w="23853" h="23876" extrusionOk="0">
                <a:moveTo>
                  <a:pt x="11938" y="7943"/>
                </a:moveTo>
                <a:cubicBezTo>
                  <a:pt x="14129" y="7943"/>
                  <a:pt x="15910" y="9724"/>
                  <a:pt x="15910" y="11938"/>
                </a:cubicBezTo>
                <a:cubicBezTo>
                  <a:pt x="15910" y="14129"/>
                  <a:pt x="14129" y="15909"/>
                  <a:pt x="11938" y="15909"/>
                </a:cubicBezTo>
                <a:cubicBezTo>
                  <a:pt x="9724" y="15909"/>
                  <a:pt x="7944" y="14129"/>
                  <a:pt x="7944" y="11938"/>
                </a:cubicBezTo>
                <a:cubicBezTo>
                  <a:pt x="7944" y="9724"/>
                  <a:pt x="9724" y="7943"/>
                  <a:pt x="11938" y="7943"/>
                </a:cubicBezTo>
                <a:close/>
                <a:moveTo>
                  <a:pt x="8788" y="0"/>
                </a:moveTo>
                <a:lnTo>
                  <a:pt x="5707" y="1278"/>
                </a:lnTo>
                <a:lnTo>
                  <a:pt x="6300" y="4291"/>
                </a:lnTo>
                <a:cubicBezTo>
                  <a:pt x="5456" y="5159"/>
                  <a:pt x="5159" y="5455"/>
                  <a:pt x="4292" y="6300"/>
                </a:cubicBezTo>
                <a:lnTo>
                  <a:pt x="1279" y="5707"/>
                </a:lnTo>
                <a:cubicBezTo>
                  <a:pt x="571" y="7441"/>
                  <a:pt x="708" y="7076"/>
                  <a:pt x="0" y="8811"/>
                </a:cubicBezTo>
                <a:lnTo>
                  <a:pt x="2557" y="10500"/>
                </a:lnTo>
                <a:lnTo>
                  <a:pt x="2557" y="13353"/>
                </a:lnTo>
                <a:lnTo>
                  <a:pt x="0" y="15065"/>
                </a:lnTo>
                <a:cubicBezTo>
                  <a:pt x="708" y="16800"/>
                  <a:pt x="571" y="16434"/>
                  <a:pt x="1279" y="18146"/>
                </a:cubicBezTo>
                <a:lnTo>
                  <a:pt x="4292" y="17553"/>
                </a:lnTo>
                <a:cubicBezTo>
                  <a:pt x="5159" y="18420"/>
                  <a:pt x="5456" y="18694"/>
                  <a:pt x="6300" y="19561"/>
                </a:cubicBezTo>
                <a:lnTo>
                  <a:pt x="5707" y="22574"/>
                </a:lnTo>
                <a:cubicBezTo>
                  <a:pt x="7441" y="23305"/>
                  <a:pt x="7076" y="23145"/>
                  <a:pt x="8788" y="23875"/>
                </a:cubicBezTo>
                <a:lnTo>
                  <a:pt x="10500" y="21296"/>
                </a:lnTo>
                <a:lnTo>
                  <a:pt x="13353" y="21296"/>
                </a:lnTo>
                <a:lnTo>
                  <a:pt x="15065" y="23875"/>
                </a:lnTo>
                <a:cubicBezTo>
                  <a:pt x="16777" y="23145"/>
                  <a:pt x="16435" y="23305"/>
                  <a:pt x="18147" y="22574"/>
                </a:cubicBezTo>
                <a:lnTo>
                  <a:pt x="17553" y="19561"/>
                </a:lnTo>
                <a:cubicBezTo>
                  <a:pt x="18420" y="18694"/>
                  <a:pt x="18694" y="18420"/>
                  <a:pt x="19562" y="17553"/>
                </a:cubicBezTo>
                <a:lnTo>
                  <a:pt x="22575" y="18146"/>
                </a:lnTo>
                <a:cubicBezTo>
                  <a:pt x="23305" y="16434"/>
                  <a:pt x="23145" y="16800"/>
                  <a:pt x="23853" y="15065"/>
                </a:cubicBezTo>
                <a:lnTo>
                  <a:pt x="21296" y="13353"/>
                </a:lnTo>
                <a:lnTo>
                  <a:pt x="21296" y="10500"/>
                </a:lnTo>
                <a:lnTo>
                  <a:pt x="23853" y="8811"/>
                </a:lnTo>
                <a:cubicBezTo>
                  <a:pt x="23145" y="7076"/>
                  <a:pt x="23305" y="7441"/>
                  <a:pt x="22575" y="5707"/>
                </a:cubicBezTo>
                <a:lnTo>
                  <a:pt x="19562" y="6300"/>
                </a:lnTo>
                <a:cubicBezTo>
                  <a:pt x="18694" y="5455"/>
                  <a:pt x="18420" y="5159"/>
                  <a:pt x="17553" y="4291"/>
                </a:cubicBezTo>
                <a:lnTo>
                  <a:pt x="18147" y="1278"/>
                </a:lnTo>
                <a:cubicBezTo>
                  <a:pt x="16435" y="571"/>
                  <a:pt x="16777" y="708"/>
                  <a:pt x="15065" y="0"/>
                </a:cubicBezTo>
                <a:lnTo>
                  <a:pt x="13353" y="2557"/>
                </a:lnTo>
                <a:lnTo>
                  <a:pt x="10500" y="2557"/>
                </a:lnTo>
                <a:lnTo>
                  <a:pt x="878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92684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2">
          <a:extLst>
            <a:ext uri="{FF2B5EF4-FFF2-40B4-BE49-F238E27FC236}">
              <a16:creationId xmlns:a16="http://schemas.microsoft.com/office/drawing/2014/main" id="{BA074411-B205-CE06-E75C-FADD4C38B6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3" name="Google Shape;1263;p53">
            <a:extLst>
              <a:ext uri="{FF2B5EF4-FFF2-40B4-BE49-F238E27FC236}">
                <a16:creationId xmlns:a16="http://schemas.microsoft.com/office/drawing/2014/main" id="{B626F963-C5DD-F1DD-7CC6-B6DAB2029E7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1064825"/>
            <a:ext cx="3233100" cy="12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Code Detail</a:t>
            </a:r>
            <a:endParaRPr dirty="0"/>
          </a:p>
        </p:txBody>
      </p:sp>
      <p:sp>
        <p:nvSpPr>
          <p:cNvPr id="1266" name="Google Shape;1266;p53">
            <a:extLst>
              <a:ext uri="{FF2B5EF4-FFF2-40B4-BE49-F238E27FC236}">
                <a16:creationId xmlns:a16="http://schemas.microsoft.com/office/drawing/2014/main" id="{94D7357A-298E-E0C5-633E-40E78D79C6FB}"/>
              </a:ext>
            </a:extLst>
          </p:cNvPr>
          <p:cNvSpPr/>
          <p:nvPr/>
        </p:nvSpPr>
        <p:spPr>
          <a:xfrm>
            <a:off x="4436000" y="1099651"/>
            <a:ext cx="3727985" cy="2944182"/>
          </a:xfrm>
          <a:custGeom>
            <a:avLst/>
            <a:gdLst/>
            <a:ahLst/>
            <a:cxnLst/>
            <a:rect l="l" t="t" r="r" b="b"/>
            <a:pathLst>
              <a:path w="131696" h="100673" extrusionOk="0">
                <a:moveTo>
                  <a:pt x="128192" y="0"/>
                </a:moveTo>
                <a:lnTo>
                  <a:pt x="3504" y="0"/>
                </a:lnTo>
                <a:lnTo>
                  <a:pt x="3504" y="0"/>
                </a:lnTo>
                <a:lnTo>
                  <a:pt x="2821" y="0"/>
                </a:lnTo>
                <a:lnTo>
                  <a:pt x="2137" y="257"/>
                </a:lnTo>
                <a:lnTo>
                  <a:pt x="1624" y="598"/>
                </a:lnTo>
                <a:lnTo>
                  <a:pt x="1026" y="1026"/>
                </a:lnTo>
                <a:lnTo>
                  <a:pt x="599" y="1538"/>
                </a:lnTo>
                <a:lnTo>
                  <a:pt x="342" y="2137"/>
                </a:lnTo>
                <a:lnTo>
                  <a:pt x="86" y="2735"/>
                </a:lnTo>
                <a:lnTo>
                  <a:pt x="0" y="3504"/>
                </a:lnTo>
                <a:lnTo>
                  <a:pt x="0" y="79991"/>
                </a:lnTo>
                <a:lnTo>
                  <a:pt x="0" y="79991"/>
                </a:lnTo>
                <a:lnTo>
                  <a:pt x="86" y="80675"/>
                </a:lnTo>
                <a:lnTo>
                  <a:pt x="342" y="81359"/>
                </a:lnTo>
                <a:lnTo>
                  <a:pt x="599" y="81957"/>
                </a:lnTo>
                <a:lnTo>
                  <a:pt x="1026" y="82470"/>
                </a:lnTo>
                <a:lnTo>
                  <a:pt x="1624" y="82897"/>
                </a:lnTo>
                <a:lnTo>
                  <a:pt x="2137" y="83239"/>
                </a:lnTo>
                <a:lnTo>
                  <a:pt x="2821" y="83410"/>
                </a:lnTo>
                <a:lnTo>
                  <a:pt x="3504" y="83495"/>
                </a:lnTo>
                <a:lnTo>
                  <a:pt x="52132" y="83495"/>
                </a:lnTo>
                <a:lnTo>
                  <a:pt x="51191" y="89990"/>
                </a:lnTo>
                <a:lnTo>
                  <a:pt x="51191" y="89990"/>
                </a:lnTo>
                <a:lnTo>
                  <a:pt x="50850" y="91272"/>
                </a:lnTo>
                <a:lnTo>
                  <a:pt x="50251" y="92640"/>
                </a:lnTo>
                <a:lnTo>
                  <a:pt x="49910" y="93238"/>
                </a:lnTo>
                <a:lnTo>
                  <a:pt x="49482" y="93836"/>
                </a:lnTo>
                <a:lnTo>
                  <a:pt x="49055" y="94349"/>
                </a:lnTo>
                <a:lnTo>
                  <a:pt x="48628" y="94862"/>
                </a:lnTo>
                <a:lnTo>
                  <a:pt x="43842" y="98024"/>
                </a:lnTo>
                <a:lnTo>
                  <a:pt x="43842" y="98024"/>
                </a:lnTo>
                <a:lnTo>
                  <a:pt x="43585" y="98280"/>
                </a:lnTo>
                <a:lnTo>
                  <a:pt x="43415" y="98536"/>
                </a:lnTo>
                <a:lnTo>
                  <a:pt x="43329" y="98878"/>
                </a:lnTo>
                <a:lnTo>
                  <a:pt x="43244" y="99220"/>
                </a:lnTo>
                <a:lnTo>
                  <a:pt x="43329" y="99562"/>
                </a:lnTo>
                <a:lnTo>
                  <a:pt x="43415" y="99818"/>
                </a:lnTo>
                <a:lnTo>
                  <a:pt x="43585" y="100160"/>
                </a:lnTo>
                <a:lnTo>
                  <a:pt x="43842" y="100417"/>
                </a:lnTo>
                <a:lnTo>
                  <a:pt x="43842" y="100417"/>
                </a:lnTo>
                <a:lnTo>
                  <a:pt x="44269" y="100588"/>
                </a:lnTo>
                <a:lnTo>
                  <a:pt x="44782" y="100673"/>
                </a:lnTo>
                <a:lnTo>
                  <a:pt x="65891" y="100673"/>
                </a:lnTo>
                <a:lnTo>
                  <a:pt x="86914" y="100673"/>
                </a:lnTo>
                <a:lnTo>
                  <a:pt x="86914" y="100673"/>
                </a:lnTo>
                <a:lnTo>
                  <a:pt x="87427" y="100588"/>
                </a:lnTo>
                <a:lnTo>
                  <a:pt x="87854" y="100417"/>
                </a:lnTo>
                <a:lnTo>
                  <a:pt x="87854" y="100417"/>
                </a:lnTo>
                <a:lnTo>
                  <a:pt x="88111" y="100160"/>
                </a:lnTo>
                <a:lnTo>
                  <a:pt x="88281" y="99818"/>
                </a:lnTo>
                <a:lnTo>
                  <a:pt x="88367" y="99562"/>
                </a:lnTo>
                <a:lnTo>
                  <a:pt x="88452" y="99220"/>
                </a:lnTo>
                <a:lnTo>
                  <a:pt x="88367" y="98878"/>
                </a:lnTo>
                <a:lnTo>
                  <a:pt x="88281" y="98536"/>
                </a:lnTo>
                <a:lnTo>
                  <a:pt x="88111" y="98280"/>
                </a:lnTo>
                <a:lnTo>
                  <a:pt x="87854" y="98024"/>
                </a:lnTo>
                <a:lnTo>
                  <a:pt x="83154" y="94862"/>
                </a:lnTo>
                <a:lnTo>
                  <a:pt x="83154" y="94862"/>
                </a:lnTo>
                <a:lnTo>
                  <a:pt x="83068" y="94862"/>
                </a:lnTo>
                <a:lnTo>
                  <a:pt x="83068" y="94862"/>
                </a:lnTo>
                <a:lnTo>
                  <a:pt x="82556" y="94349"/>
                </a:lnTo>
                <a:lnTo>
                  <a:pt x="82128" y="93836"/>
                </a:lnTo>
                <a:lnTo>
                  <a:pt x="81786" y="93238"/>
                </a:lnTo>
                <a:lnTo>
                  <a:pt x="81445" y="92640"/>
                </a:lnTo>
                <a:lnTo>
                  <a:pt x="80846" y="91272"/>
                </a:lnTo>
                <a:lnTo>
                  <a:pt x="80505" y="89990"/>
                </a:lnTo>
                <a:lnTo>
                  <a:pt x="79564" y="83495"/>
                </a:lnTo>
                <a:lnTo>
                  <a:pt x="128192" y="83495"/>
                </a:lnTo>
                <a:lnTo>
                  <a:pt x="128192" y="83495"/>
                </a:lnTo>
                <a:lnTo>
                  <a:pt x="128875" y="83410"/>
                </a:lnTo>
                <a:lnTo>
                  <a:pt x="129559" y="83239"/>
                </a:lnTo>
                <a:lnTo>
                  <a:pt x="130157" y="82897"/>
                </a:lnTo>
                <a:lnTo>
                  <a:pt x="130670" y="82470"/>
                </a:lnTo>
                <a:lnTo>
                  <a:pt x="131097" y="81957"/>
                </a:lnTo>
                <a:lnTo>
                  <a:pt x="131354" y="81359"/>
                </a:lnTo>
                <a:lnTo>
                  <a:pt x="131610" y="80675"/>
                </a:lnTo>
                <a:lnTo>
                  <a:pt x="131696" y="79991"/>
                </a:lnTo>
                <a:lnTo>
                  <a:pt x="131696" y="3504"/>
                </a:lnTo>
                <a:lnTo>
                  <a:pt x="131696" y="3504"/>
                </a:lnTo>
                <a:lnTo>
                  <a:pt x="131610" y="2735"/>
                </a:lnTo>
                <a:lnTo>
                  <a:pt x="131354" y="2137"/>
                </a:lnTo>
                <a:lnTo>
                  <a:pt x="131097" y="1538"/>
                </a:lnTo>
                <a:lnTo>
                  <a:pt x="130670" y="1026"/>
                </a:lnTo>
                <a:lnTo>
                  <a:pt x="130157" y="598"/>
                </a:lnTo>
                <a:lnTo>
                  <a:pt x="129559" y="257"/>
                </a:lnTo>
                <a:lnTo>
                  <a:pt x="128875" y="0"/>
                </a:lnTo>
                <a:lnTo>
                  <a:pt x="128192" y="0"/>
                </a:lnTo>
                <a:lnTo>
                  <a:pt x="128192" y="0"/>
                </a:lnTo>
                <a:close/>
                <a:moveTo>
                  <a:pt x="65891" y="80932"/>
                </a:moveTo>
                <a:lnTo>
                  <a:pt x="65891" y="80932"/>
                </a:lnTo>
                <a:lnTo>
                  <a:pt x="65463" y="80846"/>
                </a:lnTo>
                <a:lnTo>
                  <a:pt x="65036" y="80761"/>
                </a:lnTo>
                <a:lnTo>
                  <a:pt x="64694" y="80504"/>
                </a:lnTo>
                <a:lnTo>
                  <a:pt x="64352" y="80248"/>
                </a:lnTo>
                <a:lnTo>
                  <a:pt x="64096" y="79991"/>
                </a:lnTo>
                <a:lnTo>
                  <a:pt x="63925" y="79650"/>
                </a:lnTo>
                <a:lnTo>
                  <a:pt x="63840" y="79222"/>
                </a:lnTo>
                <a:lnTo>
                  <a:pt x="63754" y="78795"/>
                </a:lnTo>
                <a:lnTo>
                  <a:pt x="63754" y="78795"/>
                </a:lnTo>
                <a:lnTo>
                  <a:pt x="63840" y="78368"/>
                </a:lnTo>
                <a:lnTo>
                  <a:pt x="63925" y="78026"/>
                </a:lnTo>
                <a:lnTo>
                  <a:pt x="64096" y="77599"/>
                </a:lnTo>
                <a:lnTo>
                  <a:pt x="64352" y="77342"/>
                </a:lnTo>
                <a:lnTo>
                  <a:pt x="64694" y="77086"/>
                </a:lnTo>
                <a:lnTo>
                  <a:pt x="65036" y="76915"/>
                </a:lnTo>
                <a:lnTo>
                  <a:pt x="65463" y="76744"/>
                </a:lnTo>
                <a:lnTo>
                  <a:pt x="65891" y="76744"/>
                </a:lnTo>
                <a:lnTo>
                  <a:pt x="65891" y="76744"/>
                </a:lnTo>
                <a:lnTo>
                  <a:pt x="66233" y="76744"/>
                </a:lnTo>
                <a:lnTo>
                  <a:pt x="66660" y="76915"/>
                </a:lnTo>
                <a:lnTo>
                  <a:pt x="67002" y="77086"/>
                </a:lnTo>
                <a:lnTo>
                  <a:pt x="67344" y="77342"/>
                </a:lnTo>
                <a:lnTo>
                  <a:pt x="67600" y="77599"/>
                </a:lnTo>
                <a:lnTo>
                  <a:pt x="67771" y="78026"/>
                </a:lnTo>
                <a:lnTo>
                  <a:pt x="67856" y="78368"/>
                </a:lnTo>
                <a:lnTo>
                  <a:pt x="67942" y="78795"/>
                </a:lnTo>
                <a:lnTo>
                  <a:pt x="67942" y="78795"/>
                </a:lnTo>
                <a:lnTo>
                  <a:pt x="67856" y="79222"/>
                </a:lnTo>
                <a:lnTo>
                  <a:pt x="67771" y="79650"/>
                </a:lnTo>
                <a:lnTo>
                  <a:pt x="67600" y="79991"/>
                </a:lnTo>
                <a:lnTo>
                  <a:pt x="67344" y="80248"/>
                </a:lnTo>
                <a:lnTo>
                  <a:pt x="67002" y="80504"/>
                </a:lnTo>
                <a:lnTo>
                  <a:pt x="66660" y="80761"/>
                </a:lnTo>
                <a:lnTo>
                  <a:pt x="66233" y="80846"/>
                </a:lnTo>
                <a:lnTo>
                  <a:pt x="65891" y="80932"/>
                </a:lnTo>
                <a:lnTo>
                  <a:pt x="65891" y="80932"/>
                </a:lnTo>
                <a:close/>
                <a:moveTo>
                  <a:pt x="126568" y="74009"/>
                </a:moveTo>
                <a:lnTo>
                  <a:pt x="5128" y="74009"/>
                </a:lnTo>
                <a:lnTo>
                  <a:pt x="5128" y="4871"/>
                </a:lnTo>
                <a:lnTo>
                  <a:pt x="126568" y="4871"/>
                </a:lnTo>
                <a:lnTo>
                  <a:pt x="126568" y="74009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7" name="Google Shape;1267;p53">
            <a:extLst>
              <a:ext uri="{FF2B5EF4-FFF2-40B4-BE49-F238E27FC236}">
                <a16:creationId xmlns:a16="http://schemas.microsoft.com/office/drawing/2014/main" id="{90822D55-5287-2D95-B3C0-8885ABD3A166}"/>
              </a:ext>
            </a:extLst>
          </p:cNvPr>
          <p:cNvSpPr/>
          <p:nvPr/>
        </p:nvSpPr>
        <p:spPr>
          <a:xfrm rot="-9867688">
            <a:off x="7475040" y="4089424"/>
            <a:ext cx="382998" cy="31232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8" name="Google Shape;1268;p53">
            <a:extLst>
              <a:ext uri="{FF2B5EF4-FFF2-40B4-BE49-F238E27FC236}">
                <a16:creationId xmlns:a16="http://schemas.microsoft.com/office/drawing/2014/main" id="{2A4F2E50-2D83-D40C-946E-2B8937F6D936}"/>
              </a:ext>
            </a:extLst>
          </p:cNvPr>
          <p:cNvSpPr/>
          <p:nvPr/>
        </p:nvSpPr>
        <p:spPr>
          <a:xfrm rot="-5753353">
            <a:off x="1235645" y="4145813"/>
            <a:ext cx="383022" cy="312453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A2DF1775-E50D-A1D6-F07C-342C46C6CA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Good products start with good code~~~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229333A-BD3D-9BB5-8846-AA2C1F45C2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226600"/>
            <a:ext cx="3461117" cy="2045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4745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6">
          <a:extLst>
            <a:ext uri="{FF2B5EF4-FFF2-40B4-BE49-F238E27FC236}">
              <a16:creationId xmlns:a16="http://schemas.microsoft.com/office/drawing/2014/main" id="{5BDF5B56-E265-5955-F346-9C4AB72DD1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39">
            <a:extLst>
              <a:ext uri="{FF2B5EF4-FFF2-40B4-BE49-F238E27FC236}">
                <a16:creationId xmlns:a16="http://schemas.microsoft.com/office/drawing/2014/main" id="{27A6B8C1-D19B-6AC7-F1B9-006168A8A876}"/>
              </a:ext>
            </a:extLst>
          </p:cNvPr>
          <p:cNvSpPr/>
          <p:nvPr/>
        </p:nvSpPr>
        <p:spPr>
          <a:xfrm rot="10800000">
            <a:off x="842804" y="1495306"/>
            <a:ext cx="1045631" cy="759060"/>
          </a:xfrm>
          <a:custGeom>
            <a:avLst/>
            <a:gdLst/>
            <a:ahLst/>
            <a:cxnLst/>
            <a:rect l="l" t="t" r="r" b="b"/>
            <a:pathLst>
              <a:path w="361810" h="36077" extrusionOk="0">
                <a:moveTo>
                  <a:pt x="0" y="36077"/>
                </a:moveTo>
                <a:lnTo>
                  <a:pt x="361810" y="0"/>
                </a:lnTo>
                <a:lnTo>
                  <a:pt x="361810" y="36077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88" name="Google Shape;488;p39">
            <a:extLst>
              <a:ext uri="{FF2B5EF4-FFF2-40B4-BE49-F238E27FC236}">
                <a16:creationId xmlns:a16="http://schemas.microsoft.com/office/drawing/2014/main" id="{FE1B2455-FDB7-12DF-B163-54A13F75A657}"/>
              </a:ext>
            </a:extLst>
          </p:cNvPr>
          <p:cNvSpPr/>
          <p:nvPr/>
        </p:nvSpPr>
        <p:spPr>
          <a:xfrm rot="5400000">
            <a:off x="3063700" y="4496537"/>
            <a:ext cx="261300" cy="1039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9" name="Google Shape;489;p39">
            <a:extLst>
              <a:ext uri="{FF2B5EF4-FFF2-40B4-BE49-F238E27FC236}">
                <a16:creationId xmlns:a16="http://schemas.microsoft.com/office/drawing/2014/main" id="{1B09C73B-BEBD-F588-32C7-0DCF7FA0EDC9}"/>
              </a:ext>
            </a:extLst>
          </p:cNvPr>
          <p:cNvGrpSpPr/>
          <p:nvPr/>
        </p:nvGrpSpPr>
        <p:grpSpPr>
          <a:xfrm>
            <a:off x="6680769" y="643421"/>
            <a:ext cx="1955755" cy="2078098"/>
            <a:chOff x="6680769" y="643421"/>
            <a:chExt cx="1955755" cy="2078098"/>
          </a:xfrm>
        </p:grpSpPr>
        <p:sp>
          <p:nvSpPr>
            <p:cNvPr id="490" name="Google Shape;490;p39">
              <a:extLst>
                <a:ext uri="{FF2B5EF4-FFF2-40B4-BE49-F238E27FC236}">
                  <a16:creationId xmlns:a16="http://schemas.microsoft.com/office/drawing/2014/main" id="{ECE5E0D1-1147-DDAF-E4B5-65100938ABD7}"/>
                </a:ext>
              </a:extLst>
            </p:cNvPr>
            <p:cNvSpPr/>
            <p:nvPr/>
          </p:nvSpPr>
          <p:spPr>
            <a:xfrm rot="8346249">
              <a:off x="7085953" y="1308811"/>
              <a:ext cx="1354543" cy="1104017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39">
              <a:extLst>
                <a:ext uri="{FF2B5EF4-FFF2-40B4-BE49-F238E27FC236}">
                  <a16:creationId xmlns:a16="http://schemas.microsoft.com/office/drawing/2014/main" id="{D5BBB1B2-A57D-707E-30D2-3CA1034A4012}"/>
                </a:ext>
              </a:extLst>
            </p:cNvPr>
            <p:cNvSpPr/>
            <p:nvPr/>
          </p:nvSpPr>
          <p:spPr>
            <a:xfrm rot="-7150057">
              <a:off x="6708723" y="707343"/>
              <a:ext cx="280692" cy="228855"/>
            </a:xfrm>
            <a:prstGeom prst="triangl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39">
              <a:extLst>
                <a:ext uri="{FF2B5EF4-FFF2-40B4-BE49-F238E27FC236}">
                  <a16:creationId xmlns:a16="http://schemas.microsoft.com/office/drawing/2014/main" id="{0DE183FC-2C85-AF40-5B36-DB2B0A8241EF}"/>
                </a:ext>
              </a:extLst>
            </p:cNvPr>
            <p:cNvSpPr/>
            <p:nvPr/>
          </p:nvSpPr>
          <p:spPr>
            <a:xfrm rot="-3764366">
              <a:off x="7834299" y="1389903"/>
              <a:ext cx="442103" cy="360124"/>
            </a:xfrm>
            <a:prstGeom prst="triangle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3" name="Google Shape;493;p39">
            <a:extLst>
              <a:ext uri="{FF2B5EF4-FFF2-40B4-BE49-F238E27FC236}">
                <a16:creationId xmlns:a16="http://schemas.microsoft.com/office/drawing/2014/main" id="{BDF26495-3100-98C4-4842-FD2C11E4B57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477187" y="1808550"/>
            <a:ext cx="4912733" cy="142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pl-PL" altLang="zh-CN" dirty="0"/>
              <a:t>Management</a:t>
            </a:r>
          </a:p>
        </p:txBody>
      </p:sp>
      <p:sp>
        <p:nvSpPr>
          <p:cNvPr id="494" name="Google Shape;494;p39">
            <a:extLst>
              <a:ext uri="{FF2B5EF4-FFF2-40B4-BE49-F238E27FC236}">
                <a16:creationId xmlns:a16="http://schemas.microsoft.com/office/drawing/2014/main" id="{F363628D-3788-0157-1E3A-0415F9E8F431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934100" y="1583450"/>
            <a:ext cx="1299788" cy="111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495" name="Google Shape;495;p39">
            <a:extLst>
              <a:ext uri="{FF2B5EF4-FFF2-40B4-BE49-F238E27FC236}">
                <a16:creationId xmlns:a16="http://schemas.microsoft.com/office/drawing/2014/main" id="{F1A0A494-3183-0319-2DCC-4D34CEBC9A9E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131735" y="3207100"/>
            <a:ext cx="4841847" cy="7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Challenges faced and future development.</a:t>
            </a:r>
          </a:p>
        </p:txBody>
      </p:sp>
      <p:grpSp>
        <p:nvGrpSpPr>
          <p:cNvPr id="496" name="Google Shape;496;p39">
            <a:extLst>
              <a:ext uri="{FF2B5EF4-FFF2-40B4-BE49-F238E27FC236}">
                <a16:creationId xmlns:a16="http://schemas.microsoft.com/office/drawing/2014/main" id="{8F15823A-75CF-4B68-2619-334DB3EF7EBE}"/>
              </a:ext>
            </a:extLst>
          </p:cNvPr>
          <p:cNvGrpSpPr/>
          <p:nvPr/>
        </p:nvGrpSpPr>
        <p:grpSpPr>
          <a:xfrm>
            <a:off x="6535143" y="3299669"/>
            <a:ext cx="2247000" cy="1508083"/>
            <a:chOff x="6605368" y="3299669"/>
            <a:chExt cx="2247000" cy="1508083"/>
          </a:xfrm>
        </p:grpSpPr>
        <p:grpSp>
          <p:nvGrpSpPr>
            <p:cNvPr id="497" name="Google Shape;497;p39">
              <a:extLst>
                <a:ext uri="{FF2B5EF4-FFF2-40B4-BE49-F238E27FC236}">
                  <a16:creationId xmlns:a16="http://schemas.microsoft.com/office/drawing/2014/main" id="{45863A48-9B4F-D363-326D-BD7B3399B683}"/>
                </a:ext>
              </a:extLst>
            </p:cNvPr>
            <p:cNvGrpSpPr/>
            <p:nvPr/>
          </p:nvGrpSpPr>
          <p:grpSpPr>
            <a:xfrm>
              <a:off x="6605368" y="3299669"/>
              <a:ext cx="2245500" cy="1508083"/>
              <a:chOff x="392850" y="1557811"/>
              <a:chExt cx="1972852" cy="1324972"/>
            </a:xfrm>
          </p:grpSpPr>
          <p:sp>
            <p:nvSpPr>
              <p:cNvPr id="498" name="Google Shape;498;p39">
                <a:extLst>
                  <a:ext uri="{FF2B5EF4-FFF2-40B4-BE49-F238E27FC236}">
                    <a16:creationId xmlns:a16="http://schemas.microsoft.com/office/drawing/2014/main" id="{92E085DD-3E2D-0502-40DD-28EDF7F21F0B}"/>
                  </a:ext>
                </a:extLst>
              </p:cNvPr>
              <p:cNvSpPr/>
              <p:nvPr/>
            </p:nvSpPr>
            <p:spPr>
              <a:xfrm>
                <a:off x="1178097" y="2167146"/>
                <a:ext cx="521149" cy="407026"/>
              </a:xfrm>
              <a:custGeom>
                <a:avLst/>
                <a:gdLst/>
                <a:ahLst/>
                <a:cxnLst/>
                <a:rect l="l" t="t" r="r" b="b"/>
                <a:pathLst>
                  <a:path w="18770" h="14661" extrusionOk="0">
                    <a:moveTo>
                      <a:pt x="13513" y="1"/>
                    </a:moveTo>
                    <a:cubicBezTo>
                      <a:pt x="13080" y="1"/>
                      <a:pt x="12621" y="55"/>
                      <a:pt x="12140" y="167"/>
                    </a:cubicBezTo>
                    <a:cubicBezTo>
                      <a:pt x="11273" y="372"/>
                      <a:pt x="10382" y="760"/>
                      <a:pt x="9378" y="760"/>
                    </a:cubicBezTo>
                    <a:cubicBezTo>
                      <a:pt x="8397" y="760"/>
                      <a:pt x="7484" y="372"/>
                      <a:pt x="6616" y="167"/>
                    </a:cubicBezTo>
                    <a:cubicBezTo>
                      <a:pt x="6151" y="59"/>
                      <a:pt x="5708" y="6"/>
                      <a:pt x="5288" y="6"/>
                    </a:cubicBezTo>
                    <a:cubicBezTo>
                      <a:pt x="1813" y="6"/>
                      <a:pt x="1" y="3611"/>
                      <a:pt x="1732" y="9069"/>
                    </a:cubicBezTo>
                    <a:cubicBezTo>
                      <a:pt x="2713" y="12150"/>
                      <a:pt x="5635" y="14661"/>
                      <a:pt x="7894" y="14661"/>
                    </a:cubicBezTo>
                    <a:cubicBezTo>
                      <a:pt x="8807" y="14661"/>
                      <a:pt x="8876" y="14181"/>
                      <a:pt x="9378" y="14181"/>
                    </a:cubicBezTo>
                    <a:cubicBezTo>
                      <a:pt x="9880" y="14181"/>
                      <a:pt x="9949" y="14661"/>
                      <a:pt x="10885" y="14661"/>
                    </a:cubicBezTo>
                    <a:cubicBezTo>
                      <a:pt x="13144" y="14661"/>
                      <a:pt x="16066" y="12150"/>
                      <a:pt x="17025" y="9069"/>
                    </a:cubicBezTo>
                    <a:cubicBezTo>
                      <a:pt x="18770" y="3489"/>
                      <a:pt x="16979" y="1"/>
                      <a:pt x="1351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" name="Google Shape;499;p39">
                <a:extLst>
                  <a:ext uri="{FF2B5EF4-FFF2-40B4-BE49-F238E27FC236}">
                    <a16:creationId xmlns:a16="http://schemas.microsoft.com/office/drawing/2014/main" id="{22A0FFDD-6AF1-D7AA-A7ED-8810E8167F33}"/>
                  </a:ext>
                </a:extLst>
              </p:cNvPr>
              <p:cNvSpPr/>
              <p:nvPr/>
            </p:nvSpPr>
            <p:spPr>
              <a:xfrm>
                <a:off x="1396619" y="2195214"/>
                <a:ext cx="81157" cy="12687"/>
              </a:xfrm>
              <a:custGeom>
                <a:avLst/>
                <a:gdLst/>
                <a:ahLst/>
                <a:cxnLst/>
                <a:rect l="l" t="t" r="r" b="b"/>
                <a:pathLst>
                  <a:path w="2923" h="457" extrusionOk="0">
                    <a:moveTo>
                      <a:pt x="1" y="0"/>
                    </a:moveTo>
                    <a:cubicBezTo>
                      <a:pt x="1" y="0"/>
                      <a:pt x="503" y="457"/>
                      <a:pt x="1393" y="457"/>
                    </a:cubicBezTo>
                    <a:lnTo>
                      <a:pt x="1758" y="457"/>
                    </a:lnTo>
                    <a:cubicBezTo>
                      <a:pt x="2466" y="457"/>
                      <a:pt x="2922" y="0"/>
                      <a:pt x="2922" y="0"/>
                    </a:cubicBezTo>
                    <a:close/>
                  </a:path>
                </a:pathLst>
              </a:custGeom>
              <a:solidFill>
                <a:srgbClr val="B842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" name="Google Shape;500;p39">
                <a:extLst>
                  <a:ext uri="{FF2B5EF4-FFF2-40B4-BE49-F238E27FC236}">
                    <a16:creationId xmlns:a16="http://schemas.microsoft.com/office/drawing/2014/main" id="{BD68C147-951A-984A-777A-E2D94ADBE9B4}"/>
                  </a:ext>
                </a:extLst>
              </p:cNvPr>
              <p:cNvSpPr/>
              <p:nvPr/>
            </p:nvSpPr>
            <p:spPr>
              <a:xfrm>
                <a:off x="1205888" y="2289634"/>
                <a:ext cx="433495" cy="284538"/>
              </a:xfrm>
              <a:custGeom>
                <a:avLst/>
                <a:gdLst/>
                <a:ahLst/>
                <a:cxnLst/>
                <a:rect l="l" t="t" r="r" b="b"/>
                <a:pathLst>
                  <a:path w="15613" h="10249" extrusionOk="0">
                    <a:moveTo>
                      <a:pt x="114" y="0"/>
                    </a:moveTo>
                    <a:cubicBezTo>
                      <a:pt x="0" y="1324"/>
                      <a:pt x="183" y="2899"/>
                      <a:pt x="731" y="4657"/>
                    </a:cubicBezTo>
                    <a:cubicBezTo>
                      <a:pt x="1712" y="7738"/>
                      <a:pt x="4634" y="10249"/>
                      <a:pt x="6893" y="10249"/>
                    </a:cubicBezTo>
                    <a:cubicBezTo>
                      <a:pt x="7806" y="10249"/>
                      <a:pt x="7875" y="9769"/>
                      <a:pt x="8377" y="9769"/>
                    </a:cubicBezTo>
                    <a:cubicBezTo>
                      <a:pt x="8879" y="9769"/>
                      <a:pt x="8948" y="10249"/>
                      <a:pt x="9884" y="10249"/>
                    </a:cubicBezTo>
                    <a:cubicBezTo>
                      <a:pt x="11869" y="10249"/>
                      <a:pt x="14403" y="8286"/>
                      <a:pt x="15613" y="5707"/>
                    </a:cubicBezTo>
                    <a:lnTo>
                      <a:pt x="15613" y="5707"/>
                    </a:lnTo>
                    <a:cubicBezTo>
                      <a:pt x="14951" y="6985"/>
                      <a:pt x="13262" y="8948"/>
                      <a:pt x="9290" y="8948"/>
                    </a:cubicBezTo>
                    <a:cubicBezTo>
                      <a:pt x="3470" y="8948"/>
                      <a:pt x="114" y="2922"/>
                      <a:pt x="11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" name="Google Shape;501;p39">
                <a:extLst>
                  <a:ext uri="{FF2B5EF4-FFF2-40B4-BE49-F238E27FC236}">
                    <a16:creationId xmlns:a16="http://schemas.microsoft.com/office/drawing/2014/main" id="{12ADA6AA-BA3C-1CB6-7E5A-D5DEA73D907D}"/>
                  </a:ext>
                </a:extLst>
              </p:cNvPr>
              <p:cNvSpPr/>
              <p:nvPr/>
            </p:nvSpPr>
            <p:spPr>
              <a:xfrm>
                <a:off x="1527160" y="2211038"/>
                <a:ext cx="110310" cy="264299"/>
              </a:xfrm>
              <a:custGeom>
                <a:avLst/>
                <a:gdLst/>
                <a:ahLst/>
                <a:cxnLst/>
                <a:rect l="l" t="t" r="r" b="b"/>
                <a:pathLst>
                  <a:path w="3973" h="9520" extrusionOk="0">
                    <a:moveTo>
                      <a:pt x="1621" y="1"/>
                    </a:moveTo>
                    <a:cubicBezTo>
                      <a:pt x="822" y="1"/>
                      <a:pt x="183" y="617"/>
                      <a:pt x="183" y="1348"/>
                    </a:cubicBezTo>
                    <a:cubicBezTo>
                      <a:pt x="183" y="2078"/>
                      <a:pt x="822" y="2671"/>
                      <a:pt x="1621" y="2671"/>
                    </a:cubicBezTo>
                    <a:cubicBezTo>
                      <a:pt x="2420" y="2671"/>
                      <a:pt x="3059" y="2078"/>
                      <a:pt x="3059" y="1348"/>
                    </a:cubicBezTo>
                    <a:cubicBezTo>
                      <a:pt x="3059" y="617"/>
                      <a:pt x="2420" y="1"/>
                      <a:pt x="1621" y="1"/>
                    </a:cubicBezTo>
                    <a:close/>
                    <a:moveTo>
                      <a:pt x="3470" y="2443"/>
                    </a:moveTo>
                    <a:lnTo>
                      <a:pt x="3470" y="2443"/>
                    </a:lnTo>
                    <a:cubicBezTo>
                      <a:pt x="3470" y="2443"/>
                      <a:pt x="3265" y="3470"/>
                      <a:pt x="1964" y="3653"/>
                    </a:cubicBezTo>
                    <a:cubicBezTo>
                      <a:pt x="1" y="3950"/>
                      <a:pt x="2192" y="7442"/>
                      <a:pt x="640" y="9519"/>
                    </a:cubicBezTo>
                    <a:cubicBezTo>
                      <a:pt x="640" y="9519"/>
                      <a:pt x="3972" y="8355"/>
                      <a:pt x="3470" y="2443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" name="Google Shape;502;p39">
                <a:extLst>
                  <a:ext uri="{FF2B5EF4-FFF2-40B4-BE49-F238E27FC236}">
                    <a16:creationId xmlns:a16="http://schemas.microsoft.com/office/drawing/2014/main" id="{6B8EAD52-2A5B-3533-1590-E24032D456A5}"/>
                  </a:ext>
                </a:extLst>
              </p:cNvPr>
              <p:cNvSpPr/>
              <p:nvPr/>
            </p:nvSpPr>
            <p:spPr>
              <a:xfrm>
                <a:off x="1420690" y="2054540"/>
                <a:ext cx="84322" cy="147030"/>
              </a:xfrm>
              <a:custGeom>
                <a:avLst/>
                <a:gdLst/>
                <a:ahLst/>
                <a:cxnLst/>
                <a:rect l="l" t="t" r="r" b="b"/>
                <a:pathLst>
                  <a:path w="3037" h="5296" extrusionOk="0">
                    <a:moveTo>
                      <a:pt x="2306" y="0"/>
                    </a:moveTo>
                    <a:cubicBezTo>
                      <a:pt x="1" y="2351"/>
                      <a:pt x="526" y="5296"/>
                      <a:pt x="526" y="5296"/>
                    </a:cubicBezTo>
                    <a:lnTo>
                      <a:pt x="891" y="5296"/>
                    </a:lnTo>
                    <a:cubicBezTo>
                      <a:pt x="891" y="2488"/>
                      <a:pt x="3037" y="1119"/>
                      <a:pt x="3037" y="1119"/>
                    </a:cubicBezTo>
                    <a:cubicBezTo>
                      <a:pt x="2923" y="342"/>
                      <a:pt x="2306" y="0"/>
                      <a:pt x="230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" name="Google Shape;503;p39">
                <a:extLst>
                  <a:ext uri="{FF2B5EF4-FFF2-40B4-BE49-F238E27FC236}">
                    <a16:creationId xmlns:a16="http://schemas.microsoft.com/office/drawing/2014/main" id="{FF0B78BF-1622-5070-DD9D-401D833759CD}"/>
                  </a:ext>
                </a:extLst>
              </p:cNvPr>
              <p:cNvSpPr/>
              <p:nvPr/>
            </p:nvSpPr>
            <p:spPr>
              <a:xfrm>
                <a:off x="1312969" y="1972141"/>
                <a:ext cx="142629" cy="205359"/>
              </a:xfrm>
              <a:custGeom>
                <a:avLst/>
                <a:gdLst/>
                <a:ahLst/>
                <a:cxnLst/>
                <a:rect l="l" t="t" r="r" b="b"/>
                <a:pathLst>
                  <a:path w="5137" h="7397" extrusionOk="0">
                    <a:moveTo>
                      <a:pt x="1" y="1"/>
                    </a:moveTo>
                    <a:cubicBezTo>
                      <a:pt x="1" y="1"/>
                      <a:pt x="24" y="183"/>
                      <a:pt x="92" y="457"/>
                    </a:cubicBezTo>
                    <a:cubicBezTo>
                      <a:pt x="138" y="731"/>
                      <a:pt x="229" y="1096"/>
                      <a:pt x="343" y="1530"/>
                    </a:cubicBezTo>
                    <a:cubicBezTo>
                      <a:pt x="434" y="1941"/>
                      <a:pt x="548" y="2420"/>
                      <a:pt x="708" y="2877"/>
                    </a:cubicBezTo>
                    <a:cubicBezTo>
                      <a:pt x="868" y="3356"/>
                      <a:pt x="1051" y="3813"/>
                      <a:pt x="1325" y="4246"/>
                    </a:cubicBezTo>
                    <a:cubicBezTo>
                      <a:pt x="1576" y="4680"/>
                      <a:pt x="1895" y="5068"/>
                      <a:pt x="2238" y="5410"/>
                    </a:cubicBezTo>
                    <a:cubicBezTo>
                      <a:pt x="2580" y="5776"/>
                      <a:pt x="2945" y="6095"/>
                      <a:pt x="3265" y="6392"/>
                    </a:cubicBezTo>
                    <a:cubicBezTo>
                      <a:pt x="3584" y="6666"/>
                      <a:pt x="3881" y="6940"/>
                      <a:pt x="4109" y="7122"/>
                    </a:cubicBezTo>
                    <a:cubicBezTo>
                      <a:pt x="4315" y="7305"/>
                      <a:pt x="4452" y="7396"/>
                      <a:pt x="4452" y="7396"/>
                    </a:cubicBezTo>
                    <a:cubicBezTo>
                      <a:pt x="4452" y="7396"/>
                      <a:pt x="4543" y="7259"/>
                      <a:pt x="4657" y="6985"/>
                    </a:cubicBezTo>
                    <a:cubicBezTo>
                      <a:pt x="4771" y="6734"/>
                      <a:pt x="4908" y="6346"/>
                      <a:pt x="4999" y="5867"/>
                    </a:cubicBezTo>
                    <a:cubicBezTo>
                      <a:pt x="5114" y="5365"/>
                      <a:pt x="5136" y="4794"/>
                      <a:pt x="5068" y="4201"/>
                    </a:cubicBezTo>
                    <a:cubicBezTo>
                      <a:pt x="4999" y="3584"/>
                      <a:pt x="4794" y="2945"/>
                      <a:pt x="4452" y="2352"/>
                    </a:cubicBezTo>
                    <a:cubicBezTo>
                      <a:pt x="4086" y="1781"/>
                      <a:pt x="3630" y="1302"/>
                      <a:pt x="3128" y="959"/>
                    </a:cubicBezTo>
                    <a:cubicBezTo>
                      <a:pt x="2603" y="617"/>
                      <a:pt x="2101" y="366"/>
                      <a:pt x="1621" y="229"/>
                    </a:cubicBezTo>
                    <a:cubicBezTo>
                      <a:pt x="1142" y="92"/>
                      <a:pt x="731" y="24"/>
                      <a:pt x="45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4" name="Google Shape;504;p39">
                <a:extLst>
                  <a:ext uri="{FF2B5EF4-FFF2-40B4-BE49-F238E27FC236}">
                    <a16:creationId xmlns:a16="http://schemas.microsoft.com/office/drawing/2014/main" id="{EFDD35C7-832C-583C-8EA9-5ED0EA4AB2C9}"/>
                  </a:ext>
                </a:extLst>
              </p:cNvPr>
              <p:cNvSpPr/>
              <p:nvPr/>
            </p:nvSpPr>
            <p:spPr>
              <a:xfrm>
                <a:off x="1312969" y="1972141"/>
                <a:ext cx="130579" cy="205359"/>
              </a:xfrm>
              <a:custGeom>
                <a:avLst/>
                <a:gdLst/>
                <a:ahLst/>
                <a:cxnLst/>
                <a:rect l="l" t="t" r="r" b="b"/>
                <a:pathLst>
                  <a:path w="4703" h="7397" extrusionOk="0">
                    <a:moveTo>
                      <a:pt x="1" y="1"/>
                    </a:moveTo>
                    <a:cubicBezTo>
                      <a:pt x="1" y="1"/>
                      <a:pt x="1" y="24"/>
                      <a:pt x="1" y="69"/>
                    </a:cubicBezTo>
                    <a:cubicBezTo>
                      <a:pt x="777" y="686"/>
                      <a:pt x="1461" y="1393"/>
                      <a:pt x="2055" y="2169"/>
                    </a:cubicBezTo>
                    <a:cubicBezTo>
                      <a:pt x="1551" y="1791"/>
                      <a:pt x="931" y="1664"/>
                      <a:pt x="479" y="1664"/>
                    </a:cubicBezTo>
                    <a:cubicBezTo>
                      <a:pt x="440" y="1664"/>
                      <a:pt x="402" y="1665"/>
                      <a:pt x="366" y="1667"/>
                    </a:cubicBezTo>
                    <a:lnTo>
                      <a:pt x="389" y="1736"/>
                    </a:lnTo>
                    <a:cubicBezTo>
                      <a:pt x="959" y="1736"/>
                      <a:pt x="1895" y="1918"/>
                      <a:pt x="2420" y="2671"/>
                    </a:cubicBezTo>
                    <a:cubicBezTo>
                      <a:pt x="2740" y="3128"/>
                      <a:pt x="3014" y="3607"/>
                      <a:pt x="3265" y="4087"/>
                    </a:cubicBezTo>
                    <a:cubicBezTo>
                      <a:pt x="2899" y="3653"/>
                      <a:pt x="2375" y="3379"/>
                      <a:pt x="1918" y="3219"/>
                    </a:cubicBezTo>
                    <a:cubicBezTo>
                      <a:pt x="1461" y="3082"/>
                      <a:pt x="1028" y="3059"/>
                      <a:pt x="777" y="3059"/>
                    </a:cubicBezTo>
                    <a:lnTo>
                      <a:pt x="800" y="3128"/>
                    </a:lnTo>
                    <a:cubicBezTo>
                      <a:pt x="1119" y="3128"/>
                      <a:pt x="1644" y="3174"/>
                      <a:pt x="2192" y="3402"/>
                    </a:cubicBezTo>
                    <a:cubicBezTo>
                      <a:pt x="2717" y="3630"/>
                      <a:pt x="3288" y="4064"/>
                      <a:pt x="3561" y="4703"/>
                    </a:cubicBezTo>
                    <a:cubicBezTo>
                      <a:pt x="3744" y="5114"/>
                      <a:pt x="3904" y="5525"/>
                      <a:pt x="4041" y="5958"/>
                    </a:cubicBezTo>
                    <a:cubicBezTo>
                      <a:pt x="3653" y="5319"/>
                      <a:pt x="3059" y="4954"/>
                      <a:pt x="2534" y="4748"/>
                    </a:cubicBezTo>
                    <a:cubicBezTo>
                      <a:pt x="2009" y="4543"/>
                      <a:pt x="1576" y="4520"/>
                      <a:pt x="1484" y="4520"/>
                    </a:cubicBezTo>
                    <a:lnTo>
                      <a:pt x="1553" y="4589"/>
                    </a:lnTo>
                    <a:cubicBezTo>
                      <a:pt x="1735" y="4612"/>
                      <a:pt x="2283" y="4680"/>
                      <a:pt x="2854" y="4977"/>
                    </a:cubicBezTo>
                    <a:cubicBezTo>
                      <a:pt x="3424" y="5273"/>
                      <a:pt x="4018" y="5821"/>
                      <a:pt x="4223" y="6620"/>
                    </a:cubicBezTo>
                    <a:cubicBezTo>
                      <a:pt x="4292" y="6848"/>
                      <a:pt x="4337" y="7122"/>
                      <a:pt x="4406" y="7351"/>
                    </a:cubicBezTo>
                    <a:lnTo>
                      <a:pt x="4452" y="7396"/>
                    </a:lnTo>
                    <a:cubicBezTo>
                      <a:pt x="4452" y="7396"/>
                      <a:pt x="4452" y="7373"/>
                      <a:pt x="4474" y="7351"/>
                    </a:cubicBezTo>
                    <a:cubicBezTo>
                      <a:pt x="4429" y="7099"/>
                      <a:pt x="4383" y="6848"/>
                      <a:pt x="4315" y="6597"/>
                    </a:cubicBezTo>
                    <a:cubicBezTo>
                      <a:pt x="4109" y="5821"/>
                      <a:pt x="4178" y="5022"/>
                      <a:pt x="4315" y="4338"/>
                    </a:cubicBezTo>
                    <a:cubicBezTo>
                      <a:pt x="4452" y="3653"/>
                      <a:pt x="4611" y="3059"/>
                      <a:pt x="4703" y="2854"/>
                    </a:cubicBezTo>
                    <a:cubicBezTo>
                      <a:pt x="4680" y="2808"/>
                      <a:pt x="4657" y="2763"/>
                      <a:pt x="4634" y="2740"/>
                    </a:cubicBezTo>
                    <a:cubicBezTo>
                      <a:pt x="4611" y="2831"/>
                      <a:pt x="4452" y="3288"/>
                      <a:pt x="4315" y="3881"/>
                    </a:cubicBezTo>
                    <a:cubicBezTo>
                      <a:pt x="4178" y="4475"/>
                      <a:pt x="4064" y="5205"/>
                      <a:pt x="4109" y="5935"/>
                    </a:cubicBezTo>
                    <a:cubicBezTo>
                      <a:pt x="3995" y="5502"/>
                      <a:pt x="3813" y="5091"/>
                      <a:pt x="3653" y="4680"/>
                    </a:cubicBezTo>
                    <a:cubicBezTo>
                      <a:pt x="3356" y="4018"/>
                      <a:pt x="3288" y="3356"/>
                      <a:pt x="3288" y="2717"/>
                    </a:cubicBezTo>
                    <a:cubicBezTo>
                      <a:pt x="3265" y="2078"/>
                      <a:pt x="3333" y="1507"/>
                      <a:pt x="3379" y="1165"/>
                    </a:cubicBezTo>
                    <a:lnTo>
                      <a:pt x="3310" y="1096"/>
                    </a:lnTo>
                    <a:lnTo>
                      <a:pt x="3310" y="1096"/>
                    </a:lnTo>
                    <a:cubicBezTo>
                      <a:pt x="3242" y="1690"/>
                      <a:pt x="3082" y="2922"/>
                      <a:pt x="3356" y="4064"/>
                    </a:cubicBezTo>
                    <a:cubicBezTo>
                      <a:pt x="3105" y="3562"/>
                      <a:pt x="2808" y="3082"/>
                      <a:pt x="2489" y="2626"/>
                    </a:cubicBezTo>
                    <a:cubicBezTo>
                      <a:pt x="1986" y="1872"/>
                      <a:pt x="1895" y="959"/>
                      <a:pt x="1850" y="298"/>
                    </a:cubicBezTo>
                    <a:lnTo>
                      <a:pt x="1781" y="275"/>
                    </a:lnTo>
                    <a:lnTo>
                      <a:pt x="1781" y="275"/>
                    </a:lnTo>
                    <a:cubicBezTo>
                      <a:pt x="1804" y="777"/>
                      <a:pt x="1872" y="1484"/>
                      <a:pt x="2123" y="2124"/>
                    </a:cubicBezTo>
                    <a:cubicBezTo>
                      <a:pt x="1530" y="1325"/>
                      <a:pt x="822" y="617"/>
                      <a:pt x="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" name="Google Shape;505;p39">
                <a:extLst>
                  <a:ext uri="{FF2B5EF4-FFF2-40B4-BE49-F238E27FC236}">
                    <a16:creationId xmlns:a16="http://schemas.microsoft.com/office/drawing/2014/main" id="{59A834FE-557B-3C18-B5AF-A0F702DDECC6}"/>
                  </a:ext>
                </a:extLst>
              </p:cNvPr>
              <p:cNvSpPr/>
              <p:nvPr/>
            </p:nvSpPr>
            <p:spPr>
              <a:xfrm>
                <a:off x="639357" y="2554518"/>
                <a:ext cx="1726344" cy="252222"/>
              </a:xfrm>
              <a:custGeom>
                <a:avLst/>
                <a:gdLst/>
                <a:ahLst/>
                <a:cxnLst/>
                <a:rect l="l" t="t" r="r" b="b"/>
                <a:pathLst>
                  <a:path w="62177" h="9085" extrusionOk="0">
                    <a:moveTo>
                      <a:pt x="1849" y="0"/>
                    </a:moveTo>
                    <a:cubicBezTo>
                      <a:pt x="822" y="0"/>
                      <a:pt x="0" y="2032"/>
                      <a:pt x="0" y="4542"/>
                    </a:cubicBezTo>
                    <a:cubicBezTo>
                      <a:pt x="0" y="7053"/>
                      <a:pt x="822" y="9085"/>
                      <a:pt x="1849" y="9085"/>
                    </a:cubicBezTo>
                    <a:lnTo>
                      <a:pt x="61515" y="9085"/>
                    </a:lnTo>
                    <a:cubicBezTo>
                      <a:pt x="61880" y="9085"/>
                      <a:pt x="62177" y="8879"/>
                      <a:pt x="62177" y="8628"/>
                    </a:cubicBezTo>
                    <a:cubicBezTo>
                      <a:pt x="62177" y="8354"/>
                      <a:pt x="61880" y="8149"/>
                      <a:pt x="61515" y="8149"/>
                    </a:cubicBezTo>
                    <a:lnTo>
                      <a:pt x="33508" y="8149"/>
                    </a:lnTo>
                    <a:cubicBezTo>
                      <a:pt x="33074" y="7304"/>
                      <a:pt x="32800" y="6003"/>
                      <a:pt x="32800" y="4542"/>
                    </a:cubicBezTo>
                    <a:cubicBezTo>
                      <a:pt x="32800" y="3082"/>
                      <a:pt x="33074" y="1781"/>
                      <a:pt x="33508" y="936"/>
                    </a:cubicBezTo>
                    <a:lnTo>
                      <a:pt x="61515" y="936"/>
                    </a:lnTo>
                    <a:cubicBezTo>
                      <a:pt x="61880" y="936"/>
                      <a:pt x="62177" y="731"/>
                      <a:pt x="62177" y="480"/>
                    </a:cubicBezTo>
                    <a:cubicBezTo>
                      <a:pt x="62177" y="206"/>
                      <a:pt x="61880" y="0"/>
                      <a:pt x="6151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" name="Google Shape;506;p39">
                <a:extLst>
                  <a:ext uri="{FF2B5EF4-FFF2-40B4-BE49-F238E27FC236}">
                    <a16:creationId xmlns:a16="http://schemas.microsoft.com/office/drawing/2014/main" id="{A1EA5F50-D371-116E-DAEB-DBA4D965AC3A}"/>
                  </a:ext>
                </a:extLst>
              </p:cNvPr>
              <p:cNvSpPr/>
              <p:nvPr/>
            </p:nvSpPr>
            <p:spPr>
              <a:xfrm>
                <a:off x="1549982" y="2580504"/>
                <a:ext cx="775726" cy="200251"/>
              </a:xfrm>
              <a:custGeom>
                <a:avLst/>
                <a:gdLst/>
                <a:ahLst/>
                <a:cxnLst/>
                <a:rect l="l" t="t" r="r" b="b"/>
                <a:pathLst>
                  <a:path w="27939" h="7213" extrusionOk="0">
                    <a:moveTo>
                      <a:pt x="708" y="0"/>
                    </a:moveTo>
                    <a:cubicBezTo>
                      <a:pt x="274" y="845"/>
                      <a:pt x="0" y="2146"/>
                      <a:pt x="0" y="3606"/>
                    </a:cubicBezTo>
                    <a:cubicBezTo>
                      <a:pt x="0" y="5067"/>
                      <a:pt x="274" y="6368"/>
                      <a:pt x="708" y="7213"/>
                    </a:cubicBezTo>
                    <a:lnTo>
                      <a:pt x="27939" y="7213"/>
                    </a:lnTo>
                    <a:lnTo>
                      <a:pt x="2793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" name="Google Shape;507;p39">
                <a:extLst>
                  <a:ext uri="{FF2B5EF4-FFF2-40B4-BE49-F238E27FC236}">
                    <a16:creationId xmlns:a16="http://schemas.microsoft.com/office/drawing/2014/main" id="{0EBE4AE4-5844-F1F1-3405-EE94EBE40184}"/>
                  </a:ext>
                </a:extLst>
              </p:cNvPr>
              <p:cNvSpPr/>
              <p:nvPr/>
            </p:nvSpPr>
            <p:spPr>
              <a:xfrm>
                <a:off x="1639323" y="2645135"/>
                <a:ext cx="114753" cy="98862"/>
              </a:xfrm>
              <a:custGeom>
                <a:avLst/>
                <a:gdLst/>
                <a:ahLst/>
                <a:cxnLst/>
                <a:rect l="l" t="t" r="r" b="b"/>
                <a:pathLst>
                  <a:path w="4133" h="3561" extrusionOk="0">
                    <a:moveTo>
                      <a:pt x="1" y="0"/>
                    </a:moveTo>
                    <a:lnTo>
                      <a:pt x="1" y="3561"/>
                    </a:lnTo>
                    <a:lnTo>
                      <a:pt x="2078" y="1781"/>
                    </a:lnTo>
                    <a:lnTo>
                      <a:pt x="4132" y="3561"/>
                    </a:lnTo>
                    <a:lnTo>
                      <a:pt x="413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508;p39">
                <a:extLst>
                  <a:ext uri="{FF2B5EF4-FFF2-40B4-BE49-F238E27FC236}">
                    <a16:creationId xmlns:a16="http://schemas.microsoft.com/office/drawing/2014/main" id="{AC34A225-DE1E-6171-23C0-5B787696EE73}"/>
                  </a:ext>
                </a:extLst>
              </p:cNvPr>
              <p:cNvSpPr/>
              <p:nvPr/>
            </p:nvSpPr>
            <p:spPr>
              <a:xfrm>
                <a:off x="729337" y="2554518"/>
                <a:ext cx="76715" cy="252222"/>
              </a:xfrm>
              <a:custGeom>
                <a:avLst/>
                <a:gdLst/>
                <a:ahLst/>
                <a:cxnLst/>
                <a:rect l="l" t="t" r="r" b="b"/>
                <a:pathLst>
                  <a:path w="2763" h="9085" extrusionOk="0">
                    <a:moveTo>
                      <a:pt x="1849" y="0"/>
                    </a:moveTo>
                    <a:cubicBezTo>
                      <a:pt x="822" y="0"/>
                      <a:pt x="1" y="2032"/>
                      <a:pt x="1" y="4542"/>
                    </a:cubicBezTo>
                    <a:cubicBezTo>
                      <a:pt x="1" y="7053"/>
                      <a:pt x="822" y="9085"/>
                      <a:pt x="1849" y="9085"/>
                    </a:cubicBezTo>
                    <a:lnTo>
                      <a:pt x="2762" y="9085"/>
                    </a:lnTo>
                    <a:cubicBezTo>
                      <a:pt x="1735" y="9085"/>
                      <a:pt x="936" y="7053"/>
                      <a:pt x="936" y="4542"/>
                    </a:cubicBezTo>
                    <a:cubicBezTo>
                      <a:pt x="936" y="2032"/>
                      <a:pt x="1735" y="0"/>
                      <a:pt x="2762" y="0"/>
                    </a:cubicBezTo>
                    <a:close/>
                  </a:path>
                </a:pathLst>
              </a:custGeom>
              <a:solidFill>
                <a:srgbClr val="F8A2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" name="Google Shape;509;p39">
                <a:extLst>
                  <a:ext uri="{FF2B5EF4-FFF2-40B4-BE49-F238E27FC236}">
                    <a16:creationId xmlns:a16="http://schemas.microsoft.com/office/drawing/2014/main" id="{BC71DCB3-DBDA-7D0A-A481-2400050681FC}"/>
                  </a:ext>
                </a:extLst>
              </p:cNvPr>
              <p:cNvSpPr/>
              <p:nvPr/>
            </p:nvSpPr>
            <p:spPr>
              <a:xfrm>
                <a:off x="783197" y="2554518"/>
                <a:ext cx="76076" cy="252222"/>
              </a:xfrm>
              <a:custGeom>
                <a:avLst/>
                <a:gdLst/>
                <a:ahLst/>
                <a:cxnLst/>
                <a:rect l="l" t="t" r="r" b="b"/>
                <a:pathLst>
                  <a:path w="2740" h="9085" extrusionOk="0">
                    <a:moveTo>
                      <a:pt x="1827" y="0"/>
                    </a:moveTo>
                    <a:cubicBezTo>
                      <a:pt x="822" y="0"/>
                      <a:pt x="1" y="2032"/>
                      <a:pt x="1" y="4542"/>
                    </a:cubicBezTo>
                    <a:cubicBezTo>
                      <a:pt x="1" y="7053"/>
                      <a:pt x="822" y="9085"/>
                      <a:pt x="1827" y="9085"/>
                    </a:cubicBezTo>
                    <a:lnTo>
                      <a:pt x="2740" y="9085"/>
                    </a:lnTo>
                    <a:cubicBezTo>
                      <a:pt x="1735" y="9085"/>
                      <a:pt x="914" y="7053"/>
                      <a:pt x="914" y="4542"/>
                    </a:cubicBezTo>
                    <a:cubicBezTo>
                      <a:pt x="914" y="2032"/>
                      <a:pt x="1735" y="0"/>
                      <a:pt x="2740" y="0"/>
                    </a:cubicBezTo>
                    <a:close/>
                  </a:path>
                </a:pathLst>
              </a:custGeom>
              <a:solidFill>
                <a:srgbClr val="F8A2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" name="Google Shape;510;p39">
                <a:extLst>
                  <a:ext uri="{FF2B5EF4-FFF2-40B4-BE49-F238E27FC236}">
                    <a16:creationId xmlns:a16="http://schemas.microsoft.com/office/drawing/2014/main" id="{600E8255-75E6-D12C-BFCA-836359C79BAB}"/>
                  </a:ext>
                </a:extLst>
              </p:cNvPr>
              <p:cNvSpPr/>
              <p:nvPr/>
            </p:nvSpPr>
            <p:spPr>
              <a:xfrm>
                <a:off x="1334513" y="2554518"/>
                <a:ext cx="76076" cy="252222"/>
              </a:xfrm>
              <a:custGeom>
                <a:avLst/>
                <a:gdLst/>
                <a:ahLst/>
                <a:cxnLst/>
                <a:rect l="l" t="t" r="r" b="b"/>
                <a:pathLst>
                  <a:path w="2740" h="9085" extrusionOk="0">
                    <a:moveTo>
                      <a:pt x="1827" y="0"/>
                    </a:moveTo>
                    <a:cubicBezTo>
                      <a:pt x="800" y="0"/>
                      <a:pt x="1" y="2032"/>
                      <a:pt x="1" y="4542"/>
                    </a:cubicBezTo>
                    <a:cubicBezTo>
                      <a:pt x="1" y="7053"/>
                      <a:pt x="800" y="9085"/>
                      <a:pt x="1827" y="9085"/>
                    </a:cubicBezTo>
                    <a:lnTo>
                      <a:pt x="2740" y="9085"/>
                    </a:lnTo>
                    <a:cubicBezTo>
                      <a:pt x="1735" y="9085"/>
                      <a:pt x="914" y="7053"/>
                      <a:pt x="914" y="4542"/>
                    </a:cubicBezTo>
                    <a:cubicBezTo>
                      <a:pt x="914" y="2032"/>
                      <a:pt x="1735" y="0"/>
                      <a:pt x="274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" name="Google Shape;511;p39">
                <a:extLst>
                  <a:ext uri="{FF2B5EF4-FFF2-40B4-BE49-F238E27FC236}">
                    <a16:creationId xmlns:a16="http://schemas.microsoft.com/office/drawing/2014/main" id="{6DEB9881-7279-5600-FDAF-8F8E147FE1FC}"/>
                  </a:ext>
                </a:extLst>
              </p:cNvPr>
              <p:cNvSpPr/>
              <p:nvPr/>
            </p:nvSpPr>
            <p:spPr>
              <a:xfrm>
                <a:off x="1387763" y="2554518"/>
                <a:ext cx="76076" cy="252222"/>
              </a:xfrm>
              <a:custGeom>
                <a:avLst/>
                <a:gdLst/>
                <a:ahLst/>
                <a:cxnLst/>
                <a:rect l="l" t="t" r="r" b="b"/>
                <a:pathLst>
                  <a:path w="2740" h="9085" extrusionOk="0">
                    <a:moveTo>
                      <a:pt x="1826" y="0"/>
                    </a:moveTo>
                    <a:cubicBezTo>
                      <a:pt x="822" y="0"/>
                      <a:pt x="0" y="2032"/>
                      <a:pt x="0" y="4542"/>
                    </a:cubicBezTo>
                    <a:cubicBezTo>
                      <a:pt x="0" y="7053"/>
                      <a:pt x="822" y="9085"/>
                      <a:pt x="1826" y="9085"/>
                    </a:cubicBezTo>
                    <a:lnTo>
                      <a:pt x="2739" y="9085"/>
                    </a:lnTo>
                    <a:cubicBezTo>
                      <a:pt x="1735" y="9085"/>
                      <a:pt x="913" y="7053"/>
                      <a:pt x="913" y="4542"/>
                    </a:cubicBezTo>
                    <a:cubicBezTo>
                      <a:pt x="913" y="2032"/>
                      <a:pt x="1735" y="0"/>
                      <a:pt x="273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" name="Google Shape;512;p39">
                <a:extLst>
                  <a:ext uri="{FF2B5EF4-FFF2-40B4-BE49-F238E27FC236}">
                    <a16:creationId xmlns:a16="http://schemas.microsoft.com/office/drawing/2014/main" id="{DB4EBD28-5A86-675C-41E9-D8363ED0792E}"/>
                  </a:ext>
                </a:extLst>
              </p:cNvPr>
              <p:cNvSpPr/>
              <p:nvPr/>
            </p:nvSpPr>
            <p:spPr>
              <a:xfrm>
                <a:off x="724256" y="2252238"/>
                <a:ext cx="9551" cy="285815"/>
              </a:xfrm>
              <a:custGeom>
                <a:avLst/>
                <a:gdLst/>
                <a:ahLst/>
                <a:cxnLst/>
                <a:rect l="l" t="t" r="r" b="b"/>
                <a:pathLst>
                  <a:path w="344" h="10295" extrusionOk="0">
                    <a:moveTo>
                      <a:pt x="1" y="1"/>
                    </a:moveTo>
                    <a:lnTo>
                      <a:pt x="1" y="10295"/>
                    </a:lnTo>
                    <a:lnTo>
                      <a:pt x="343" y="10295"/>
                    </a:lnTo>
                    <a:lnTo>
                      <a:pt x="343" y="1"/>
                    </a:lnTo>
                    <a:close/>
                  </a:path>
                </a:pathLst>
              </a:custGeom>
              <a:solidFill>
                <a:srgbClr val="629B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" name="Google Shape;513;p39">
                <a:extLst>
                  <a:ext uri="{FF2B5EF4-FFF2-40B4-BE49-F238E27FC236}">
                    <a16:creationId xmlns:a16="http://schemas.microsoft.com/office/drawing/2014/main" id="{958F8D00-F35A-EC45-9054-6ADB8C465800}"/>
                  </a:ext>
                </a:extLst>
              </p:cNvPr>
              <p:cNvSpPr/>
              <p:nvPr/>
            </p:nvSpPr>
            <p:spPr>
              <a:xfrm>
                <a:off x="589939" y="1557811"/>
                <a:ext cx="471533" cy="471407"/>
              </a:xfrm>
              <a:custGeom>
                <a:avLst/>
                <a:gdLst/>
                <a:ahLst/>
                <a:cxnLst/>
                <a:rect l="l" t="t" r="r" b="b"/>
                <a:pathLst>
                  <a:path w="16983" h="16980" extrusionOk="0">
                    <a:moveTo>
                      <a:pt x="14593" y="1"/>
                    </a:moveTo>
                    <a:cubicBezTo>
                      <a:pt x="9812" y="1"/>
                      <a:pt x="4832" y="2339"/>
                      <a:pt x="2625" y="6616"/>
                    </a:cubicBezTo>
                    <a:cubicBezTo>
                      <a:pt x="0" y="11706"/>
                      <a:pt x="5957" y="14560"/>
                      <a:pt x="5501" y="16979"/>
                    </a:cubicBezTo>
                    <a:cubicBezTo>
                      <a:pt x="6026" y="14240"/>
                      <a:pt x="11938" y="14834"/>
                      <a:pt x="13262" y="12231"/>
                    </a:cubicBezTo>
                    <a:cubicBezTo>
                      <a:pt x="13672" y="11410"/>
                      <a:pt x="16982" y="225"/>
                      <a:pt x="16982" y="203"/>
                    </a:cubicBezTo>
                    <a:cubicBezTo>
                      <a:pt x="16201" y="67"/>
                      <a:pt x="15400" y="1"/>
                      <a:pt x="145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" name="Google Shape;514;p39">
                <a:extLst>
                  <a:ext uri="{FF2B5EF4-FFF2-40B4-BE49-F238E27FC236}">
                    <a16:creationId xmlns:a16="http://schemas.microsoft.com/office/drawing/2014/main" id="{CC9FCF19-356E-2EBD-7124-51223763D44D}"/>
                  </a:ext>
                </a:extLst>
              </p:cNvPr>
              <p:cNvSpPr/>
              <p:nvPr/>
            </p:nvSpPr>
            <p:spPr>
              <a:xfrm>
                <a:off x="652017" y="1562142"/>
                <a:ext cx="409450" cy="690120"/>
              </a:xfrm>
              <a:custGeom>
                <a:avLst/>
                <a:gdLst/>
                <a:ahLst/>
                <a:cxnLst/>
                <a:rect l="l" t="t" r="r" b="b"/>
                <a:pathLst>
                  <a:path w="14747" h="24858" extrusionOk="0">
                    <a:moveTo>
                      <a:pt x="10341" y="1"/>
                    </a:moveTo>
                    <a:cubicBezTo>
                      <a:pt x="9656" y="1"/>
                      <a:pt x="10067" y="2078"/>
                      <a:pt x="9976" y="2923"/>
                    </a:cubicBezTo>
                    <a:cubicBezTo>
                      <a:pt x="9930" y="3676"/>
                      <a:pt x="9861" y="3470"/>
                      <a:pt x="8926" y="4497"/>
                    </a:cubicBezTo>
                    <a:cubicBezTo>
                      <a:pt x="7329" y="6260"/>
                      <a:pt x="6991" y="6960"/>
                      <a:pt x="6904" y="6960"/>
                    </a:cubicBezTo>
                    <a:cubicBezTo>
                      <a:pt x="6848" y="6960"/>
                      <a:pt x="6896" y="6669"/>
                      <a:pt x="6780" y="6187"/>
                    </a:cubicBezTo>
                    <a:cubicBezTo>
                      <a:pt x="6346" y="4475"/>
                      <a:pt x="5022" y="2101"/>
                      <a:pt x="5821" y="1325"/>
                    </a:cubicBezTo>
                    <a:lnTo>
                      <a:pt x="5821" y="1325"/>
                    </a:lnTo>
                    <a:cubicBezTo>
                      <a:pt x="4497" y="2352"/>
                      <a:pt x="7214" y="6438"/>
                      <a:pt x="6415" y="7739"/>
                    </a:cubicBezTo>
                    <a:cubicBezTo>
                      <a:pt x="5130" y="9654"/>
                      <a:pt x="4224" y="12282"/>
                      <a:pt x="4179" y="12282"/>
                    </a:cubicBezTo>
                    <a:cubicBezTo>
                      <a:pt x="4179" y="12282"/>
                      <a:pt x="4178" y="12282"/>
                      <a:pt x="4178" y="12281"/>
                    </a:cubicBezTo>
                    <a:cubicBezTo>
                      <a:pt x="3539" y="10158"/>
                      <a:pt x="183" y="7008"/>
                      <a:pt x="1119" y="5296"/>
                    </a:cubicBezTo>
                    <a:lnTo>
                      <a:pt x="1119" y="5296"/>
                    </a:lnTo>
                    <a:cubicBezTo>
                      <a:pt x="1" y="7031"/>
                      <a:pt x="3379" y="10637"/>
                      <a:pt x="3858" y="12372"/>
                    </a:cubicBezTo>
                    <a:cubicBezTo>
                      <a:pt x="4224" y="13650"/>
                      <a:pt x="2580" y="14929"/>
                      <a:pt x="2603" y="24858"/>
                    </a:cubicBezTo>
                    <a:lnTo>
                      <a:pt x="2945" y="24858"/>
                    </a:lnTo>
                    <a:cubicBezTo>
                      <a:pt x="2945" y="23671"/>
                      <a:pt x="2466" y="19265"/>
                      <a:pt x="4201" y="13399"/>
                    </a:cubicBezTo>
                    <a:cubicBezTo>
                      <a:pt x="4977" y="11071"/>
                      <a:pt x="10774" y="12395"/>
                      <a:pt x="11345" y="11391"/>
                    </a:cubicBezTo>
                    <a:lnTo>
                      <a:pt x="11345" y="11391"/>
                    </a:lnTo>
                    <a:cubicBezTo>
                      <a:pt x="11140" y="11645"/>
                      <a:pt x="10596" y="11700"/>
                      <a:pt x="9883" y="11700"/>
                    </a:cubicBezTo>
                    <a:cubicBezTo>
                      <a:pt x="9328" y="11700"/>
                      <a:pt x="8672" y="11667"/>
                      <a:pt x="7995" y="11667"/>
                    </a:cubicBezTo>
                    <a:cubicBezTo>
                      <a:pt x="6725" y="11667"/>
                      <a:pt x="5382" y="11785"/>
                      <a:pt x="4497" y="12463"/>
                    </a:cubicBezTo>
                    <a:cubicBezTo>
                      <a:pt x="5992" y="8225"/>
                      <a:pt x="6888" y="7301"/>
                      <a:pt x="8216" y="7301"/>
                    </a:cubicBezTo>
                    <a:cubicBezTo>
                      <a:pt x="9119" y="7301"/>
                      <a:pt x="10221" y="7728"/>
                      <a:pt x="11847" y="7830"/>
                    </a:cubicBezTo>
                    <a:cubicBezTo>
                      <a:pt x="12075" y="7830"/>
                      <a:pt x="12395" y="7830"/>
                      <a:pt x="12486" y="7625"/>
                    </a:cubicBezTo>
                    <a:lnTo>
                      <a:pt x="12486" y="7625"/>
                    </a:lnTo>
                    <a:cubicBezTo>
                      <a:pt x="12421" y="7722"/>
                      <a:pt x="12292" y="7762"/>
                      <a:pt x="12114" y="7762"/>
                    </a:cubicBezTo>
                    <a:cubicBezTo>
                      <a:pt x="11349" y="7762"/>
                      <a:pt x="9670" y="7030"/>
                      <a:pt x="8172" y="7030"/>
                    </a:cubicBezTo>
                    <a:cubicBezTo>
                      <a:pt x="7823" y="7030"/>
                      <a:pt x="7484" y="7070"/>
                      <a:pt x="7168" y="7168"/>
                    </a:cubicBezTo>
                    <a:cubicBezTo>
                      <a:pt x="8423" y="5525"/>
                      <a:pt x="7990" y="6004"/>
                      <a:pt x="9565" y="4292"/>
                    </a:cubicBezTo>
                    <a:cubicBezTo>
                      <a:pt x="9963" y="3919"/>
                      <a:pt x="10432" y="3796"/>
                      <a:pt x="10905" y="3796"/>
                    </a:cubicBezTo>
                    <a:cubicBezTo>
                      <a:pt x="11807" y="3796"/>
                      <a:pt x="12724" y="4242"/>
                      <a:pt x="13196" y="4242"/>
                    </a:cubicBezTo>
                    <a:cubicBezTo>
                      <a:pt x="13369" y="4242"/>
                      <a:pt x="13482" y="4182"/>
                      <a:pt x="13513" y="4018"/>
                    </a:cubicBezTo>
                    <a:lnTo>
                      <a:pt x="13513" y="4018"/>
                    </a:lnTo>
                    <a:cubicBezTo>
                      <a:pt x="13473" y="4118"/>
                      <a:pt x="13390" y="4158"/>
                      <a:pt x="13273" y="4158"/>
                    </a:cubicBezTo>
                    <a:cubicBezTo>
                      <a:pt x="12800" y="4158"/>
                      <a:pt x="11772" y="3498"/>
                      <a:pt x="10729" y="3425"/>
                    </a:cubicBezTo>
                    <a:cubicBezTo>
                      <a:pt x="10712" y="3424"/>
                      <a:pt x="10696" y="3423"/>
                      <a:pt x="10680" y="3423"/>
                    </a:cubicBezTo>
                    <a:cubicBezTo>
                      <a:pt x="10634" y="3423"/>
                      <a:pt x="10592" y="3427"/>
                      <a:pt x="10563" y="3427"/>
                    </a:cubicBezTo>
                    <a:cubicBezTo>
                      <a:pt x="10393" y="3427"/>
                      <a:pt x="10606" y="3311"/>
                      <a:pt x="12509" y="1758"/>
                    </a:cubicBezTo>
                    <a:cubicBezTo>
                      <a:pt x="13240" y="1142"/>
                      <a:pt x="14381" y="572"/>
                      <a:pt x="14700" y="229"/>
                    </a:cubicBezTo>
                    <a:lnTo>
                      <a:pt x="14746" y="47"/>
                    </a:lnTo>
                    <a:cubicBezTo>
                      <a:pt x="14746" y="47"/>
                      <a:pt x="14609" y="24"/>
                      <a:pt x="14518" y="1"/>
                    </a:cubicBezTo>
                    <a:cubicBezTo>
                      <a:pt x="11007" y="2324"/>
                      <a:pt x="10383" y="3164"/>
                      <a:pt x="10294" y="3164"/>
                    </a:cubicBezTo>
                    <a:cubicBezTo>
                      <a:pt x="10267" y="3164"/>
                      <a:pt x="10290" y="3085"/>
                      <a:pt x="10295" y="2945"/>
                    </a:cubicBezTo>
                    <a:cubicBezTo>
                      <a:pt x="10341" y="1713"/>
                      <a:pt x="9770" y="115"/>
                      <a:pt x="1034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" name="Google Shape;515;p39">
                <a:extLst>
                  <a:ext uri="{FF2B5EF4-FFF2-40B4-BE49-F238E27FC236}">
                    <a16:creationId xmlns:a16="http://schemas.microsoft.com/office/drawing/2014/main" id="{6630E292-5C2D-790D-3C22-A6046D76B694}"/>
                  </a:ext>
                </a:extLst>
              </p:cNvPr>
              <p:cNvSpPr/>
              <p:nvPr/>
            </p:nvSpPr>
            <p:spPr>
              <a:xfrm>
                <a:off x="392850" y="1716141"/>
                <a:ext cx="379492" cy="320657"/>
              </a:xfrm>
              <a:custGeom>
                <a:avLst/>
                <a:gdLst/>
                <a:ahLst/>
                <a:cxnLst/>
                <a:rect l="l" t="t" r="r" b="b"/>
                <a:pathLst>
                  <a:path w="13668" h="11550" extrusionOk="0">
                    <a:moveTo>
                      <a:pt x="2826" y="464"/>
                    </a:moveTo>
                    <a:cubicBezTo>
                      <a:pt x="2389" y="464"/>
                      <a:pt x="1942" y="484"/>
                      <a:pt x="1484" y="525"/>
                    </a:cubicBezTo>
                    <a:cubicBezTo>
                      <a:pt x="206" y="640"/>
                      <a:pt x="0" y="0"/>
                      <a:pt x="1689" y="4086"/>
                    </a:cubicBezTo>
                    <a:cubicBezTo>
                      <a:pt x="2534" y="6163"/>
                      <a:pt x="3150" y="7829"/>
                      <a:pt x="4451" y="9496"/>
                    </a:cubicBezTo>
                    <a:cubicBezTo>
                      <a:pt x="6092" y="11364"/>
                      <a:pt x="10029" y="9753"/>
                      <a:pt x="10883" y="11540"/>
                    </a:cubicBezTo>
                    <a:lnTo>
                      <a:pt x="10883" y="11540"/>
                    </a:lnTo>
                    <a:cubicBezTo>
                      <a:pt x="10103" y="9871"/>
                      <a:pt x="13668" y="6728"/>
                      <a:pt x="11116" y="3789"/>
                    </a:cubicBezTo>
                    <a:cubicBezTo>
                      <a:pt x="9680" y="2025"/>
                      <a:pt x="6696" y="464"/>
                      <a:pt x="2826" y="464"/>
                    </a:cubicBezTo>
                    <a:close/>
                    <a:moveTo>
                      <a:pt x="10883" y="11540"/>
                    </a:moveTo>
                    <a:cubicBezTo>
                      <a:pt x="10885" y="11543"/>
                      <a:pt x="10886" y="11547"/>
                      <a:pt x="10888" y="11550"/>
                    </a:cubicBezTo>
                    <a:cubicBezTo>
                      <a:pt x="10886" y="11547"/>
                      <a:pt x="10885" y="11543"/>
                      <a:pt x="10883" y="1154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" name="Google Shape;516;p39">
                <a:extLst>
                  <a:ext uri="{FF2B5EF4-FFF2-40B4-BE49-F238E27FC236}">
                    <a16:creationId xmlns:a16="http://schemas.microsoft.com/office/drawing/2014/main" id="{413E988B-407D-2DFE-C616-4FC283F12B62}"/>
                  </a:ext>
                </a:extLst>
              </p:cNvPr>
              <p:cNvSpPr/>
              <p:nvPr/>
            </p:nvSpPr>
            <p:spPr>
              <a:xfrm>
                <a:off x="404316" y="1729412"/>
                <a:ext cx="339011" cy="466466"/>
              </a:xfrm>
              <a:custGeom>
                <a:avLst/>
                <a:gdLst/>
                <a:ahLst/>
                <a:cxnLst/>
                <a:rect l="l" t="t" r="r" b="b"/>
                <a:pathLst>
                  <a:path w="12210" h="16802" extrusionOk="0">
                    <a:moveTo>
                      <a:pt x="3172" y="1"/>
                    </a:moveTo>
                    <a:cubicBezTo>
                      <a:pt x="3164" y="1"/>
                      <a:pt x="3156" y="1"/>
                      <a:pt x="3148" y="2"/>
                    </a:cubicBezTo>
                    <a:cubicBezTo>
                      <a:pt x="3605" y="47"/>
                      <a:pt x="3239" y="1212"/>
                      <a:pt x="3354" y="2125"/>
                    </a:cubicBezTo>
                    <a:cubicBezTo>
                      <a:pt x="3356" y="2152"/>
                      <a:pt x="3344" y="2165"/>
                      <a:pt x="3318" y="2165"/>
                    </a:cubicBezTo>
                    <a:cubicBezTo>
                      <a:pt x="2999" y="2165"/>
                      <a:pt x="621" y="171"/>
                      <a:pt x="118" y="171"/>
                    </a:cubicBezTo>
                    <a:cubicBezTo>
                      <a:pt x="31" y="171"/>
                      <a:pt x="0" y="229"/>
                      <a:pt x="44" y="367"/>
                    </a:cubicBezTo>
                    <a:cubicBezTo>
                      <a:pt x="4381" y="2969"/>
                      <a:pt x="3217" y="2307"/>
                      <a:pt x="1687" y="3015"/>
                    </a:cubicBezTo>
                    <a:cubicBezTo>
                      <a:pt x="1566" y="3076"/>
                      <a:pt x="1373" y="3167"/>
                      <a:pt x="1231" y="3167"/>
                    </a:cubicBezTo>
                    <a:cubicBezTo>
                      <a:pt x="1160" y="3167"/>
                      <a:pt x="1101" y="3144"/>
                      <a:pt x="1071" y="3083"/>
                    </a:cubicBezTo>
                    <a:lnTo>
                      <a:pt x="1071" y="3083"/>
                    </a:lnTo>
                    <a:cubicBezTo>
                      <a:pt x="1091" y="3185"/>
                      <a:pt x="1180" y="3219"/>
                      <a:pt x="1292" y="3219"/>
                    </a:cubicBezTo>
                    <a:cubicBezTo>
                      <a:pt x="1431" y="3219"/>
                      <a:pt x="1606" y="3167"/>
                      <a:pt x="1733" y="3129"/>
                    </a:cubicBezTo>
                    <a:cubicBezTo>
                      <a:pt x="2401" y="2903"/>
                      <a:pt x="2815" y="2758"/>
                      <a:pt x="3172" y="2758"/>
                    </a:cubicBezTo>
                    <a:cubicBezTo>
                      <a:pt x="3863" y="2758"/>
                      <a:pt x="4338" y="3306"/>
                      <a:pt x="6024" y="4886"/>
                    </a:cubicBezTo>
                    <a:cubicBezTo>
                      <a:pt x="5952" y="4878"/>
                      <a:pt x="5879" y="4874"/>
                      <a:pt x="5804" y="4874"/>
                    </a:cubicBezTo>
                    <a:cubicBezTo>
                      <a:pt x="4622" y="4874"/>
                      <a:pt x="3092" y="5841"/>
                      <a:pt x="2422" y="5841"/>
                    </a:cubicBezTo>
                    <a:cubicBezTo>
                      <a:pt x="2312" y="5841"/>
                      <a:pt x="2225" y="5815"/>
                      <a:pt x="2167" y="5754"/>
                    </a:cubicBezTo>
                    <a:lnTo>
                      <a:pt x="2167" y="5754"/>
                    </a:lnTo>
                    <a:cubicBezTo>
                      <a:pt x="2233" y="5851"/>
                      <a:pt x="2359" y="5890"/>
                      <a:pt x="2524" y="5890"/>
                    </a:cubicBezTo>
                    <a:cubicBezTo>
                      <a:pt x="2980" y="5890"/>
                      <a:pt x="3731" y="5590"/>
                      <a:pt x="4335" y="5389"/>
                    </a:cubicBezTo>
                    <a:cubicBezTo>
                      <a:pt x="4828" y="5239"/>
                      <a:pt x="5203" y="5092"/>
                      <a:pt x="5574" y="5092"/>
                    </a:cubicBezTo>
                    <a:cubicBezTo>
                      <a:pt x="6337" y="5092"/>
                      <a:pt x="7081" y="5715"/>
                      <a:pt x="8786" y="8219"/>
                    </a:cubicBezTo>
                    <a:cubicBezTo>
                      <a:pt x="8492" y="8097"/>
                      <a:pt x="8155" y="8049"/>
                      <a:pt x="7798" y="8049"/>
                    </a:cubicBezTo>
                    <a:cubicBezTo>
                      <a:pt x="6517" y="8049"/>
                      <a:pt x="4966" y="8659"/>
                      <a:pt x="4121" y="8659"/>
                    </a:cubicBezTo>
                    <a:cubicBezTo>
                      <a:pt x="3919" y="8659"/>
                      <a:pt x="3758" y="8625"/>
                      <a:pt x="3650" y="8538"/>
                    </a:cubicBezTo>
                    <a:lnTo>
                      <a:pt x="3650" y="8538"/>
                    </a:lnTo>
                    <a:cubicBezTo>
                      <a:pt x="3766" y="8673"/>
                      <a:pt x="3979" y="8724"/>
                      <a:pt x="4258" y="8724"/>
                    </a:cubicBezTo>
                    <a:cubicBezTo>
                      <a:pt x="5090" y="8724"/>
                      <a:pt x="6508" y="8271"/>
                      <a:pt x="7674" y="8271"/>
                    </a:cubicBezTo>
                    <a:cubicBezTo>
                      <a:pt x="8031" y="8271"/>
                      <a:pt x="8364" y="8314"/>
                      <a:pt x="8649" y="8424"/>
                    </a:cubicBezTo>
                    <a:cubicBezTo>
                      <a:pt x="9699" y="8835"/>
                      <a:pt x="11593" y="13263"/>
                      <a:pt x="11593" y="16801"/>
                    </a:cubicBezTo>
                    <a:cubicBezTo>
                      <a:pt x="12210" y="16801"/>
                      <a:pt x="11662" y="12396"/>
                      <a:pt x="9379" y="8698"/>
                    </a:cubicBezTo>
                    <a:cubicBezTo>
                      <a:pt x="8603" y="7466"/>
                      <a:pt x="11183" y="3814"/>
                      <a:pt x="10064" y="2649"/>
                    </a:cubicBezTo>
                    <a:lnTo>
                      <a:pt x="10064" y="2649"/>
                    </a:lnTo>
                    <a:cubicBezTo>
                      <a:pt x="10886" y="3631"/>
                      <a:pt x="9060" y="6347"/>
                      <a:pt x="8991" y="8036"/>
                    </a:cubicBezTo>
                    <a:cubicBezTo>
                      <a:pt x="8991" y="8042"/>
                      <a:pt x="8990" y="8045"/>
                      <a:pt x="8987" y="8045"/>
                    </a:cubicBezTo>
                    <a:cubicBezTo>
                      <a:pt x="8917" y="8045"/>
                      <a:pt x="8102" y="6666"/>
                      <a:pt x="6640" y="5183"/>
                    </a:cubicBezTo>
                    <a:cubicBezTo>
                      <a:pt x="5864" y="4384"/>
                      <a:pt x="7302" y="1052"/>
                      <a:pt x="6389" y="572"/>
                    </a:cubicBezTo>
                    <a:lnTo>
                      <a:pt x="6389" y="572"/>
                    </a:lnTo>
                    <a:cubicBezTo>
                      <a:pt x="6960" y="960"/>
                      <a:pt x="6252" y="2809"/>
                      <a:pt x="6161" y="4133"/>
                    </a:cubicBezTo>
                    <a:cubicBezTo>
                      <a:pt x="6140" y="4494"/>
                      <a:pt x="6227" y="4711"/>
                      <a:pt x="6183" y="4711"/>
                    </a:cubicBezTo>
                    <a:cubicBezTo>
                      <a:pt x="6129" y="4711"/>
                      <a:pt x="5882" y="4394"/>
                      <a:pt x="5020" y="3631"/>
                    </a:cubicBezTo>
                    <a:cubicBezTo>
                      <a:pt x="3696" y="2535"/>
                      <a:pt x="3650" y="2581"/>
                      <a:pt x="3559" y="2079"/>
                    </a:cubicBezTo>
                    <a:cubicBezTo>
                      <a:pt x="3447" y="1427"/>
                      <a:pt x="3666" y="1"/>
                      <a:pt x="317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" name="Google Shape;517;p39">
                <a:extLst>
                  <a:ext uri="{FF2B5EF4-FFF2-40B4-BE49-F238E27FC236}">
                    <a16:creationId xmlns:a16="http://schemas.microsoft.com/office/drawing/2014/main" id="{51398886-0E2D-94C3-991E-100347533890}"/>
                  </a:ext>
                </a:extLst>
              </p:cNvPr>
              <p:cNvSpPr/>
              <p:nvPr/>
            </p:nvSpPr>
            <p:spPr>
              <a:xfrm>
                <a:off x="728060" y="1920336"/>
                <a:ext cx="415781" cy="246559"/>
              </a:xfrm>
              <a:custGeom>
                <a:avLst/>
                <a:gdLst/>
                <a:ahLst/>
                <a:cxnLst/>
                <a:rect l="l" t="t" r="r" b="b"/>
                <a:pathLst>
                  <a:path w="14975" h="8881" extrusionOk="0">
                    <a:moveTo>
                      <a:pt x="7952" y="1"/>
                    </a:moveTo>
                    <a:cubicBezTo>
                      <a:pt x="6455" y="1"/>
                      <a:pt x="4985" y="333"/>
                      <a:pt x="3699" y="1091"/>
                    </a:cubicBezTo>
                    <a:cubicBezTo>
                      <a:pt x="1" y="3077"/>
                      <a:pt x="2535" y="7368"/>
                      <a:pt x="1644" y="8783"/>
                    </a:cubicBezTo>
                    <a:cubicBezTo>
                      <a:pt x="1943" y="8313"/>
                      <a:pt x="2410" y="8153"/>
                      <a:pt x="2969" y="8153"/>
                    </a:cubicBezTo>
                    <a:cubicBezTo>
                      <a:pt x="4159" y="8153"/>
                      <a:pt x="5764" y="8880"/>
                      <a:pt x="7040" y="8880"/>
                    </a:cubicBezTo>
                    <a:cubicBezTo>
                      <a:pt x="7405" y="8880"/>
                      <a:pt x="7742" y="8821"/>
                      <a:pt x="8035" y="8669"/>
                    </a:cubicBezTo>
                    <a:cubicBezTo>
                      <a:pt x="9679" y="7687"/>
                      <a:pt x="14449" y="2940"/>
                      <a:pt x="14974" y="2369"/>
                    </a:cubicBezTo>
                    <a:cubicBezTo>
                      <a:pt x="13057" y="938"/>
                      <a:pt x="10467" y="1"/>
                      <a:pt x="795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8" name="Google Shape;518;p39">
                <a:extLst>
                  <a:ext uri="{FF2B5EF4-FFF2-40B4-BE49-F238E27FC236}">
                    <a16:creationId xmlns:a16="http://schemas.microsoft.com/office/drawing/2014/main" id="{59E85A11-7A58-BD26-9C23-EF9CA231F05B}"/>
                  </a:ext>
                </a:extLst>
              </p:cNvPr>
              <p:cNvSpPr/>
              <p:nvPr/>
            </p:nvSpPr>
            <p:spPr>
              <a:xfrm>
                <a:off x="725533" y="1921446"/>
                <a:ext cx="419168" cy="397365"/>
              </a:xfrm>
              <a:custGeom>
                <a:avLst/>
                <a:gdLst/>
                <a:ahLst/>
                <a:cxnLst/>
                <a:rect l="l" t="t" r="r" b="b"/>
                <a:pathLst>
                  <a:path w="15097" h="14313" extrusionOk="0">
                    <a:moveTo>
                      <a:pt x="9017" y="1"/>
                    </a:moveTo>
                    <a:lnTo>
                      <a:pt x="9017" y="1"/>
                    </a:lnTo>
                    <a:cubicBezTo>
                      <a:pt x="8355" y="46"/>
                      <a:pt x="8081" y="1416"/>
                      <a:pt x="7898" y="2146"/>
                    </a:cubicBezTo>
                    <a:cubicBezTo>
                      <a:pt x="7350" y="4360"/>
                      <a:pt x="7464" y="3858"/>
                      <a:pt x="5342" y="5045"/>
                    </a:cubicBezTo>
                    <a:cubicBezTo>
                      <a:pt x="4666" y="5459"/>
                      <a:pt x="3908" y="6123"/>
                      <a:pt x="3860" y="6123"/>
                    </a:cubicBezTo>
                    <a:cubicBezTo>
                      <a:pt x="3858" y="6123"/>
                      <a:pt x="3857" y="6121"/>
                      <a:pt x="3858" y="6118"/>
                    </a:cubicBezTo>
                    <a:cubicBezTo>
                      <a:pt x="4200" y="4589"/>
                      <a:pt x="3493" y="1233"/>
                      <a:pt x="4680" y="594"/>
                    </a:cubicBezTo>
                    <a:lnTo>
                      <a:pt x="4680" y="594"/>
                    </a:lnTo>
                    <a:cubicBezTo>
                      <a:pt x="3812" y="937"/>
                      <a:pt x="3744" y="2831"/>
                      <a:pt x="3744" y="3744"/>
                    </a:cubicBezTo>
                    <a:cubicBezTo>
                      <a:pt x="3698" y="8309"/>
                      <a:pt x="2740" y="5798"/>
                      <a:pt x="868" y="10135"/>
                    </a:cubicBezTo>
                    <a:cubicBezTo>
                      <a:pt x="297" y="11459"/>
                      <a:pt x="1" y="12874"/>
                      <a:pt x="1" y="14312"/>
                    </a:cubicBezTo>
                    <a:lnTo>
                      <a:pt x="229" y="14312"/>
                    </a:lnTo>
                    <a:cubicBezTo>
                      <a:pt x="250" y="11479"/>
                      <a:pt x="2137" y="6597"/>
                      <a:pt x="4393" y="6597"/>
                    </a:cubicBezTo>
                    <a:cubicBezTo>
                      <a:pt x="4518" y="6597"/>
                      <a:pt x="4644" y="6612"/>
                      <a:pt x="4771" y="6643"/>
                    </a:cubicBezTo>
                    <a:cubicBezTo>
                      <a:pt x="6384" y="7062"/>
                      <a:pt x="7689" y="8365"/>
                      <a:pt x="8405" y="8365"/>
                    </a:cubicBezTo>
                    <a:cubicBezTo>
                      <a:pt x="8469" y="8365"/>
                      <a:pt x="8528" y="8355"/>
                      <a:pt x="8583" y="8332"/>
                    </a:cubicBezTo>
                    <a:lnTo>
                      <a:pt x="8583" y="8332"/>
                    </a:lnTo>
                    <a:cubicBezTo>
                      <a:pt x="8550" y="8342"/>
                      <a:pt x="8514" y="8347"/>
                      <a:pt x="8475" y="8347"/>
                    </a:cubicBezTo>
                    <a:cubicBezTo>
                      <a:pt x="7693" y="8347"/>
                      <a:pt x="5826" y="6336"/>
                      <a:pt x="4231" y="6336"/>
                    </a:cubicBezTo>
                    <a:cubicBezTo>
                      <a:pt x="4167" y="6336"/>
                      <a:pt x="4104" y="6340"/>
                      <a:pt x="4041" y="6346"/>
                    </a:cubicBezTo>
                    <a:cubicBezTo>
                      <a:pt x="4038" y="6346"/>
                      <a:pt x="4036" y="6347"/>
                      <a:pt x="4034" y="6347"/>
                    </a:cubicBezTo>
                    <a:cubicBezTo>
                      <a:pt x="3845" y="6347"/>
                      <a:pt x="5388" y="5296"/>
                      <a:pt x="5456" y="5251"/>
                    </a:cubicBezTo>
                    <a:cubicBezTo>
                      <a:pt x="6447" y="4711"/>
                      <a:pt x="6928" y="4337"/>
                      <a:pt x="7437" y="4337"/>
                    </a:cubicBezTo>
                    <a:cubicBezTo>
                      <a:pt x="7853" y="4337"/>
                      <a:pt x="8289" y="4588"/>
                      <a:pt x="9039" y="5205"/>
                    </a:cubicBezTo>
                    <a:cubicBezTo>
                      <a:pt x="9637" y="5720"/>
                      <a:pt x="10366" y="6441"/>
                      <a:pt x="10736" y="6441"/>
                    </a:cubicBezTo>
                    <a:cubicBezTo>
                      <a:pt x="10776" y="6441"/>
                      <a:pt x="10812" y="6432"/>
                      <a:pt x="10843" y="6415"/>
                    </a:cubicBezTo>
                    <a:lnTo>
                      <a:pt x="10843" y="6415"/>
                    </a:lnTo>
                    <a:cubicBezTo>
                      <a:pt x="10817" y="6426"/>
                      <a:pt x="10790" y="6431"/>
                      <a:pt x="10761" y="6431"/>
                    </a:cubicBezTo>
                    <a:cubicBezTo>
                      <a:pt x="10430" y="6431"/>
                      <a:pt x="9888" y="5740"/>
                      <a:pt x="9154" y="5068"/>
                    </a:cubicBezTo>
                    <a:cubicBezTo>
                      <a:pt x="7716" y="3744"/>
                      <a:pt x="6894" y="4360"/>
                      <a:pt x="9131" y="3584"/>
                    </a:cubicBezTo>
                    <a:cubicBezTo>
                      <a:pt x="9900" y="3285"/>
                      <a:pt x="10359" y="3151"/>
                      <a:pt x="10691" y="3151"/>
                    </a:cubicBezTo>
                    <a:cubicBezTo>
                      <a:pt x="11117" y="3151"/>
                      <a:pt x="11335" y="3372"/>
                      <a:pt x="11733" y="3744"/>
                    </a:cubicBezTo>
                    <a:cubicBezTo>
                      <a:pt x="12001" y="4012"/>
                      <a:pt x="12462" y="4538"/>
                      <a:pt x="12738" y="4538"/>
                    </a:cubicBezTo>
                    <a:cubicBezTo>
                      <a:pt x="12791" y="4538"/>
                      <a:pt x="12837" y="4519"/>
                      <a:pt x="12874" y="4475"/>
                    </a:cubicBezTo>
                    <a:lnTo>
                      <a:pt x="12874" y="4475"/>
                    </a:lnTo>
                    <a:cubicBezTo>
                      <a:pt x="12845" y="4498"/>
                      <a:pt x="12814" y="4508"/>
                      <a:pt x="12781" y="4508"/>
                    </a:cubicBezTo>
                    <a:cubicBezTo>
                      <a:pt x="12552" y="4508"/>
                      <a:pt x="12228" y="4006"/>
                      <a:pt x="11870" y="3607"/>
                    </a:cubicBezTo>
                    <a:cubicBezTo>
                      <a:pt x="11162" y="2854"/>
                      <a:pt x="10044" y="3014"/>
                      <a:pt x="14928" y="2466"/>
                    </a:cubicBezTo>
                    <a:cubicBezTo>
                      <a:pt x="15097" y="2290"/>
                      <a:pt x="14993" y="2219"/>
                      <a:pt x="14690" y="2219"/>
                    </a:cubicBezTo>
                    <a:cubicBezTo>
                      <a:pt x="14091" y="2219"/>
                      <a:pt x="12709" y="2497"/>
                      <a:pt x="11117" y="2785"/>
                    </a:cubicBezTo>
                    <a:cubicBezTo>
                      <a:pt x="11640" y="2132"/>
                      <a:pt x="11809" y="791"/>
                      <a:pt x="12201" y="791"/>
                    </a:cubicBezTo>
                    <a:cubicBezTo>
                      <a:pt x="12219" y="791"/>
                      <a:pt x="12238" y="794"/>
                      <a:pt x="12258" y="800"/>
                    </a:cubicBezTo>
                    <a:cubicBezTo>
                      <a:pt x="12225" y="781"/>
                      <a:pt x="12193" y="773"/>
                      <a:pt x="12161" y="773"/>
                    </a:cubicBezTo>
                    <a:cubicBezTo>
                      <a:pt x="11675" y="773"/>
                      <a:pt x="11231" y="2751"/>
                      <a:pt x="10546" y="2922"/>
                    </a:cubicBezTo>
                    <a:cubicBezTo>
                      <a:pt x="10546" y="2968"/>
                      <a:pt x="9496" y="3105"/>
                      <a:pt x="7579" y="3904"/>
                    </a:cubicBezTo>
                    <a:cubicBezTo>
                      <a:pt x="8263" y="2694"/>
                      <a:pt x="8126" y="183"/>
                      <a:pt x="901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9" name="Google Shape;519;p39">
                <a:extLst>
                  <a:ext uri="{FF2B5EF4-FFF2-40B4-BE49-F238E27FC236}">
                    <a16:creationId xmlns:a16="http://schemas.microsoft.com/office/drawing/2014/main" id="{2B54C745-03A3-0F33-50FF-D6C881E22081}"/>
                  </a:ext>
                </a:extLst>
              </p:cNvPr>
              <p:cNvSpPr/>
              <p:nvPr/>
            </p:nvSpPr>
            <p:spPr>
              <a:xfrm>
                <a:off x="493602" y="2067894"/>
                <a:ext cx="264295" cy="236037"/>
              </a:xfrm>
              <a:custGeom>
                <a:avLst/>
                <a:gdLst/>
                <a:ahLst/>
                <a:cxnLst/>
                <a:rect l="l" t="t" r="r" b="b"/>
                <a:pathLst>
                  <a:path w="9519" h="8502" extrusionOk="0">
                    <a:moveTo>
                      <a:pt x="2196" y="1"/>
                    </a:moveTo>
                    <a:cubicBezTo>
                      <a:pt x="1434" y="1"/>
                      <a:pt x="688" y="113"/>
                      <a:pt x="1" y="341"/>
                    </a:cubicBezTo>
                    <a:cubicBezTo>
                      <a:pt x="2991" y="6709"/>
                      <a:pt x="2009" y="7371"/>
                      <a:pt x="5456" y="7759"/>
                    </a:cubicBezTo>
                    <a:cubicBezTo>
                      <a:pt x="7031" y="7942"/>
                      <a:pt x="7474" y="8299"/>
                      <a:pt x="7578" y="8441"/>
                    </a:cubicBezTo>
                    <a:lnTo>
                      <a:pt x="7578" y="8441"/>
                    </a:lnTo>
                    <a:cubicBezTo>
                      <a:pt x="7556" y="8335"/>
                      <a:pt x="7558" y="8076"/>
                      <a:pt x="7761" y="7576"/>
                    </a:cubicBezTo>
                    <a:cubicBezTo>
                      <a:pt x="8377" y="6161"/>
                      <a:pt x="9519" y="4632"/>
                      <a:pt x="8240" y="2829"/>
                    </a:cubicBezTo>
                    <a:cubicBezTo>
                      <a:pt x="6779" y="959"/>
                      <a:pt x="4418" y="1"/>
                      <a:pt x="2196" y="1"/>
                    </a:cubicBezTo>
                    <a:close/>
                    <a:moveTo>
                      <a:pt x="7578" y="8441"/>
                    </a:moveTo>
                    <a:lnTo>
                      <a:pt x="7578" y="8441"/>
                    </a:lnTo>
                    <a:cubicBezTo>
                      <a:pt x="7587" y="8483"/>
                      <a:pt x="7599" y="8502"/>
                      <a:pt x="7604" y="8502"/>
                    </a:cubicBezTo>
                    <a:cubicBezTo>
                      <a:pt x="7609" y="8502"/>
                      <a:pt x="7606" y="8479"/>
                      <a:pt x="7578" y="844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0" name="Google Shape;520;p39">
                <a:extLst>
                  <a:ext uri="{FF2B5EF4-FFF2-40B4-BE49-F238E27FC236}">
                    <a16:creationId xmlns:a16="http://schemas.microsoft.com/office/drawing/2014/main" id="{B56D604E-30B0-8C40-BD9A-8485387E738A}"/>
                  </a:ext>
                </a:extLst>
              </p:cNvPr>
              <p:cNvSpPr/>
              <p:nvPr/>
            </p:nvSpPr>
            <p:spPr>
              <a:xfrm>
                <a:off x="493602" y="2068449"/>
                <a:ext cx="244665" cy="361884"/>
              </a:xfrm>
              <a:custGeom>
                <a:avLst/>
                <a:gdLst/>
                <a:ahLst/>
                <a:cxnLst/>
                <a:rect l="l" t="t" r="r" b="b"/>
                <a:pathLst>
                  <a:path w="8812" h="13035" extrusionOk="0">
                    <a:moveTo>
                      <a:pt x="2440" y="0"/>
                    </a:moveTo>
                    <a:cubicBezTo>
                      <a:pt x="2433" y="0"/>
                      <a:pt x="2427" y="1"/>
                      <a:pt x="2420" y="1"/>
                    </a:cubicBezTo>
                    <a:cubicBezTo>
                      <a:pt x="2808" y="47"/>
                      <a:pt x="2489" y="1097"/>
                      <a:pt x="2671" y="1759"/>
                    </a:cubicBezTo>
                    <a:cubicBezTo>
                      <a:pt x="2496" y="1627"/>
                      <a:pt x="569" y="314"/>
                      <a:pt x="56" y="314"/>
                    </a:cubicBezTo>
                    <a:cubicBezTo>
                      <a:pt x="35" y="314"/>
                      <a:pt x="16" y="316"/>
                      <a:pt x="1" y="321"/>
                    </a:cubicBezTo>
                    <a:cubicBezTo>
                      <a:pt x="115" y="595"/>
                      <a:pt x="959" y="732"/>
                      <a:pt x="2557" y="1896"/>
                    </a:cubicBezTo>
                    <a:cubicBezTo>
                      <a:pt x="1953" y="1935"/>
                      <a:pt x="1315" y="2473"/>
                      <a:pt x="1057" y="2473"/>
                    </a:cubicBezTo>
                    <a:cubicBezTo>
                      <a:pt x="1012" y="2473"/>
                      <a:pt x="979" y="2457"/>
                      <a:pt x="959" y="2421"/>
                    </a:cubicBezTo>
                    <a:lnTo>
                      <a:pt x="959" y="2421"/>
                    </a:lnTo>
                    <a:cubicBezTo>
                      <a:pt x="973" y="2478"/>
                      <a:pt x="1018" y="2501"/>
                      <a:pt x="1085" y="2501"/>
                    </a:cubicBezTo>
                    <a:cubicBezTo>
                      <a:pt x="1376" y="2501"/>
                      <a:pt x="2085" y="2071"/>
                      <a:pt x="2576" y="2071"/>
                    </a:cubicBezTo>
                    <a:cubicBezTo>
                      <a:pt x="2702" y="2071"/>
                      <a:pt x="2813" y="2099"/>
                      <a:pt x="2899" y="2170"/>
                    </a:cubicBezTo>
                    <a:cubicBezTo>
                      <a:pt x="2900" y="2169"/>
                      <a:pt x="2902" y="2168"/>
                      <a:pt x="2903" y="2168"/>
                    </a:cubicBezTo>
                    <a:cubicBezTo>
                      <a:pt x="2991" y="2168"/>
                      <a:pt x="4111" y="3244"/>
                      <a:pt x="4223" y="3334"/>
                    </a:cubicBezTo>
                    <a:cubicBezTo>
                      <a:pt x="4885" y="4064"/>
                      <a:pt x="4885" y="3379"/>
                      <a:pt x="2489" y="4270"/>
                    </a:cubicBezTo>
                    <a:cubicBezTo>
                      <a:pt x="2341" y="4319"/>
                      <a:pt x="2077" y="4415"/>
                      <a:pt x="1888" y="4415"/>
                    </a:cubicBezTo>
                    <a:cubicBezTo>
                      <a:pt x="1814" y="4415"/>
                      <a:pt x="1751" y="4400"/>
                      <a:pt x="1712" y="4361"/>
                    </a:cubicBezTo>
                    <a:lnTo>
                      <a:pt x="1712" y="4361"/>
                    </a:lnTo>
                    <a:cubicBezTo>
                      <a:pt x="1757" y="4421"/>
                      <a:pt x="1839" y="4445"/>
                      <a:pt x="1951" y="4445"/>
                    </a:cubicBezTo>
                    <a:cubicBezTo>
                      <a:pt x="2471" y="4445"/>
                      <a:pt x="3615" y="3908"/>
                      <a:pt x="4357" y="3908"/>
                    </a:cubicBezTo>
                    <a:cubicBezTo>
                      <a:pt x="4607" y="3908"/>
                      <a:pt x="4812" y="3969"/>
                      <a:pt x="4931" y="4133"/>
                    </a:cubicBezTo>
                    <a:cubicBezTo>
                      <a:pt x="5376" y="4667"/>
                      <a:pt x="6647" y="6418"/>
                      <a:pt x="6497" y="6418"/>
                    </a:cubicBezTo>
                    <a:cubicBezTo>
                      <a:pt x="6493" y="6418"/>
                      <a:pt x="6488" y="6417"/>
                      <a:pt x="6483" y="6415"/>
                    </a:cubicBezTo>
                    <a:cubicBezTo>
                      <a:pt x="6191" y="6280"/>
                      <a:pt x="5846" y="6232"/>
                      <a:pt x="5484" y="6232"/>
                    </a:cubicBezTo>
                    <a:cubicBezTo>
                      <a:pt x="4599" y="6232"/>
                      <a:pt x="3612" y="6519"/>
                      <a:pt x="3044" y="6519"/>
                    </a:cubicBezTo>
                    <a:cubicBezTo>
                      <a:pt x="2865" y="6519"/>
                      <a:pt x="2728" y="6490"/>
                      <a:pt x="2648" y="6415"/>
                    </a:cubicBezTo>
                    <a:lnTo>
                      <a:pt x="2648" y="6415"/>
                    </a:lnTo>
                    <a:cubicBezTo>
                      <a:pt x="2733" y="6528"/>
                      <a:pt x="2931" y="6566"/>
                      <a:pt x="3198" y="6566"/>
                    </a:cubicBezTo>
                    <a:cubicBezTo>
                      <a:pt x="3769" y="6566"/>
                      <a:pt x="4656" y="6390"/>
                      <a:pt x="5416" y="6390"/>
                    </a:cubicBezTo>
                    <a:cubicBezTo>
                      <a:pt x="6030" y="6390"/>
                      <a:pt x="6561" y="6504"/>
                      <a:pt x="6780" y="6917"/>
                    </a:cubicBezTo>
                    <a:cubicBezTo>
                      <a:pt x="8811" y="10592"/>
                      <a:pt x="8058" y="13034"/>
                      <a:pt x="8560" y="13034"/>
                    </a:cubicBezTo>
                    <a:cubicBezTo>
                      <a:pt x="8537" y="9268"/>
                      <a:pt x="6825" y="7031"/>
                      <a:pt x="6871" y="6301"/>
                    </a:cubicBezTo>
                    <a:cubicBezTo>
                      <a:pt x="6939" y="5251"/>
                      <a:pt x="8492" y="3105"/>
                      <a:pt x="7784" y="2261"/>
                    </a:cubicBezTo>
                    <a:lnTo>
                      <a:pt x="7784" y="2261"/>
                    </a:lnTo>
                    <a:cubicBezTo>
                      <a:pt x="8377" y="3128"/>
                      <a:pt x="6802" y="5091"/>
                      <a:pt x="6688" y="6301"/>
                    </a:cubicBezTo>
                    <a:cubicBezTo>
                      <a:pt x="6688" y="6303"/>
                      <a:pt x="6688" y="6304"/>
                      <a:pt x="6687" y="6304"/>
                    </a:cubicBezTo>
                    <a:cubicBezTo>
                      <a:pt x="6656" y="6304"/>
                      <a:pt x="6151" y="5301"/>
                      <a:pt x="5068" y="4019"/>
                    </a:cubicBezTo>
                    <a:cubicBezTo>
                      <a:pt x="4520" y="3288"/>
                      <a:pt x="5707" y="869"/>
                      <a:pt x="4976" y="481"/>
                    </a:cubicBezTo>
                    <a:lnTo>
                      <a:pt x="4976" y="481"/>
                    </a:lnTo>
                    <a:cubicBezTo>
                      <a:pt x="5433" y="777"/>
                      <a:pt x="4885" y="2147"/>
                      <a:pt x="4748" y="3197"/>
                    </a:cubicBezTo>
                    <a:cubicBezTo>
                      <a:pt x="4716" y="3482"/>
                      <a:pt x="4762" y="3637"/>
                      <a:pt x="4734" y="3637"/>
                    </a:cubicBezTo>
                    <a:cubicBezTo>
                      <a:pt x="4685" y="3637"/>
                      <a:pt x="4398" y="3139"/>
                      <a:pt x="2991" y="2010"/>
                    </a:cubicBezTo>
                    <a:cubicBezTo>
                      <a:pt x="2585" y="1627"/>
                      <a:pt x="2913" y="0"/>
                      <a:pt x="244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1" name="Google Shape;521;p39">
                <a:extLst>
                  <a:ext uri="{FF2B5EF4-FFF2-40B4-BE49-F238E27FC236}">
                    <a16:creationId xmlns:a16="http://schemas.microsoft.com/office/drawing/2014/main" id="{8169443F-9F60-5A99-28BA-1593AD6B9B81}"/>
                  </a:ext>
                </a:extLst>
              </p:cNvPr>
              <p:cNvSpPr/>
              <p:nvPr/>
            </p:nvSpPr>
            <p:spPr>
              <a:xfrm>
                <a:off x="677365" y="2233748"/>
                <a:ext cx="184471" cy="187702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761" extrusionOk="0">
                    <a:moveTo>
                      <a:pt x="6392" y="1"/>
                    </a:moveTo>
                    <a:cubicBezTo>
                      <a:pt x="4336" y="1"/>
                      <a:pt x="2105" y="809"/>
                      <a:pt x="1097" y="2607"/>
                    </a:cubicBezTo>
                    <a:cubicBezTo>
                      <a:pt x="1" y="4593"/>
                      <a:pt x="2261" y="5757"/>
                      <a:pt x="2124" y="6761"/>
                    </a:cubicBezTo>
                    <a:cubicBezTo>
                      <a:pt x="2283" y="5688"/>
                      <a:pt x="4680" y="5985"/>
                      <a:pt x="5228" y="4958"/>
                    </a:cubicBezTo>
                    <a:cubicBezTo>
                      <a:pt x="5753" y="4022"/>
                      <a:pt x="6529" y="940"/>
                      <a:pt x="6643" y="5"/>
                    </a:cubicBezTo>
                    <a:cubicBezTo>
                      <a:pt x="6560" y="2"/>
                      <a:pt x="6476" y="1"/>
                      <a:pt x="639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2" name="Google Shape;522;p39">
                <a:extLst>
                  <a:ext uri="{FF2B5EF4-FFF2-40B4-BE49-F238E27FC236}">
                    <a16:creationId xmlns:a16="http://schemas.microsoft.com/office/drawing/2014/main" id="{FF4389B7-57E0-7A95-F861-F01CCED4AF36}"/>
                  </a:ext>
                </a:extLst>
              </p:cNvPr>
              <p:cNvSpPr/>
              <p:nvPr/>
            </p:nvSpPr>
            <p:spPr>
              <a:xfrm>
                <a:off x="702712" y="2231333"/>
                <a:ext cx="161009" cy="278208"/>
              </a:xfrm>
              <a:custGeom>
                <a:avLst/>
                <a:gdLst/>
                <a:ahLst/>
                <a:cxnLst/>
                <a:rect l="l" t="t" r="r" b="b"/>
                <a:pathLst>
                  <a:path w="5799" h="10021" extrusionOk="0">
                    <a:moveTo>
                      <a:pt x="5697" y="79"/>
                    </a:moveTo>
                    <a:cubicBezTo>
                      <a:pt x="5625" y="79"/>
                      <a:pt x="5377" y="230"/>
                      <a:pt x="4087" y="1484"/>
                    </a:cubicBezTo>
                    <a:cubicBezTo>
                      <a:pt x="4132" y="982"/>
                      <a:pt x="3790" y="297"/>
                      <a:pt x="4018" y="229"/>
                    </a:cubicBezTo>
                    <a:cubicBezTo>
                      <a:pt x="3813" y="229"/>
                      <a:pt x="3927" y="776"/>
                      <a:pt x="3950" y="982"/>
                    </a:cubicBezTo>
                    <a:cubicBezTo>
                      <a:pt x="4041" y="1918"/>
                      <a:pt x="3881" y="1438"/>
                      <a:pt x="2740" y="2990"/>
                    </a:cubicBezTo>
                    <a:cubicBezTo>
                      <a:pt x="2740" y="2260"/>
                      <a:pt x="1964" y="1096"/>
                      <a:pt x="2329" y="754"/>
                    </a:cubicBezTo>
                    <a:lnTo>
                      <a:pt x="2329" y="754"/>
                    </a:lnTo>
                    <a:cubicBezTo>
                      <a:pt x="1827" y="1142"/>
                      <a:pt x="2877" y="2785"/>
                      <a:pt x="2535" y="3264"/>
                    </a:cubicBezTo>
                    <a:cubicBezTo>
                      <a:pt x="2169" y="3835"/>
                      <a:pt x="1850" y="4451"/>
                      <a:pt x="1599" y="5068"/>
                    </a:cubicBezTo>
                    <a:cubicBezTo>
                      <a:pt x="1439" y="4291"/>
                      <a:pt x="92" y="2945"/>
                      <a:pt x="480" y="2237"/>
                    </a:cubicBezTo>
                    <a:lnTo>
                      <a:pt x="480" y="2237"/>
                    </a:lnTo>
                    <a:cubicBezTo>
                      <a:pt x="1" y="2968"/>
                      <a:pt x="1302" y="4337"/>
                      <a:pt x="1485" y="5068"/>
                    </a:cubicBezTo>
                    <a:cubicBezTo>
                      <a:pt x="1507" y="5182"/>
                      <a:pt x="389" y="10021"/>
                      <a:pt x="1005" y="10021"/>
                    </a:cubicBezTo>
                    <a:cubicBezTo>
                      <a:pt x="1028" y="8879"/>
                      <a:pt x="1097" y="5387"/>
                      <a:pt x="2192" y="5045"/>
                    </a:cubicBezTo>
                    <a:cubicBezTo>
                      <a:pt x="2423" y="4981"/>
                      <a:pt x="3370" y="4916"/>
                      <a:pt x="3954" y="4885"/>
                    </a:cubicBezTo>
                    <a:lnTo>
                      <a:pt x="3954" y="4885"/>
                    </a:lnTo>
                    <a:cubicBezTo>
                      <a:pt x="3994" y="4886"/>
                      <a:pt x="4032" y="4887"/>
                      <a:pt x="4068" y="4887"/>
                    </a:cubicBezTo>
                    <a:cubicBezTo>
                      <a:pt x="4099" y="4887"/>
                      <a:pt x="4128" y="4886"/>
                      <a:pt x="4155" y="4885"/>
                    </a:cubicBezTo>
                    <a:cubicBezTo>
                      <a:pt x="4389" y="4871"/>
                      <a:pt x="4457" y="4864"/>
                      <a:pt x="4415" y="4864"/>
                    </a:cubicBezTo>
                    <a:cubicBezTo>
                      <a:pt x="4368" y="4864"/>
                      <a:pt x="4191" y="4872"/>
                      <a:pt x="3954" y="4885"/>
                    </a:cubicBezTo>
                    <a:lnTo>
                      <a:pt x="3954" y="4885"/>
                    </a:lnTo>
                    <a:cubicBezTo>
                      <a:pt x="3691" y="4876"/>
                      <a:pt x="3350" y="4845"/>
                      <a:pt x="3000" y="4845"/>
                    </a:cubicBezTo>
                    <a:cubicBezTo>
                      <a:pt x="2552" y="4845"/>
                      <a:pt x="2089" y="4896"/>
                      <a:pt x="1758" y="5113"/>
                    </a:cubicBezTo>
                    <a:cubicBezTo>
                      <a:pt x="1756" y="5115"/>
                      <a:pt x="1753" y="5116"/>
                      <a:pt x="1752" y="5116"/>
                    </a:cubicBezTo>
                    <a:cubicBezTo>
                      <a:pt x="1697" y="5116"/>
                      <a:pt x="2162" y="4086"/>
                      <a:pt x="2649" y="3356"/>
                    </a:cubicBezTo>
                    <a:cubicBezTo>
                      <a:pt x="2765" y="3188"/>
                      <a:pt x="2988" y="3133"/>
                      <a:pt x="3252" y="3133"/>
                    </a:cubicBezTo>
                    <a:cubicBezTo>
                      <a:pt x="3751" y="3133"/>
                      <a:pt x="4396" y="3328"/>
                      <a:pt x="4743" y="3328"/>
                    </a:cubicBezTo>
                    <a:cubicBezTo>
                      <a:pt x="4863" y="3328"/>
                      <a:pt x="4947" y="3305"/>
                      <a:pt x="4977" y="3242"/>
                    </a:cubicBezTo>
                    <a:lnTo>
                      <a:pt x="4977" y="3242"/>
                    </a:lnTo>
                    <a:cubicBezTo>
                      <a:pt x="4945" y="3287"/>
                      <a:pt x="4885" y="3305"/>
                      <a:pt x="4802" y="3305"/>
                    </a:cubicBezTo>
                    <a:cubicBezTo>
                      <a:pt x="4473" y="3305"/>
                      <a:pt x="3790" y="3013"/>
                      <a:pt x="3151" y="3013"/>
                    </a:cubicBezTo>
                    <a:cubicBezTo>
                      <a:pt x="3084" y="3013"/>
                      <a:pt x="2975" y="3054"/>
                      <a:pt x="2913" y="3054"/>
                    </a:cubicBezTo>
                    <a:cubicBezTo>
                      <a:pt x="2783" y="3054"/>
                      <a:pt x="2861" y="2877"/>
                      <a:pt x="3973" y="1781"/>
                    </a:cubicBezTo>
                    <a:cubicBezTo>
                      <a:pt x="4048" y="1715"/>
                      <a:pt x="4158" y="1692"/>
                      <a:pt x="4282" y="1692"/>
                    </a:cubicBezTo>
                    <a:cubicBezTo>
                      <a:pt x="4582" y="1692"/>
                      <a:pt x="4971" y="1826"/>
                      <a:pt x="5199" y="1826"/>
                    </a:cubicBezTo>
                    <a:cubicBezTo>
                      <a:pt x="5305" y="1826"/>
                      <a:pt x="5376" y="1797"/>
                      <a:pt x="5388" y="1712"/>
                    </a:cubicBezTo>
                    <a:lnTo>
                      <a:pt x="5388" y="1712"/>
                    </a:lnTo>
                    <a:cubicBezTo>
                      <a:pt x="5367" y="1769"/>
                      <a:pt x="5318" y="1791"/>
                      <a:pt x="5249" y="1791"/>
                    </a:cubicBezTo>
                    <a:cubicBezTo>
                      <a:pt x="5030" y="1791"/>
                      <a:pt x="4609" y="1572"/>
                      <a:pt x="4252" y="1572"/>
                    </a:cubicBezTo>
                    <a:cubicBezTo>
                      <a:pt x="4227" y="1572"/>
                      <a:pt x="4202" y="1573"/>
                      <a:pt x="4178" y="1575"/>
                    </a:cubicBezTo>
                    <a:cubicBezTo>
                      <a:pt x="5799" y="0"/>
                      <a:pt x="5707" y="320"/>
                      <a:pt x="5730" y="92"/>
                    </a:cubicBezTo>
                    <a:cubicBezTo>
                      <a:pt x="5721" y="87"/>
                      <a:pt x="5714" y="79"/>
                      <a:pt x="5697" y="79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3" name="Google Shape;523;p39">
                <a:extLst>
                  <a:ext uri="{FF2B5EF4-FFF2-40B4-BE49-F238E27FC236}">
                    <a16:creationId xmlns:a16="http://schemas.microsoft.com/office/drawing/2014/main" id="{3C432C59-75A9-424A-0C2B-4446E00B1FEE}"/>
                  </a:ext>
                </a:extLst>
              </p:cNvPr>
              <p:cNvSpPr/>
              <p:nvPr/>
            </p:nvSpPr>
            <p:spPr>
              <a:xfrm>
                <a:off x="536690" y="2475311"/>
                <a:ext cx="384073" cy="199612"/>
              </a:xfrm>
              <a:custGeom>
                <a:avLst/>
                <a:gdLst/>
                <a:ahLst/>
                <a:cxnLst/>
                <a:rect l="l" t="t" r="r" b="b"/>
                <a:pathLst>
                  <a:path w="13833" h="7190" extrusionOk="0">
                    <a:moveTo>
                      <a:pt x="1" y="0"/>
                    </a:moveTo>
                    <a:lnTo>
                      <a:pt x="891" y="7190"/>
                    </a:lnTo>
                    <a:lnTo>
                      <a:pt x="12943" y="7190"/>
                    </a:lnTo>
                    <a:lnTo>
                      <a:pt x="1383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4" name="Google Shape;524;p39">
                <a:extLst>
                  <a:ext uri="{FF2B5EF4-FFF2-40B4-BE49-F238E27FC236}">
                    <a16:creationId xmlns:a16="http://schemas.microsoft.com/office/drawing/2014/main" id="{BDF04963-C07B-AE0E-E023-60859BC139CD}"/>
                  </a:ext>
                </a:extLst>
              </p:cNvPr>
              <p:cNvSpPr/>
              <p:nvPr/>
            </p:nvSpPr>
            <p:spPr>
              <a:xfrm>
                <a:off x="591827" y="2674897"/>
                <a:ext cx="273818" cy="207886"/>
              </a:xfrm>
              <a:custGeom>
                <a:avLst/>
                <a:gdLst/>
                <a:ahLst/>
                <a:cxnLst/>
                <a:rect l="l" t="t" r="r" b="b"/>
                <a:pathLst>
                  <a:path w="9862" h="7488" extrusionOk="0">
                    <a:moveTo>
                      <a:pt x="0" y="1"/>
                    </a:moveTo>
                    <a:lnTo>
                      <a:pt x="822" y="7488"/>
                    </a:lnTo>
                    <a:lnTo>
                      <a:pt x="9039" y="7488"/>
                    </a:lnTo>
                    <a:lnTo>
                      <a:pt x="986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" name="Google Shape;525;p39">
                <a:extLst>
                  <a:ext uri="{FF2B5EF4-FFF2-40B4-BE49-F238E27FC236}">
                    <a16:creationId xmlns:a16="http://schemas.microsoft.com/office/drawing/2014/main" id="{89EA382D-E520-865F-ED32-1C3EC587CC66}"/>
                  </a:ext>
                </a:extLst>
              </p:cNvPr>
              <p:cNvSpPr/>
              <p:nvPr/>
            </p:nvSpPr>
            <p:spPr>
              <a:xfrm>
                <a:off x="591827" y="2674897"/>
                <a:ext cx="222481" cy="51999"/>
              </a:xfrm>
              <a:custGeom>
                <a:avLst/>
                <a:gdLst/>
                <a:ahLst/>
                <a:cxnLst/>
                <a:rect l="l" t="t" r="r" b="b"/>
                <a:pathLst>
                  <a:path w="8013" h="1873" extrusionOk="0">
                    <a:moveTo>
                      <a:pt x="0" y="1"/>
                    </a:moveTo>
                    <a:lnTo>
                      <a:pt x="206" y="1873"/>
                    </a:lnTo>
                    <a:lnTo>
                      <a:pt x="80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26" name="Google Shape;526;p39">
              <a:extLst>
                <a:ext uri="{FF2B5EF4-FFF2-40B4-BE49-F238E27FC236}">
                  <a16:creationId xmlns:a16="http://schemas.microsoft.com/office/drawing/2014/main" id="{08F965A0-EC2C-2B08-4618-CE1685D8AC41}"/>
                </a:ext>
              </a:extLst>
            </p:cNvPr>
            <p:cNvSpPr/>
            <p:nvPr/>
          </p:nvSpPr>
          <p:spPr>
            <a:xfrm flipH="1">
              <a:off x="8215374" y="3676350"/>
              <a:ext cx="636994" cy="637609"/>
            </a:xfrm>
            <a:custGeom>
              <a:avLst/>
              <a:gdLst/>
              <a:ahLst/>
              <a:cxnLst/>
              <a:rect l="l" t="t" r="r" b="b"/>
              <a:pathLst>
                <a:path w="23853" h="23876" extrusionOk="0">
                  <a:moveTo>
                    <a:pt x="11938" y="7943"/>
                  </a:moveTo>
                  <a:cubicBezTo>
                    <a:pt x="14129" y="7943"/>
                    <a:pt x="15910" y="9724"/>
                    <a:pt x="15910" y="11938"/>
                  </a:cubicBezTo>
                  <a:cubicBezTo>
                    <a:pt x="15910" y="14129"/>
                    <a:pt x="14129" y="15909"/>
                    <a:pt x="11938" y="15909"/>
                  </a:cubicBezTo>
                  <a:cubicBezTo>
                    <a:pt x="9724" y="15909"/>
                    <a:pt x="7944" y="14129"/>
                    <a:pt x="7944" y="11938"/>
                  </a:cubicBezTo>
                  <a:cubicBezTo>
                    <a:pt x="7944" y="9724"/>
                    <a:pt x="9724" y="7943"/>
                    <a:pt x="11938" y="7943"/>
                  </a:cubicBezTo>
                  <a:close/>
                  <a:moveTo>
                    <a:pt x="8788" y="0"/>
                  </a:moveTo>
                  <a:lnTo>
                    <a:pt x="5707" y="1278"/>
                  </a:lnTo>
                  <a:lnTo>
                    <a:pt x="6300" y="4291"/>
                  </a:lnTo>
                  <a:cubicBezTo>
                    <a:pt x="5456" y="5159"/>
                    <a:pt x="5159" y="5455"/>
                    <a:pt x="4292" y="6300"/>
                  </a:cubicBezTo>
                  <a:lnTo>
                    <a:pt x="1279" y="5707"/>
                  </a:lnTo>
                  <a:cubicBezTo>
                    <a:pt x="571" y="7441"/>
                    <a:pt x="708" y="7076"/>
                    <a:pt x="0" y="8811"/>
                  </a:cubicBezTo>
                  <a:lnTo>
                    <a:pt x="2557" y="10500"/>
                  </a:lnTo>
                  <a:lnTo>
                    <a:pt x="2557" y="13353"/>
                  </a:lnTo>
                  <a:lnTo>
                    <a:pt x="0" y="15065"/>
                  </a:lnTo>
                  <a:cubicBezTo>
                    <a:pt x="708" y="16800"/>
                    <a:pt x="571" y="16434"/>
                    <a:pt x="1279" y="18146"/>
                  </a:cubicBezTo>
                  <a:lnTo>
                    <a:pt x="4292" y="17553"/>
                  </a:lnTo>
                  <a:cubicBezTo>
                    <a:pt x="5159" y="18420"/>
                    <a:pt x="5456" y="18694"/>
                    <a:pt x="6300" y="19561"/>
                  </a:cubicBezTo>
                  <a:lnTo>
                    <a:pt x="5707" y="22574"/>
                  </a:lnTo>
                  <a:cubicBezTo>
                    <a:pt x="7441" y="23305"/>
                    <a:pt x="7076" y="23145"/>
                    <a:pt x="8788" y="23875"/>
                  </a:cubicBezTo>
                  <a:lnTo>
                    <a:pt x="10500" y="21296"/>
                  </a:lnTo>
                  <a:lnTo>
                    <a:pt x="13353" y="21296"/>
                  </a:lnTo>
                  <a:lnTo>
                    <a:pt x="15065" y="23875"/>
                  </a:lnTo>
                  <a:cubicBezTo>
                    <a:pt x="16777" y="23145"/>
                    <a:pt x="16435" y="23305"/>
                    <a:pt x="18147" y="22574"/>
                  </a:cubicBezTo>
                  <a:lnTo>
                    <a:pt x="17553" y="19561"/>
                  </a:lnTo>
                  <a:cubicBezTo>
                    <a:pt x="18420" y="18694"/>
                    <a:pt x="18694" y="18420"/>
                    <a:pt x="19562" y="17553"/>
                  </a:cubicBezTo>
                  <a:lnTo>
                    <a:pt x="22575" y="18146"/>
                  </a:lnTo>
                  <a:cubicBezTo>
                    <a:pt x="23305" y="16434"/>
                    <a:pt x="23145" y="16800"/>
                    <a:pt x="23853" y="15065"/>
                  </a:cubicBezTo>
                  <a:lnTo>
                    <a:pt x="21296" y="13353"/>
                  </a:lnTo>
                  <a:lnTo>
                    <a:pt x="21296" y="10500"/>
                  </a:lnTo>
                  <a:lnTo>
                    <a:pt x="23853" y="8811"/>
                  </a:lnTo>
                  <a:cubicBezTo>
                    <a:pt x="23145" y="7076"/>
                    <a:pt x="23305" y="7441"/>
                    <a:pt x="22575" y="5707"/>
                  </a:cubicBezTo>
                  <a:lnTo>
                    <a:pt x="19562" y="6300"/>
                  </a:lnTo>
                  <a:cubicBezTo>
                    <a:pt x="18694" y="5455"/>
                    <a:pt x="18420" y="5159"/>
                    <a:pt x="17553" y="4291"/>
                  </a:cubicBezTo>
                  <a:lnTo>
                    <a:pt x="18147" y="1278"/>
                  </a:lnTo>
                  <a:cubicBezTo>
                    <a:pt x="16435" y="571"/>
                    <a:pt x="16777" y="708"/>
                    <a:pt x="15065" y="0"/>
                  </a:cubicBezTo>
                  <a:lnTo>
                    <a:pt x="13353" y="2557"/>
                  </a:lnTo>
                  <a:lnTo>
                    <a:pt x="10500" y="2557"/>
                  </a:lnTo>
                  <a:lnTo>
                    <a:pt x="878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6876203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3">
          <a:extLst>
            <a:ext uri="{FF2B5EF4-FFF2-40B4-BE49-F238E27FC236}">
              <a16:creationId xmlns:a16="http://schemas.microsoft.com/office/drawing/2014/main" id="{1B668668-A7D6-FFEA-A392-9648178BD3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" name="Google Shape;1454;p58">
            <a:extLst>
              <a:ext uri="{FF2B5EF4-FFF2-40B4-BE49-F238E27FC236}">
                <a16:creationId xmlns:a16="http://schemas.microsoft.com/office/drawing/2014/main" id="{A5720644-83C8-DEC5-3913-93491E585633}"/>
              </a:ext>
            </a:extLst>
          </p:cNvPr>
          <p:cNvSpPr/>
          <p:nvPr/>
        </p:nvSpPr>
        <p:spPr>
          <a:xfrm>
            <a:off x="8736675" y="1537375"/>
            <a:ext cx="324300" cy="2997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5" name="Google Shape;1455;p58">
            <a:extLst>
              <a:ext uri="{FF2B5EF4-FFF2-40B4-BE49-F238E27FC236}">
                <a16:creationId xmlns:a16="http://schemas.microsoft.com/office/drawing/2014/main" id="{2EBDE75D-771A-995A-74E7-D83FFD7F40F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Daily Scrum</a:t>
            </a:r>
            <a:endParaRPr dirty="0"/>
          </a:p>
        </p:txBody>
      </p:sp>
      <p:sp>
        <p:nvSpPr>
          <p:cNvPr id="1456" name="Google Shape;1456;p58">
            <a:extLst>
              <a:ext uri="{FF2B5EF4-FFF2-40B4-BE49-F238E27FC236}">
                <a16:creationId xmlns:a16="http://schemas.microsoft.com/office/drawing/2014/main" id="{E9F513ED-F718-F8D5-39C7-C4B04A7D2F42}"/>
              </a:ext>
            </a:extLst>
          </p:cNvPr>
          <p:cNvSpPr/>
          <p:nvPr/>
        </p:nvSpPr>
        <p:spPr>
          <a:xfrm flipH="1">
            <a:off x="6551058" y="3419761"/>
            <a:ext cx="417752" cy="736416"/>
          </a:xfrm>
          <a:custGeom>
            <a:avLst/>
            <a:gdLst/>
            <a:ahLst/>
            <a:cxnLst/>
            <a:rect l="l" t="t" r="r" b="b"/>
            <a:pathLst>
              <a:path w="14992" h="26428" extrusionOk="0">
                <a:moveTo>
                  <a:pt x="31" y="0"/>
                </a:moveTo>
                <a:cubicBezTo>
                  <a:pt x="25" y="0"/>
                  <a:pt x="19" y="0"/>
                  <a:pt x="13" y="0"/>
                </a:cubicBezTo>
                <a:lnTo>
                  <a:pt x="0" y="0"/>
                </a:lnTo>
                <a:lnTo>
                  <a:pt x="0" y="26407"/>
                </a:lnTo>
                <a:lnTo>
                  <a:pt x="13" y="26427"/>
                </a:lnTo>
                <a:lnTo>
                  <a:pt x="14992" y="1860"/>
                </a:lnTo>
                <a:cubicBezTo>
                  <a:pt x="10391" y="663"/>
                  <a:pt x="5335" y="0"/>
                  <a:pt x="3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7" name="Google Shape;1457;p58">
            <a:extLst>
              <a:ext uri="{FF2B5EF4-FFF2-40B4-BE49-F238E27FC236}">
                <a16:creationId xmlns:a16="http://schemas.microsoft.com/office/drawing/2014/main" id="{0283413E-A3FA-8AAB-BF80-EC6E0F32E909}"/>
              </a:ext>
            </a:extLst>
          </p:cNvPr>
          <p:cNvSpPr/>
          <p:nvPr/>
        </p:nvSpPr>
        <p:spPr>
          <a:xfrm flipH="1">
            <a:off x="6134170" y="2652903"/>
            <a:ext cx="834612" cy="734828"/>
          </a:xfrm>
          <a:custGeom>
            <a:avLst/>
            <a:gdLst/>
            <a:ahLst/>
            <a:cxnLst/>
            <a:rect l="l" t="t" r="r" b="b"/>
            <a:pathLst>
              <a:path w="29952" h="26371" extrusionOk="0">
                <a:moveTo>
                  <a:pt x="1" y="0"/>
                </a:moveTo>
                <a:lnTo>
                  <a:pt x="1" y="24234"/>
                </a:lnTo>
                <a:lnTo>
                  <a:pt x="14" y="24234"/>
                </a:lnTo>
                <a:cubicBezTo>
                  <a:pt x="14" y="24234"/>
                  <a:pt x="203" y="24229"/>
                  <a:pt x="558" y="24229"/>
                </a:cubicBezTo>
                <a:cubicBezTo>
                  <a:pt x="2473" y="24229"/>
                  <a:pt x="9215" y="24384"/>
                  <a:pt x="17213" y="26370"/>
                </a:cubicBezTo>
                <a:lnTo>
                  <a:pt x="29952" y="5713"/>
                </a:lnTo>
                <a:cubicBezTo>
                  <a:pt x="29952" y="5713"/>
                  <a:pt x="20827" y="0"/>
                  <a:pt x="1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8" name="Google Shape;1458;p58">
            <a:extLst>
              <a:ext uri="{FF2B5EF4-FFF2-40B4-BE49-F238E27FC236}">
                <a16:creationId xmlns:a16="http://schemas.microsoft.com/office/drawing/2014/main" id="{6F3503DE-59BC-5D20-001A-E70C445867BA}"/>
              </a:ext>
            </a:extLst>
          </p:cNvPr>
          <p:cNvSpPr/>
          <p:nvPr/>
        </p:nvSpPr>
        <p:spPr>
          <a:xfrm flipH="1">
            <a:off x="5721489" y="1864728"/>
            <a:ext cx="1247293" cy="853644"/>
          </a:xfrm>
          <a:custGeom>
            <a:avLst/>
            <a:gdLst/>
            <a:ahLst/>
            <a:cxnLst/>
            <a:rect l="l" t="t" r="r" b="b"/>
            <a:pathLst>
              <a:path w="44762" h="30635" extrusionOk="0">
                <a:moveTo>
                  <a:pt x="1" y="1"/>
                </a:moveTo>
                <a:lnTo>
                  <a:pt x="1" y="24648"/>
                </a:lnTo>
                <a:lnTo>
                  <a:pt x="14" y="24648"/>
                </a:lnTo>
                <a:cubicBezTo>
                  <a:pt x="5607" y="24648"/>
                  <a:pt x="18560" y="25130"/>
                  <a:pt x="31390" y="30635"/>
                </a:cubicBezTo>
                <a:lnTo>
                  <a:pt x="44761" y="10327"/>
                </a:lnTo>
                <a:cubicBezTo>
                  <a:pt x="44761" y="10327"/>
                  <a:pt x="27304" y="1"/>
                  <a:pt x="1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459" name="Google Shape;1459;p58">
            <a:extLst>
              <a:ext uri="{FF2B5EF4-FFF2-40B4-BE49-F238E27FC236}">
                <a16:creationId xmlns:a16="http://schemas.microsoft.com/office/drawing/2014/main" id="{2DA6D751-26BC-8B32-FA8A-FA83A1471704}"/>
              </a:ext>
            </a:extLst>
          </p:cNvPr>
          <p:cNvCxnSpPr/>
          <p:nvPr/>
        </p:nvCxnSpPr>
        <p:spPr>
          <a:xfrm rot="10800000">
            <a:off x="3120510" y="2388589"/>
            <a:ext cx="2946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462" name="Google Shape;1462;p58">
            <a:extLst>
              <a:ext uri="{FF2B5EF4-FFF2-40B4-BE49-F238E27FC236}">
                <a16:creationId xmlns:a16="http://schemas.microsoft.com/office/drawing/2014/main" id="{E3173712-3873-E9E1-CFA8-486D4D6AA571}"/>
              </a:ext>
            </a:extLst>
          </p:cNvPr>
          <p:cNvSpPr/>
          <p:nvPr/>
        </p:nvSpPr>
        <p:spPr>
          <a:xfrm flipH="1">
            <a:off x="1232332" y="2085935"/>
            <a:ext cx="1895203" cy="575720"/>
          </a:xfrm>
          <a:custGeom>
            <a:avLst/>
            <a:gdLst/>
            <a:ahLst/>
            <a:cxnLst/>
            <a:rect l="l" t="t" r="r" b="b"/>
            <a:pathLst>
              <a:path w="35124" h="7846" extrusionOk="0">
                <a:moveTo>
                  <a:pt x="0" y="1"/>
                </a:moveTo>
                <a:lnTo>
                  <a:pt x="0" y="7845"/>
                </a:lnTo>
                <a:lnTo>
                  <a:pt x="35123" y="7845"/>
                </a:lnTo>
                <a:lnTo>
                  <a:pt x="3512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-US" altLang="zh-CN" sz="2000" b="1" dirty="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lang="pl-PL" altLang="zh-CN" sz="1100" dirty="0">
              <a:solidFill>
                <a:schemeClr val="accent6"/>
              </a:solidFill>
            </a:endParaRPr>
          </a:p>
        </p:txBody>
      </p:sp>
      <p:sp>
        <p:nvSpPr>
          <p:cNvPr id="1463" name="Google Shape;1463;p58">
            <a:extLst>
              <a:ext uri="{FF2B5EF4-FFF2-40B4-BE49-F238E27FC236}">
                <a16:creationId xmlns:a16="http://schemas.microsoft.com/office/drawing/2014/main" id="{91553076-F6BC-0A26-3CBD-BB4DEEA68A28}"/>
              </a:ext>
            </a:extLst>
          </p:cNvPr>
          <p:cNvSpPr/>
          <p:nvPr/>
        </p:nvSpPr>
        <p:spPr>
          <a:xfrm flipH="1">
            <a:off x="1232332" y="2833206"/>
            <a:ext cx="1895203" cy="575720"/>
          </a:xfrm>
          <a:custGeom>
            <a:avLst/>
            <a:gdLst/>
            <a:ahLst/>
            <a:cxnLst/>
            <a:rect l="l" t="t" r="r" b="b"/>
            <a:pathLst>
              <a:path w="35124" h="7846" extrusionOk="0">
                <a:moveTo>
                  <a:pt x="0" y="1"/>
                </a:moveTo>
                <a:lnTo>
                  <a:pt x="0" y="7845"/>
                </a:lnTo>
                <a:lnTo>
                  <a:pt x="35123" y="7845"/>
                </a:lnTo>
                <a:lnTo>
                  <a:pt x="3512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sz="1050" dirty="0">
              <a:solidFill>
                <a:schemeClr val="accent6"/>
              </a:solidFill>
            </a:endParaRPr>
          </a:p>
        </p:txBody>
      </p:sp>
      <p:sp>
        <p:nvSpPr>
          <p:cNvPr id="1464" name="Google Shape;1464;p58">
            <a:extLst>
              <a:ext uri="{FF2B5EF4-FFF2-40B4-BE49-F238E27FC236}">
                <a16:creationId xmlns:a16="http://schemas.microsoft.com/office/drawing/2014/main" id="{EF3E0BCC-074E-37DF-A359-63132D6E230A}"/>
              </a:ext>
            </a:extLst>
          </p:cNvPr>
          <p:cNvSpPr/>
          <p:nvPr/>
        </p:nvSpPr>
        <p:spPr>
          <a:xfrm flipH="1">
            <a:off x="1232332" y="3580476"/>
            <a:ext cx="1895203" cy="575720"/>
          </a:xfrm>
          <a:custGeom>
            <a:avLst/>
            <a:gdLst/>
            <a:ahLst/>
            <a:cxnLst/>
            <a:rect l="l" t="t" r="r" b="b"/>
            <a:pathLst>
              <a:path w="35124" h="7846" extrusionOk="0">
                <a:moveTo>
                  <a:pt x="0" y="1"/>
                </a:moveTo>
                <a:lnTo>
                  <a:pt x="0" y="7845"/>
                </a:lnTo>
                <a:lnTo>
                  <a:pt x="35123" y="7845"/>
                </a:lnTo>
                <a:lnTo>
                  <a:pt x="3512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rPr>
              <a:t>3</a:t>
            </a:r>
            <a:endParaRPr sz="800" dirty="0">
              <a:solidFill>
                <a:schemeClr val="accent6"/>
              </a:solidFill>
            </a:endParaRPr>
          </a:p>
        </p:txBody>
      </p:sp>
      <p:cxnSp>
        <p:nvCxnSpPr>
          <p:cNvPr id="1465" name="Google Shape;1465;p58">
            <a:extLst>
              <a:ext uri="{FF2B5EF4-FFF2-40B4-BE49-F238E27FC236}">
                <a16:creationId xmlns:a16="http://schemas.microsoft.com/office/drawing/2014/main" id="{271A8304-1CFF-2EE5-5C7F-1DA082A23E4D}"/>
              </a:ext>
            </a:extLst>
          </p:cNvPr>
          <p:cNvCxnSpPr/>
          <p:nvPr/>
        </p:nvCxnSpPr>
        <p:spPr>
          <a:xfrm rot="10800000">
            <a:off x="3120410" y="3121064"/>
            <a:ext cx="33528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1466" name="Google Shape;1466;p58">
            <a:extLst>
              <a:ext uri="{FF2B5EF4-FFF2-40B4-BE49-F238E27FC236}">
                <a16:creationId xmlns:a16="http://schemas.microsoft.com/office/drawing/2014/main" id="{8B62DB4E-9A06-07F0-BFE0-666D9CCD6047}"/>
              </a:ext>
            </a:extLst>
          </p:cNvPr>
          <p:cNvCxnSpPr/>
          <p:nvPr/>
        </p:nvCxnSpPr>
        <p:spPr>
          <a:xfrm rot="10800000">
            <a:off x="3120485" y="3868339"/>
            <a:ext cx="3818400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469" name="Google Shape;1469;p58">
            <a:extLst>
              <a:ext uri="{FF2B5EF4-FFF2-40B4-BE49-F238E27FC236}">
                <a16:creationId xmlns:a16="http://schemas.microsoft.com/office/drawing/2014/main" id="{73C1BC8A-0568-4DFB-F7D2-EEE17B712318}"/>
              </a:ext>
            </a:extLst>
          </p:cNvPr>
          <p:cNvSpPr txBox="1"/>
          <p:nvPr/>
        </p:nvSpPr>
        <p:spPr>
          <a:xfrm>
            <a:off x="3127536" y="3523757"/>
            <a:ext cx="3523986" cy="344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Are there any obstacles in your way?</a:t>
            </a:r>
            <a:endParaRPr dirty="0">
              <a:solidFill>
                <a:srgbClr val="584847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470" name="Google Shape;1470;p58">
            <a:extLst>
              <a:ext uri="{FF2B5EF4-FFF2-40B4-BE49-F238E27FC236}">
                <a16:creationId xmlns:a16="http://schemas.microsoft.com/office/drawing/2014/main" id="{6377C3C2-82C7-96F8-7827-A432DC49C3BA}"/>
              </a:ext>
            </a:extLst>
          </p:cNvPr>
          <p:cNvSpPr txBox="1"/>
          <p:nvPr/>
        </p:nvSpPr>
        <p:spPr>
          <a:xfrm>
            <a:off x="3202117" y="2750878"/>
            <a:ext cx="2458919" cy="394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584847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What will you do today?</a:t>
            </a:r>
            <a:endParaRPr dirty="0">
              <a:solidFill>
                <a:srgbClr val="584847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471" name="Google Shape;1471;p58">
            <a:extLst>
              <a:ext uri="{FF2B5EF4-FFF2-40B4-BE49-F238E27FC236}">
                <a16:creationId xmlns:a16="http://schemas.microsoft.com/office/drawing/2014/main" id="{BB6E24A8-2138-C373-D481-99DEA0D3BED5}"/>
              </a:ext>
            </a:extLst>
          </p:cNvPr>
          <p:cNvSpPr txBox="1"/>
          <p:nvPr/>
        </p:nvSpPr>
        <p:spPr>
          <a:xfrm>
            <a:off x="3150960" y="2058806"/>
            <a:ext cx="3064800" cy="344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584847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What did you do yesterday?</a:t>
            </a:r>
            <a:endParaRPr dirty="0">
              <a:solidFill>
                <a:srgbClr val="584847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  <p:extLst>
      <p:ext uri="{BB962C8B-B14F-4D97-AF65-F5344CB8AC3E}">
        <p14:creationId xmlns:p14="http://schemas.microsoft.com/office/powerpoint/2010/main" val="18782131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0">
          <a:extLst>
            <a:ext uri="{FF2B5EF4-FFF2-40B4-BE49-F238E27FC236}">
              <a16:creationId xmlns:a16="http://schemas.microsoft.com/office/drawing/2014/main" id="{D547C25C-7E4E-EDA9-0160-18843D5B15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p44">
            <a:extLst>
              <a:ext uri="{FF2B5EF4-FFF2-40B4-BE49-F238E27FC236}">
                <a16:creationId xmlns:a16="http://schemas.microsoft.com/office/drawing/2014/main" id="{A95120B1-B54C-4D56-C545-205518E413C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Sprint Review</a:t>
            </a:r>
            <a:endParaRPr dirty="0"/>
          </a:p>
        </p:txBody>
      </p:sp>
      <p:sp>
        <p:nvSpPr>
          <p:cNvPr id="756" name="Google Shape;756;p44">
            <a:extLst>
              <a:ext uri="{FF2B5EF4-FFF2-40B4-BE49-F238E27FC236}">
                <a16:creationId xmlns:a16="http://schemas.microsoft.com/office/drawing/2014/main" id="{090E2C9E-7788-7561-5AAB-534A6D28878A}"/>
              </a:ext>
            </a:extLst>
          </p:cNvPr>
          <p:cNvSpPr txBox="1">
            <a:spLocks noGrp="1"/>
          </p:cNvSpPr>
          <p:nvPr>
            <p:ph type="subTitle" idx="5"/>
          </p:nvPr>
        </p:nvSpPr>
        <p:spPr>
          <a:xfrm>
            <a:off x="2669826" y="2583971"/>
            <a:ext cx="1918500" cy="37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pl-PL" sz="1600" dirty="0"/>
              <a:t>Implementing Authentication</a:t>
            </a:r>
            <a:endParaRPr sz="1600" dirty="0"/>
          </a:p>
        </p:txBody>
      </p:sp>
      <p:sp>
        <p:nvSpPr>
          <p:cNvPr id="757" name="Google Shape;757;p44">
            <a:extLst>
              <a:ext uri="{FF2B5EF4-FFF2-40B4-BE49-F238E27FC236}">
                <a16:creationId xmlns:a16="http://schemas.microsoft.com/office/drawing/2014/main" id="{D3079697-7AC1-6978-145C-9BF9CF9A4FF6}"/>
              </a:ext>
            </a:extLst>
          </p:cNvPr>
          <p:cNvSpPr txBox="1">
            <a:spLocks noGrp="1"/>
          </p:cNvSpPr>
          <p:nvPr>
            <p:ph type="subTitle" idx="6"/>
          </p:nvPr>
        </p:nvSpPr>
        <p:spPr>
          <a:xfrm>
            <a:off x="720483" y="2534950"/>
            <a:ext cx="1918500" cy="37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pl-PL" sz="1600" dirty="0"/>
              <a:t>Connecting Front-End and Back-End</a:t>
            </a:r>
            <a:endParaRPr sz="1600" dirty="0"/>
          </a:p>
        </p:txBody>
      </p:sp>
      <p:sp>
        <p:nvSpPr>
          <p:cNvPr id="758" name="Google Shape;758;p44">
            <a:extLst>
              <a:ext uri="{FF2B5EF4-FFF2-40B4-BE49-F238E27FC236}">
                <a16:creationId xmlns:a16="http://schemas.microsoft.com/office/drawing/2014/main" id="{03E1A57A-B87F-61DD-44AB-B7ABB345E840}"/>
              </a:ext>
            </a:extLst>
          </p:cNvPr>
          <p:cNvSpPr txBox="1">
            <a:spLocks noGrp="1"/>
          </p:cNvSpPr>
          <p:nvPr>
            <p:ph type="subTitle" idx="7"/>
          </p:nvPr>
        </p:nvSpPr>
        <p:spPr>
          <a:xfrm>
            <a:off x="4562928" y="2559529"/>
            <a:ext cx="1918500" cy="37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600" dirty="0"/>
              <a:t>Front-End Enhancements and Backend Testing</a:t>
            </a:r>
            <a:endParaRPr sz="1600" dirty="0"/>
          </a:p>
        </p:txBody>
      </p:sp>
      <p:sp>
        <p:nvSpPr>
          <p:cNvPr id="759" name="Google Shape;759;p44">
            <a:extLst>
              <a:ext uri="{FF2B5EF4-FFF2-40B4-BE49-F238E27FC236}">
                <a16:creationId xmlns:a16="http://schemas.microsoft.com/office/drawing/2014/main" id="{0E2279FB-B00C-BDF2-BADD-A8C6991D5AD0}"/>
              </a:ext>
            </a:extLst>
          </p:cNvPr>
          <p:cNvSpPr txBox="1">
            <a:spLocks noGrp="1"/>
          </p:cNvSpPr>
          <p:nvPr>
            <p:ph type="subTitle" idx="8"/>
          </p:nvPr>
        </p:nvSpPr>
        <p:spPr>
          <a:xfrm>
            <a:off x="6461551" y="2593204"/>
            <a:ext cx="1918500" cy="37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600" dirty="0"/>
              <a:t>Documenting and Evaluating Project Alignment</a:t>
            </a:r>
            <a:endParaRPr sz="1600" dirty="0"/>
          </a:p>
        </p:txBody>
      </p:sp>
      <p:grpSp>
        <p:nvGrpSpPr>
          <p:cNvPr id="760" name="Google Shape;760;p44">
            <a:extLst>
              <a:ext uri="{FF2B5EF4-FFF2-40B4-BE49-F238E27FC236}">
                <a16:creationId xmlns:a16="http://schemas.microsoft.com/office/drawing/2014/main" id="{0719A7EB-2861-33E5-5468-EE1F9D2BA241}"/>
              </a:ext>
            </a:extLst>
          </p:cNvPr>
          <p:cNvGrpSpPr/>
          <p:nvPr/>
        </p:nvGrpSpPr>
        <p:grpSpPr>
          <a:xfrm>
            <a:off x="5237691" y="1963433"/>
            <a:ext cx="601617" cy="463986"/>
            <a:chOff x="6935479" y="1954261"/>
            <a:chExt cx="652088" cy="502911"/>
          </a:xfrm>
        </p:grpSpPr>
        <p:sp>
          <p:nvSpPr>
            <p:cNvPr id="761" name="Google Shape;761;p44">
              <a:extLst>
                <a:ext uri="{FF2B5EF4-FFF2-40B4-BE49-F238E27FC236}">
                  <a16:creationId xmlns:a16="http://schemas.microsoft.com/office/drawing/2014/main" id="{7B4590E8-3B64-F928-A386-8D8ADC392DA2}"/>
                </a:ext>
              </a:extLst>
            </p:cNvPr>
            <p:cNvSpPr/>
            <p:nvPr/>
          </p:nvSpPr>
          <p:spPr>
            <a:xfrm>
              <a:off x="7408620" y="2132801"/>
              <a:ext cx="52431" cy="122829"/>
            </a:xfrm>
            <a:custGeom>
              <a:avLst/>
              <a:gdLst/>
              <a:ahLst/>
              <a:cxnLst/>
              <a:rect l="l" t="t" r="r" b="b"/>
              <a:pathLst>
                <a:path w="1155" h="2542" extrusionOk="0">
                  <a:moveTo>
                    <a:pt x="693" y="1"/>
                  </a:moveTo>
                  <a:cubicBezTo>
                    <a:pt x="303" y="1"/>
                    <a:pt x="0" y="318"/>
                    <a:pt x="0" y="693"/>
                  </a:cubicBezTo>
                  <a:lnTo>
                    <a:pt x="0" y="852"/>
                  </a:lnTo>
                  <a:cubicBezTo>
                    <a:pt x="0" y="1054"/>
                    <a:pt x="29" y="1256"/>
                    <a:pt x="101" y="1444"/>
                  </a:cubicBezTo>
                  <a:lnTo>
                    <a:pt x="462" y="2541"/>
                  </a:lnTo>
                  <a:lnTo>
                    <a:pt x="1155" y="2541"/>
                  </a:lnTo>
                  <a:lnTo>
                    <a:pt x="11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44">
              <a:extLst>
                <a:ext uri="{FF2B5EF4-FFF2-40B4-BE49-F238E27FC236}">
                  <a16:creationId xmlns:a16="http://schemas.microsoft.com/office/drawing/2014/main" id="{7C73FF41-D689-DE47-5109-BCED905856C3}"/>
                </a:ext>
              </a:extLst>
            </p:cNvPr>
            <p:cNvSpPr/>
            <p:nvPr/>
          </p:nvSpPr>
          <p:spPr>
            <a:xfrm>
              <a:off x="7429592" y="2121639"/>
              <a:ext cx="125835" cy="133991"/>
            </a:xfrm>
            <a:custGeom>
              <a:avLst/>
              <a:gdLst/>
              <a:ahLst/>
              <a:cxnLst/>
              <a:rect l="l" t="t" r="r" b="b"/>
              <a:pathLst>
                <a:path w="2772" h="2773" extrusionOk="0">
                  <a:moveTo>
                    <a:pt x="693" y="1"/>
                  </a:moveTo>
                  <a:cubicBezTo>
                    <a:pt x="303" y="1"/>
                    <a:pt x="0" y="304"/>
                    <a:pt x="0" y="693"/>
                  </a:cubicBezTo>
                  <a:cubicBezTo>
                    <a:pt x="0" y="939"/>
                    <a:pt x="202" y="1155"/>
                    <a:pt x="462" y="1155"/>
                  </a:cubicBezTo>
                  <a:lnTo>
                    <a:pt x="2310" y="2772"/>
                  </a:lnTo>
                  <a:lnTo>
                    <a:pt x="2700" y="1401"/>
                  </a:lnTo>
                  <a:cubicBezTo>
                    <a:pt x="2757" y="1242"/>
                    <a:pt x="2772" y="1069"/>
                    <a:pt x="2772" y="896"/>
                  </a:cubicBezTo>
                  <a:lnTo>
                    <a:pt x="2772" y="463"/>
                  </a:lnTo>
                  <a:cubicBezTo>
                    <a:pt x="2772" y="203"/>
                    <a:pt x="2570" y="1"/>
                    <a:pt x="231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44">
              <a:extLst>
                <a:ext uri="{FF2B5EF4-FFF2-40B4-BE49-F238E27FC236}">
                  <a16:creationId xmlns:a16="http://schemas.microsoft.com/office/drawing/2014/main" id="{E1EBBBD6-061D-4D58-D7F7-E5C767517E72}"/>
                </a:ext>
              </a:extLst>
            </p:cNvPr>
            <p:cNvSpPr/>
            <p:nvPr/>
          </p:nvSpPr>
          <p:spPr>
            <a:xfrm>
              <a:off x="7450563" y="2289066"/>
              <a:ext cx="62917" cy="49528"/>
            </a:xfrm>
            <a:custGeom>
              <a:avLst/>
              <a:gdLst/>
              <a:ahLst/>
              <a:cxnLst/>
              <a:rect l="l" t="t" r="r" b="b"/>
              <a:pathLst>
                <a:path w="1386" h="1025" extrusionOk="0">
                  <a:moveTo>
                    <a:pt x="0" y="0"/>
                  </a:moveTo>
                  <a:lnTo>
                    <a:pt x="0" y="1025"/>
                  </a:lnTo>
                  <a:lnTo>
                    <a:pt x="1386" y="1025"/>
                  </a:lnTo>
                  <a:lnTo>
                    <a:pt x="1386" y="0"/>
                  </a:lnTo>
                  <a:close/>
                </a:path>
              </a:pathLst>
            </a:custGeom>
            <a:solidFill>
              <a:srgbClr val="DD7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44">
              <a:extLst>
                <a:ext uri="{FF2B5EF4-FFF2-40B4-BE49-F238E27FC236}">
                  <a16:creationId xmlns:a16="http://schemas.microsoft.com/office/drawing/2014/main" id="{6E11FB70-88EA-2C86-66C3-814D20FBDD5C}"/>
                </a:ext>
              </a:extLst>
            </p:cNvPr>
            <p:cNvSpPr/>
            <p:nvPr/>
          </p:nvSpPr>
          <p:spPr>
            <a:xfrm>
              <a:off x="7450563" y="2289066"/>
              <a:ext cx="62917" cy="27252"/>
            </a:xfrm>
            <a:custGeom>
              <a:avLst/>
              <a:gdLst/>
              <a:ahLst/>
              <a:cxnLst/>
              <a:rect l="l" t="t" r="r" b="b"/>
              <a:pathLst>
                <a:path w="1386" h="564" extrusionOk="0">
                  <a:moveTo>
                    <a:pt x="0" y="0"/>
                  </a:moveTo>
                  <a:lnTo>
                    <a:pt x="0" y="433"/>
                  </a:lnTo>
                  <a:cubicBezTo>
                    <a:pt x="224" y="520"/>
                    <a:pt x="458" y="563"/>
                    <a:pt x="693" y="563"/>
                  </a:cubicBezTo>
                  <a:cubicBezTo>
                    <a:pt x="927" y="563"/>
                    <a:pt x="1162" y="520"/>
                    <a:pt x="1386" y="433"/>
                  </a:cubicBezTo>
                  <a:lnTo>
                    <a:pt x="1386" y="0"/>
                  </a:lnTo>
                  <a:close/>
                </a:path>
              </a:pathLst>
            </a:custGeom>
            <a:solidFill>
              <a:srgbClr val="DD7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44">
              <a:extLst>
                <a:ext uri="{FF2B5EF4-FFF2-40B4-BE49-F238E27FC236}">
                  <a16:creationId xmlns:a16="http://schemas.microsoft.com/office/drawing/2014/main" id="{925A9547-8ECD-FB09-063F-573046E829C3}"/>
                </a:ext>
              </a:extLst>
            </p:cNvPr>
            <p:cNvSpPr/>
            <p:nvPr/>
          </p:nvSpPr>
          <p:spPr>
            <a:xfrm>
              <a:off x="7377162" y="2316270"/>
              <a:ext cx="210406" cy="140901"/>
            </a:xfrm>
            <a:custGeom>
              <a:avLst/>
              <a:gdLst/>
              <a:ahLst/>
              <a:cxnLst/>
              <a:rect l="l" t="t" r="r" b="b"/>
              <a:pathLst>
                <a:path w="4635" h="2916" extrusionOk="0">
                  <a:moveTo>
                    <a:pt x="1631" y="0"/>
                  </a:moveTo>
                  <a:lnTo>
                    <a:pt x="505" y="318"/>
                  </a:lnTo>
                  <a:cubicBezTo>
                    <a:pt x="217" y="404"/>
                    <a:pt x="0" y="679"/>
                    <a:pt x="0" y="996"/>
                  </a:cubicBezTo>
                  <a:lnTo>
                    <a:pt x="0" y="2685"/>
                  </a:lnTo>
                  <a:cubicBezTo>
                    <a:pt x="0" y="2801"/>
                    <a:pt x="116" y="2916"/>
                    <a:pt x="231" y="2916"/>
                  </a:cubicBezTo>
                  <a:lnTo>
                    <a:pt x="4403" y="2916"/>
                  </a:lnTo>
                  <a:cubicBezTo>
                    <a:pt x="4519" y="2916"/>
                    <a:pt x="4634" y="2801"/>
                    <a:pt x="4634" y="2685"/>
                  </a:cubicBezTo>
                  <a:lnTo>
                    <a:pt x="4634" y="996"/>
                  </a:lnTo>
                  <a:cubicBezTo>
                    <a:pt x="4634" y="679"/>
                    <a:pt x="4417" y="404"/>
                    <a:pt x="4114" y="318"/>
                  </a:cubicBezTo>
                  <a:lnTo>
                    <a:pt x="3017" y="0"/>
                  </a:lnTo>
                  <a:lnTo>
                    <a:pt x="2324" y="462"/>
                  </a:lnTo>
                  <a:lnTo>
                    <a:pt x="16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44">
              <a:extLst>
                <a:ext uri="{FF2B5EF4-FFF2-40B4-BE49-F238E27FC236}">
                  <a16:creationId xmlns:a16="http://schemas.microsoft.com/office/drawing/2014/main" id="{0C377D1A-E1EE-E6BA-F068-F8DB44301EF5}"/>
                </a:ext>
              </a:extLst>
            </p:cNvPr>
            <p:cNvSpPr/>
            <p:nvPr/>
          </p:nvSpPr>
          <p:spPr>
            <a:xfrm>
              <a:off x="7471490" y="2338546"/>
              <a:ext cx="21018" cy="118626"/>
            </a:xfrm>
            <a:custGeom>
              <a:avLst/>
              <a:gdLst/>
              <a:ahLst/>
              <a:cxnLst/>
              <a:rect l="l" t="t" r="r" b="b"/>
              <a:pathLst>
                <a:path w="463" h="2455" extrusionOk="0">
                  <a:moveTo>
                    <a:pt x="116" y="1"/>
                  </a:moveTo>
                  <a:lnTo>
                    <a:pt x="1" y="2455"/>
                  </a:lnTo>
                  <a:lnTo>
                    <a:pt x="463" y="2455"/>
                  </a:lnTo>
                  <a:lnTo>
                    <a:pt x="34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44">
              <a:extLst>
                <a:ext uri="{FF2B5EF4-FFF2-40B4-BE49-F238E27FC236}">
                  <a16:creationId xmlns:a16="http://schemas.microsoft.com/office/drawing/2014/main" id="{28A4CE46-9373-2C7A-1A97-1E655A3A8C4D}"/>
                </a:ext>
              </a:extLst>
            </p:cNvPr>
            <p:cNvSpPr/>
            <p:nvPr/>
          </p:nvSpPr>
          <p:spPr>
            <a:xfrm>
              <a:off x="7419106" y="2177448"/>
              <a:ext cx="125835" cy="122829"/>
            </a:xfrm>
            <a:custGeom>
              <a:avLst/>
              <a:gdLst/>
              <a:ahLst/>
              <a:cxnLst/>
              <a:rect l="l" t="t" r="r" b="b"/>
              <a:pathLst>
                <a:path w="2772" h="2542" extrusionOk="0">
                  <a:moveTo>
                    <a:pt x="895" y="0"/>
                  </a:moveTo>
                  <a:cubicBezTo>
                    <a:pt x="765" y="0"/>
                    <a:pt x="635" y="44"/>
                    <a:pt x="549" y="130"/>
                  </a:cubicBezTo>
                  <a:lnTo>
                    <a:pt x="130" y="549"/>
                  </a:lnTo>
                  <a:cubicBezTo>
                    <a:pt x="43" y="636"/>
                    <a:pt x="0" y="765"/>
                    <a:pt x="0" y="881"/>
                  </a:cubicBezTo>
                  <a:lnTo>
                    <a:pt x="0" y="1155"/>
                  </a:lnTo>
                  <a:cubicBezTo>
                    <a:pt x="0" y="1920"/>
                    <a:pt x="621" y="2541"/>
                    <a:pt x="1386" y="2541"/>
                  </a:cubicBezTo>
                  <a:cubicBezTo>
                    <a:pt x="2151" y="2541"/>
                    <a:pt x="2772" y="1920"/>
                    <a:pt x="2772" y="1155"/>
                  </a:cubicBezTo>
                  <a:lnTo>
                    <a:pt x="2772" y="852"/>
                  </a:lnTo>
                  <a:cubicBezTo>
                    <a:pt x="2772" y="737"/>
                    <a:pt x="2728" y="621"/>
                    <a:pt x="2642" y="535"/>
                  </a:cubicBezTo>
                  <a:cubicBezTo>
                    <a:pt x="2281" y="188"/>
                    <a:pt x="1631" y="29"/>
                    <a:pt x="895" y="0"/>
                  </a:cubicBezTo>
                  <a:close/>
                </a:path>
              </a:pathLst>
            </a:custGeom>
            <a:solidFill>
              <a:srgbClr val="DD7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44">
              <a:extLst>
                <a:ext uri="{FF2B5EF4-FFF2-40B4-BE49-F238E27FC236}">
                  <a16:creationId xmlns:a16="http://schemas.microsoft.com/office/drawing/2014/main" id="{A063A7E9-2E2C-3911-4EBD-1CC84F5B728D}"/>
                </a:ext>
              </a:extLst>
            </p:cNvPr>
            <p:cNvSpPr/>
            <p:nvPr/>
          </p:nvSpPr>
          <p:spPr>
            <a:xfrm>
              <a:off x="7419106" y="2177448"/>
              <a:ext cx="125835" cy="120027"/>
            </a:xfrm>
            <a:custGeom>
              <a:avLst/>
              <a:gdLst/>
              <a:ahLst/>
              <a:cxnLst/>
              <a:rect l="l" t="t" r="r" b="b"/>
              <a:pathLst>
                <a:path w="2772" h="2484" extrusionOk="0">
                  <a:moveTo>
                    <a:pt x="895" y="0"/>
                  </a:moveTo>
                  <a:cubicBezTo>
                    <a:pt x="765" y="0"/>
                    <a:pt x="650" y="58"/>
                    <a:pt x="563" y="145"/>
                  </a:cubicBezTo>
                  <a:lnTo>
                    <a:pt x="144" y="563"/>
                  </a:lnTo>
                  <a:cubicBezTo>
                    <a:pt x="43" y="650"/>
                    <a:pt x="0" y="765"/>
                    <a:pt x="0" y="881"/>
                  </a:cubicBezTo>
                  <a:lnTo>
                    <a:pt x="0" y="1155"/>
                  </a:lnTo>
                  <a:cubicBezTo>
                    <a:pt x="0" y="1776"/>
                    <a:pt x="404" y="2325"/>
                    <a:pt x="1011" y="2483"/>
                  </a:cubicBezTo>
                  <a:cubicBezTo>
                    <a:pt x="808" y="2238"/>
                    <a:pt x="693" y="1935"/>
                    <a:pt x="693" y="1617"/>
                  </a:cubicBezTo>
                  <a:lnTo>
                    <a:pt x="693" y="939"/>
                  </a:lnTo>
                  <a:cubicBezTo>
                    <a:pt x="693" y="695"/>
                    <a:pt x="897" y="489"/>
                    <a:pt x="1137" y="489"/>
                  </a:cubicBezTo>
                  <a:cubicBezTo>
                    <a:pt x="1153" y="489"/>
                    <a:pt x="1168" y="489"/>
                    <a:pt x="1184" y="491"/>
                  </a:cubicBezTo>
                  <a:cubicBezTo>
                    <a:pt x="1646" y="520"/>
                    <a:pt x="2339" y="592"/>
                    <a:pt x="2772" y="794"/>
                  </a:cubicBezTo>
                  <a:cubicBezTo>
                    <a:pt x="2757" y="693"/>
                    <a:pt x="2714" y="607"/>
                    <a:pt x="2642" y="535"/>
                  </a:cubicBezTo>
                  <a:cubicBezTo>
                    <a:pt x="2281" y="188"/>
                    <a:pt x="1631" y="29"/>
                    <a:pt x="89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44">
              <a:extLst>
                <a:ext uri="{FF2B5EF4-FFF2-40B4-BE49-F238E27FC236}">
                  <a16:creationId xmlns:a16="http://schemas.microsoft.com/office/drawing/2014/main" id="{B121877F-6B3F-1089-EC36-D5EA3C9B29FD}"/>
                </a:ext>
              </a:extLst>
            </p:cNvPr>
            <p:cNvSpPr/>
            <p:nvPr/>
          </p:nvSpPr>
          <p:spPr>
            <a:xfrm>
              <a:off x="7544892" y="2344827"/>
              <a:ext cx="41990" cy="111668"/>
            </a:xfrm>
            <a:custGeom>
              <a:avLst/>
              <a:gdLst/>
              <a:ahLst/>
              <a:cxnLst/>
              <a:rect l="l" t="t" r="r" b="b"/>
              <a:pathLst>
                <a:path w="925" h="2311" extrusionOk="0">
                  <a:moveTo>
                    <a:pt x="809" y="1"/>
                  </a:moveTo>
                  <a:lnTo>
                    <a:pt x="203" y="593"/>
                  </a:lnTo>
                  <a:cubicBezTo>
                    <a:pt x="73" y="723"/>
                    <a:pt x="1" y="896"/>
                    <a:pt x="1" y="1084"/>
                  </a:cubicBezTo>
                  <a:lnTo>
                    <a:pt x="1" y="2311"/>
                  </a:lnTo>
                  <a:lnTo>
                    <a:pt x="694" y="2311"/>
                  </a:lnTo>
                  <a:cubicBezTo>
                    <a:pt x="824" y="2311"/>
                    <a:pt x="925" y="2210"/>
                    <a:pt x="925" y="2080"/>
                  </a:cubicBezTo>
                  <a:lnTo>
                    <a:pt x="925" y="391"/>
                  </a:lnTo>
                  <a:cubicBezTo>
                    <a:pt x="925" y="261"/>
                    <a:pt x="881" y="116"/>
                    <a:pt x="80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44">
              <a:extLst>
                <a:ext uri="{FF2B5EF4-FFF2-40B4-BE49-F238E27FC236}">
                  <a16:creationId xmlns:a16="http://schemas.microsoft.com/office/drawing/2014/main" id="{8B648B1B-B9A7-70DC-A582-07799614ACDE}"/>
                </a:ext>
              </a:extLst>
            </p:cNvPr>
            <p:cNvSpPr/>
            <p:nvPr/>
          </p:nvSpPr>
          <p:spPr>
            <a:xfrm>
              <a:off x="7471490" y="2338546"/>
              <a:ext cx="21018" cy="22372"/>
            </a:xfrm>
            <a:custGeom>
              <a:avLst/>
              <a:gdLst/>
              <a:ahLst/>
              <a:cxnLst/>
              <a:rect l="l" t="t" r="r" b="b"/>
              <a:pathLst>
                <a:path w="463" h="463" extrusionOk="0">
                  <a:moveTo>
                    <a:pt x="1" y="1"/>
                  </a:moveTo>
                  <a:lnTo>
                    <a:pt x="1" y="347"/>
                  </a:lnTo>
                  <a:cubicBezTo>
                    <a:pt x="1" y="420"/>
                    <a:pt x="59" y="463"/>
                    <a:pt x="116" y="463"/>
                  </a:cubicBezTo>
                  <a:lnTo>
                    <a:pt x="347" y="463"/>
                  </a:lnTo>
                  <a:cubicBezTo>
                    <a:pt x="405" y="463"/>
                    <a:pt x="463" y="420"/>
                    <a:pt x="463" y="347"/>
                  </a:cubicBezTo>
                  <a:lnTo>
                    <a:pt x="4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44">
              <a:extLst>
                <a:ext uri="{FF2B5EF4-FFF2-40B4-BE49-F238E27FC236}">
                  <a16:creationId xmlns:a16="http://schemas.microsoft.com/office/drawing/2014/main" id="{05E3871F-A01B-F254-4512-8EFD5B91D137}"/>
                </a:ext>
              </a:extLst>
            </p:cNvPr>
            <p:cNvSpPr/>
            <p:nvPr/>
          </p:nvSpPr>
          <p:spPr>
            <a:xfrm>
              <a:off x="7438761" y="2307331"/>
              <a:ext cx="43261" cy="47112"/>
            </a:xfrm>
            <a:custGeom>
              <a:avLst/>
              <a:gdLst/>
              <a:ahLst/>
              <a:cxnLst/>
              <a:rect l="l" t="t" r="r" b="b"/>
              <a:pathLst>
                <a:path w="953" h="975" extrusionOk="0">
                  <a:moveTo>
                    <a:pt x="225" y="0"/>
                  </a:moveTo>
                  <a:cubicBezTo>
                    <a:pt x="193" y="0"/>
                    <a:pt x="161" y="16"/>
                    <a:pt x="145" y="41"/>
                  </a:cubicBezTo>
                  <a:lnTo>
                    <a:pt x="0" y="257"/>
                  </a:lnTo>
                  <a:lnTo>
                    <a:pt x="361" y="907"/>
                  </a:lnTo>
                  <a:cubicBezTo>
                    <a:pt x="379" y="952"/>
                    <a:pt x="425" y="974"/>
                    <a:pt x="475" y="974"/>
                  </a:cubicBezTo>
                  <a:cubicBezTo>
                    <a:pt x="505" y="974"/>
                    <a:pt x="536" y="966"/>
                    <a:pt x="563" y="950"/>
                  </a:cubicBezTo>
                  <a:lnTo>
                    <a:pt x="953" y="647"/>
                  </a:lnTo>
                  <a:lnTo>
                    <a:pt x="289" y="26"/>
                  </a:lnTo>
                  <a:cubicBezTo>
                    <a:pt x="271" y="8"/>
                    <a:pt x="248" y="0"/>
                    <a:pt x="22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44">
              <a:extLst>
                <a:ext uri="{FF2B5EF4-FFF2-40B4-BE49-F238E27FC236}">
                  <a16:creationId xmlns:a16="http://schemas.microsoft.com/office/drawing/2014/main" id="{7E8F0D82-379E-B360-07E9-B788AA0C5155}"/>
                </a:ext>
              </a:extLst>
            </p:cNvPr>
            <p:cNvSpPr/>
            <p:nvPr/>
          </p:nvSpPr>
          <p:spPr>
            <a:xfrm>
              <a:off x="7481976" y="2307331"/>
              <a:ext cx="43307" cy="47112"/>
            </a:xfrm>
            <a:custGeom>
              <a:avLst/>
              <a:gdLst/>
              <a:ahLst/>
              <a:cxnLst/>
              <a:rect l="l" t="t" r="r" b="b"/>
              <a:pathLst>
                <a:path w="954" h="975" extrusionOk="0">
                  <a:moveTo>
                    <a:pt x="729" y="0"/>
                  </a:moveTo>
                  <a:cubicBezTo>
                    <a:pt x="706" y="0"/>
                    <a:pt x="683" y="8"/>
                    <a:pt x="665" y="26"/>
                  </a:cubicBezTo>
                  <a:lnTo>
                    <a:pt x="1" y="647"/>
                  </a:lnTo>
                  <a:lnTo>
                    <a:pt x="391" y="950"/>
                  </a:lnTo>
                  <a:cubicBezTo>
                    <a:pt x="418" y="966"/>
                    <a:pt x="449" y="974"/>
                    <a:pt x="479" y="974"/>
                  </a:cubicBezTo>
                  <a:cubicBezTo>
                    <a:pt x="528" y="974"/>
                    <a:pt x="575" y="952"/>
                    <a:pt x="593" y="907"/>
                  </a:cubicBezTo>
                  <a:lnTo>
                    <a:pt x="954" y="257"/>
                  </a:lnTo>
                  <a:lnTo>
                    <a:pt x="809" y="41"/>
                  </a:lnTo>
                  <a:cubicBezTo>
                    <a:pt x="793" y="16"/>
                    <a:pt x="761" y="0"/>
                    <a:pt x="72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44">
              <a:extLst>
                <a:ext uri="{FF2B5EF4-FFF2-40B4-BE49-F238E27FC236}">
                  <a16:creationId xmlns:a16="http://schemas.microsoft.com/office/drawing/2014/main" id="{C7835212-B163-19BB-49F6-4EC5D799DCFF}"/>
                </a:ext>
              </a:extLst>
            </p:cNvPr>
            <p:cNvSpPr/>
            <p:nvPr/>
          </p:nvSpPr>
          <p:spPr>
            <a:xfrm>
              <a:off x="6937476" y="2125843"/>
              <a:ext cx="188752" cy="201639"/>
            </a:xfrm>
            <a:custGeom>
              <a:avLst/>
              <a:gdLst/>
              <a:ahLst/>
              <a:cxnLst/>
              <a:rect l="l" t="t" r="r" b="b"/>
              <a:pathLst>
                <a:path w="4158" h="4173" extrusionOk="0">
                  <a:moveTo>
                    <a:pt x="2079" y="0"/>
                  </a:moveTo>
                  <a:cubicBezTo>
                    <a:pt x="1169" y="0"/>
                    <a:pt x="505" y="722"/>
                    <a:pt x="433" y="1631"/>
                  </a:cubicBezTo>
                  <a:cubicBezTo>
                    <a:pt x="390" y="2267"/>
                    <a:pt x="245" y="2902"/>
                    <a:pt x="43" y="3522"/>
                  </a:cubicBezTo>
                  <a:cubicBezTo>
                    <a:pt x="0" y="3638"/>
                    <a:pt x="58" y="3768"/>
                    <a:pt x="173" y="3811"/>
                  </a:cubicBezTo>
                  <a:cubicBezTo>
                    <a:pt x="549" y="3984"/>
                    <a:pt x="967" y="4114"/>
                    <a:pt x="1371" y="4172"/>
                  </a:cubicBezTo>
                  <a:lnTo>
                    <a:pt x="2786" y="4172"/>
                  </a:lnTo>
                  <a:cubicBezTo>
                    <a:pt x="3205" y="4114"/>
                    <a:pt x="3609" y="3984"/>
                    <a:pt x="3999" y="3811"/>
                  </a:cubicBezTo>
                  <a:cubicBezTo>
                    <a:pt x="4100" y="3753"/>
                    <a:pt x="4157" y="3638"/>
                    <a:pt x="4114" y="3522"/>
                  </a:cubicBezTo>
                  <a:cubicBezTo>
                    <a:pt x="3912" y="2902"/>
                    <a:pt x="3782" y="2267"/>
                    <a:pt x="3724" y="1631"/>
                  </a:cubicBezTo>
                  <a:cubicBezTo>
                    <a:pt x="3667" y="736"/>
                    <a:pt x="2988" y="0"/>
                    <a:pt x="20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44">
              <a:extLst>
                <a:ext uri="{FF2B5EF4-FFF2-40B4-BE49-F238E27FC236}">
                  <a16:creationId xmlns:a16="http://schemas.microsoft.com/office/drawing/2014/main" id="{AC04DE5E-3CFB-5CD6-03B5-3C86B84FC253}"/>
                </a:ext>
              </a:extLst>
            </p:cNvPr>
            <p:cNvSpPr/>
            <p:nvPr/>
          </p:nvSpPr>
          <p:spPr>
            <a:xfrm>
              <a:off x="6989225" y="2125843"/>
              <a:ext cx="137002" cy="200915"/>
            </a:xfrm>
            <a:custGeom>
              <a:avLst/>
              <a:gdLst/>
              <a:ahLst/>
              <a:cxnLst/>
              <a:rect l="l" t="t" r="r" b="b"/>
              <a:pathLst>
                <a:path w="3018" h="4158" extrusionOk="0">
                  <a:moveTo>
                    <a:pt x="939" y="0"/>
                  </a:moveTo>
                  <a:cubicBezTo>
                    <a:pt x="246" y="29"/>
                    <a:pt x="0" y="953"/>
                    <a:pt x="592" y="1314"/>
                  </a:cubicBezTo>
                  <a:cubicBezTo>
                    <a:pt x="621" y="1328"/>
                    <a:pt x="636" y="1328"/>
                    <a:pt x="664" y="1343"/>
                  </a:cubicBezTo>
                  <a:lnTo>
                    <a:pt x="1184" y="4158"/>
                  </a:lnTo>
                  <a:lnTo>
                    <a:pt x="1661" y="4158"/>
                  </a:lnTo>
                  <a:cubicBezTo>
                    <a:pt x="2065" y="4100"/>
                    <a:pt x="2469" y="3984"/>
                    <a:pt x="2859" y="3811"/>
                  </a:cubicBezTo>
                  <a:cubicBezTo>
                    <a:pt x="2960" y="3768"/>
                    <a:pt x="3017" y="3638"/>
                    <a:pt x="2974" y="3522"/>
                  </a:cubicBezTo>
                  <a:cubicBezTo>
                    <a:pt x="2772" y="2902"/>
                    <a:pt x="2642" y="2267"/>
                    <a:pt x="2584" y="1631"/>
                  </a:cubicBezTo>
                  <a:cubicBezTo>
                    <a:pt x="2527" y="736"/>
                    <a:pt x="1848" y="0"/>
                    <a:pt x="9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44">
              <a:extLst>
                <a:ext uri="{FF2B5EF4-FFF2-40B4-BE49-F238E27FC236}">
                  <a16:creationId xmlns:a16="http://schemas.microsoft.com/office/drawing/2014/main" id="{2A9DAF4D-151B-F308-8B91-15C93F0C47AF}"/>
                </a:ext>
              </a:extLst>
            </p:cNvPr>
            <p:cNvSpPr/>
            <p:nvPr/>
          </p:nvSpPr>
          <p:spPr>
            <a:xfrm>
              <a:off x="6936160" y="2277905"/>
              <a:ext cx="188752" cy="179267"/>
            </a:xfrm>
            <a:custGeom>
              <a:avLst/>
              <a:gdLst/>
              <a:ahLst/>
              <a:cxnLst/>
              <a:rect l="l" t="t" r="r" b="b"/>
              <a:pathLst>
                <a:path w="4158" h="3710" extrusionOk="0">
                  <a:moveTo>
                    <a:pt x="1386" y="0"/>
                  </a:moveTo>
                  <a:lnTo>
                    <a:pt x="1386" y="693"/>
                  </a:lnTo>
                  <a:cubicBezTo>
                    <a:pt x="1386" y="881"/>
                    <a:pt x="1285" y="1039"/>
                    <a:pt x="1141" y="1112"/>
                  </a:cubicBezTo>
                  <a:lnTo>
                    <a:pt x="390" y="1487"/>
                  </a:lnTo>
                  <a:cubicBezTo>
                    <a:pt x="145" y="1602"/>
                    <a:pt x="0" y="1848"/>
                    <a:pt x="0" y="2108"/>
                  </a:cubicBezTo>
                  <a:lnTo>
                    <a:pt x="0" y="3479"/>
                  </a:lnTo>
                  <a:cubicBezTo>
                    <a:pt x="0" y="3595"/>
                    <a:pt x="101" y="3710"/>
                    <a:pt x="231" y="3710"/>
                  </a:cubicBezTo>
                  <a:lnTo>
                    <a:pt x="3927" y="3710"/>
                  </a:lnTo>
                  <a:cubicBezTo>
                    <a:pt x="4057" y="3710"/>
                    <a:pt x="4158" y="3595"/>
                    <a:pt x="4158" y="3479"/>
                  </a:cubicBezTo>
                  <a:lnTo>
                    <a:pt x="4158" y="2108"/>
                  </a:lnTo>
                  <a:cubicBezTo>
                    <a:pt x="4158" y="1848"/>
                    <a:pt x="4013" y="1602"/>
                    <a:pt x="3782" y="1487"/>
                  </a:cubicBezTo>
                  <a:lnTo>
                    <a:pt x="3032" y="1112"/>
                  </a:lnTo>
                  <a:cubicBezTo>
                    <a:pt x="2873" y="1039"/>
                    <a:pt x="2772" y="881"/>
                    <a:pt x="2772" y="693"/>
                  </a:cubicBezTo>
                  <a:lnTo>
                    <a:pt x="2772" y="0"/>
                  </a:lnTo>
                  <a:close/>
                </a:path>
              </a:pathLst>
            </a:custGeom>
            <a:solidFill>
              <a:srgbClr val="F39B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44">
              <a:extLst>
                <a:ext uri="{FF2B5EF4-FFF2-40B4-BE49-F238E27FC236}">
                  <a16:creationId xmlns:a16="http://schemas.microsoft.com/office/drawing/2014/main" id="{F0145FBE-F376-7202-032B-4CDFA9FE274C}"/>
                </a:ext>
              </a:extLst>
            </p:cNvPr>
            <p:cNvSpPr/>
            <p:nvPr/>
          </p:nvSpPr>
          <p:spPr>
            <a:xfrm>
              <a:off x="6998395" y="2277905"/>
              <a:ext cx="64279" cy="44648"/>
            </a:xfrm>
            <a:custGeom>
              <a:avLst/>
              <a:gdLst/>
              <a:ahLst/>
              <a:cxnLst/>
              <a:rect l="l" t="t" r="r" b="b"/>
              <a:pathLst>
                <a:path w="1416" h="924" extrusionOk="0">
                  <a:moveTo>
                    <a:pt x="15" y="0"/>
                  </a:moveTo>
                  <a:lnTo>
                    <a:pt x="15" y="693"/>
                  </a:lnTo>
                  <a:cubicBezTo>
                    <a:pt x="15" y="722"/>
                    <a:pt x="1" y="751"/>
                    <a:pt x="1" y="794"/>
                  </a:cubicBezTo>
                  <a:cubicBezTo>
                    <a:pt x="232" y="881"/>
                    <a:pt x="462" y="924"/>
                    <a:pt x="708" y="924"/>
                  </a:cubicBezTo>
                  <a:cubicBezTo>
                    <a:pt x="953" y="924"/>
                    <a:pt x="1184" y="881"/>
                    <a:pt x="1415" y="794"/>
                  </a:cubicBezTo>
                  <a:cubicBezTo>
                    <a:pt x="1401" y="751"/>
                    <a:pt x="1401" y="722"/>
                    <a:pt x="1401" y="693"/>
                  </a:cubicBezTo>
                  <a:lnTo>
                    <a:pt x="1401" y="0"/>
                  </a:lnTo>
                  <a:close/>
                </a:path>
              </a:pathLst>
            </a:custGeom>
            <a:solidFill>
              <a:srgbClr val="F7A4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44">
              <a:extLst>
                <a:ext uri="{FF2B5EF4-FFF2-40B4-BE49-F238E27FC236}">
                  <a16:creationId xmlns:a16="http://schemas.microsoft.com/office/drawing/2014/main" id="{9576E5C2-083B-FDBE-0E5D-FC7C85C65B30}"/>
                </a:ext>
              </a:extLst>
            </p:cNvPr>
            <p:cNvSpPr/>
            <p:nvPr/>
          </p:nvSpPr>
          <p:spPr>
            <a:xfrm>
              <a:off x="6935479" y="2336468"/>
              <a:ext cx="189433" cy="120703"/>
            </a:xfrm>
            <a:custGeom>
              <a:avLst/>
              <a:gdLst/>
              <a:ahLst/>
              <a:cxnLst/>
              <a:rect l="l" t="t" r="r" b="b"/>
              <a:pathLst>
                <a:path w="4173" h="2498" extrusionOk="0">
                  <a:moveTo>
                    <a:pt x="925" y="1"/>
                  </a:moveTo>
                  <a:lnTo>
                    <a:pt x="390" y="275"/>
                  </a:lnTo>
                  <a:cubicBezTo>
                    <a:pt x="145" y="390"/>
                    <a:pt x="1" y="636"/>
                    <a:pt x="1" y="896"/>
                  </a:cubicBezTo>
                  <a:lnTo>
                    <a:pt x="1" y="2267"/>
                  </a:lnTo>
                  <a:cubicBezTo>
                    <a:pt x="1" y="2383"/>
                    <a:pt x="102" y="2498"/>
                    <a:pt x="232" y="2498"/>
                  </a:cubicBezTo>
                  <a:lnTo>
                    <a:pt x="3927" y="2498"/>
                  </a:lnTo>
                  <a:cubicBezTo>
                    <a:pt x="4057" y="2498"/>
                    <a:pt x="4158" y="2383"/>
                    <a:pt x="4158" y="2267"/>
                  </a:cubicBezTo>
                  <a:lnTo>
                    <a:pt x="4158" y="896"/>
                  </a:lnTo>
                  <a:cubicBezTo>
                    <a:pt x="4173" y="636"/>
                    <a:pt x="4028" y="390"/>
                    <a:pt x="3797" y="275"/>
                  </a:cubicBezTo>
                  <a:lnTo>
                    <a:pt x="3263" y="1"/>
                  </a:lnTo>
                  <a:cubicBezTo>
                    <a:pt x="2989" y="427"/>
                    <a:pt x="2541" y="639"/>
                    <a:pt x="2094" y="639"/>
                  </a:cubicBezTo>
                  <a:cubicBezTo>
                    <a:pt x="1646" y="639"/>
                    <a:pt x="1199" y="427"/>
                    <a:pt x="9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44">
              <a:extLst>
                <a:ext uri="{FF2B5EF4-FFF2-40B4-BE49-F238E27FC236}">
                  <a16:creationId xmlns:a16="http://schemas.microsoft.com/office/drawing/2014/main" id="{E1B93B46-E755-5380-9EA9-4CFABD57BB0E}"/>
                </a:ext>
              </a:extLst>
            </p:cNvPr>
            <p:cNvSpPr/>
            <p:nvPr/>
          </p:nvSpPr>
          <p:spPr>
            <a:xfrm>
              <a:off x="6967618" y="2190543"/>
              <a:ext cx="125835" cy="109735"/>
            </a:xfrm>
            <a:custGeom>
              <a:avLst/>
              <a:gdLst/>
              <a:ahLst/>
              <a:cxnLst/>
              <a:rect l="l" t="t" r="r" b="b"/>
              <a:pathLst>
                <a:path w="2772" h="2271" extrusionOk="0">
                  <a:moveTo>
                    <a:pt x="1083" y="1"/>
                  </a:moveTo>
                  <a:cubicBezTo>
                    <a:pt x="986" y="1"/>
                    <a:pt x="904" y="45"/>
                    <a:pt x="866" y="134"/>
                  </a:cubicBezTo>
                  <a:cubicBezTo>
                    <a:pt x="780" y="292"/>
                    <a:pt x="679" y="437"/>
                    <a:pt x="549" y="552"/>
                  </a:cubicBezTo>
                  <a:cubicBezTo>
                    <a:pt x="419" y="653"/>
                    <a:pt x="274" y="754"/>
                    <a:pt x="130" y="827"/>
                  </a:cubicBezTo>
                  <a:cubicBezTo>
                    <a:pt x="43" y="870"/>
                    <a:pt x="0" y="971"/>
                    <a:pt x="15" y="1072"/>
                  </a:cubicBezTo>
                  <a:cubicBezTo>
                    <a:pt x="101" y="1750"/>
                    <a:pt x="693" y="2270"/>
                    <a:pt x="1386" y="2270"/>
                  </a:cubicBezTo>
                  <a:cubicBezTo>
                    <a:pt x="2108" y="2270"/>
                    <a:pt x="2714" y="1707"/>
                    <a:pt x="2772" y="985"/>
                  </a:cubicBezTo>
                  <a:cubicBezTo>
                    <a:pt x="2772" y="928"/>
                    <a:pt x="2743" y="855"/>
                    <a:pt x="2685" y="812"/>
                  </a:cubicBezTo>
                  <a:cubicBezTo>
                    <a:pt x="2238" y="422"/>
                    <a:pt x="1689" y="148"/>
                    <a:pt x="1126" y="4"/>
                  </a:cubicBezTo>
                  <a:cubicBezTo>
                    <a:pt x="1112" y="2"/>
                    <a:pt x="1097" y="1"/>
                    <a:pt x="1083" y="1"/>
                  </a:cubicBezTo>
                  <a:close/>
                </a:path>
              </a:pathLst>
            </a:custGeom>
            <a:solidFill>
              <a:srgbClr val="F39B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44">
              <a:extLst>
                <a:ext uri="{FF2B5EF4-FFF2-40B4-BE49-F238E27FC236}">
                  <a16:creationId xmlns:a16="http://schemas.microsoft.com/office/drawing/2014/main" id="{70C12CB8-AE8A-43C0-BE9F-E4A9A716FE28}"/>
                </a:ext>
              </a:extLst>
            </p:cNvPr>
            <p:cNvSpPr/>
            <p:nvPr/>
          </p:nvSpPr>
          <p:spPr>
            <a:xfrm>
              <a:off x="6967618" y="2190543"/>
              <a:ext cx="126516" cy="109010"/>
            </a:xfrm>
            <a:custGeom>
              <a:avLst/>
              <a:gdLst/>
              <a:ahLst/>
              <a:cxnLst/>
              <a:rect l="l" t="t" r="r" b="b"/>
              <a:pathLst>
                <a:path w="2787" h="2256" extrusionOk="0">
                  <a:moveTo>
                    <a:pt x="1088" y="1"/>
                  </a:moveTo>
                  <a:cubicBezTo>
                    <a:pt x="997" y="1"/>
                    <a:pt x="904" y="45"/>
                    <a:pt x="866" y="134"/>
                  </a:cubicBezTo>
                  <a:cubicBezTo>
                    <a:pt x="808" y="249"/>
                    <a:pt x="736" y="350"/>
                    <a:pt x="650" y="451"/>
                  </a:cubicBezTo>
                  <a:cubicBezTo>
                    <a:pt x="621" y="480"/>
                    <a:pt x="592" y="523"/>
                    <a:pt x="549" y="552"/>
                  </a:cubicBezTo>
                  <a:cubicBezTo>
                    <a:pt x="433" y="653"/>
                    <a:pt x="289" y="754"/>
                    <a:pt x="144" y="827"/>
                  </a:cubicBezTo>
                  <a:cubicBezTo>
                    <a:pt x="58" y="870"/>
                    <a:pt x="0" y="971"/>
                    <a:pt x="15" y="1072"/>
                  </a:cubicBezTo>
                  <a:cubicBezTo>
                    <a:pt x="101" y="1678"/>
                    <a:pt x="577" y="2169"/>
                    <a:pt x="1184" y="2256"/>
                  </a:cubicBezTo>
                  <a:cubicBezTo>
                    <a:pt x="866" y="2068"/>
                    <a:pt x="693" y="1722"/>
                    <a:pt x="693" y="1361"/>
                  </a:cubicBezTo>
                  <a:lnTo>
                    <a:pt x="693" y="1029"/>
                  </a:lnTo>
                  <a:cubicBezTo>
                    <a:pt x="751" y="985"/>
                    <a:pt x="808" y="942"/>
                    <a:pt x="852" y="899"/>
                  </a:cubicBezTo>
                  <a:cubicBezTo>
                    <a:pt x="982" y="783"/>
                    <a:pt x="1097" y="653"/>
                    <a:pt x="1184" y="509"/>
                  </a:cubicBezTo>
                  <a:cubicBezTo>
                    <a:pt x="1631" y="653"/>
                    <a:pt x="2035" y="870"/>
                    <a:pt x="2396" y="1159"/>
                  </a:cubicBezTo>
                  <a:cubicBezTo>
                    <a:pt x="2440" y="1202"/>
                    <a:pt x="2541" y="1303"/>
                    <a:pt x="2671" y="1418"/>
                  </a:cubicBezTo>
                  <a:cubicBezTo>
                    <a:pt x="2728" y="1288"/>
                    <a:pt x="2772" y="1144"/>
                    <a:pt x="2772" y="1000"/>
                  </a:cubicBezTo>
                  <a:cubicBezTo>
                    <a:pt x="2786" y="928"/>
                    <a:pt x="2757" y="855"/>
                    <a:pt x="2700" y="812"/>
                  </a:cubicBezTo>
                  <a:cubicBezTo>
                    <a:pt x="2238" y="437"/>
                    <a:pt x="1703" y="162"/>
                    <a:pt x="1126" y="4"/>
                  </a:cubicBezTo>
                  <a:cubicBezTo>
                    <a:pt x="1113" y="2"/>
                    <a:pt x="1101" y="1"/>
                    <a:pt x="1088" y="1"/>
                  </a:cubicBezTo>
                  <a:close/>
                </a:path>
              </a:pathLst>
            </a:custGeom>
            <a:solidFill>
              <a:srgbClr val="F7A4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44">
              <a:extLst>
                <a:ext uri="{FF2B5EF4-FFF2-40B4-BE49-F238E27FC236}">
                  <a16:creationId xmlns:a16="http://schemas.microsoft.com/office/drawing/2014/main" id="{3548099F-EE98-67ED-FE53-69829852ECBE}"/>
                </a:ext>
              </a:extLst>
            </p:cNvPr>
            <p:cNvSpPr/>
            <p:nvPr/>
          </p:nvSpPr>
          <p:spPr>
            <a:xfrm>
              <a:off x="6936160" y="2359516"/>
              <a:ext cx="41990" cy="97655"/>
            </a:xfrm>
            <a:custGeom>
              <a:avLst/>
              <a:gdLst/>
              <a:ahLst/>
              <a:cxnLst/>
              <a:rect l="l" t="t" r="r" b="b"/>
              <a:pathLst>
                <a:path w="925" h="2021" extrusionOk="0">
                  <a:moveTo>
                    <a:pt x="145" y="0"/>
                  </a:moveTo>
                  <a:cubicBezTo>
                    <a:pt x="58" y="116"/>
                    <a:pt x="0" y="260"/>
                    <a:pt x="0" y="419"/>
                  </a:cubicBezTo>
                  <a:lnTo>
                    <a:pt x="0" y="1790"/>
                  </a:lnTo>
                  <a:cubicBezTo>
                    <a:pt x="0" y="1906"/>
                    <a:pt x="116" y="2021"/>
                    <a:pt x="231" y="2021"/>
                  </a:cubicBezTo>
                  <a:lnTo>
                    <a:pt x="924" y="2021"/>
                  </a:lnTo>
                  <a:lnTo>
                    <a:pt x="924" y="852"/>
                  </a:lnTo>
                  <a:cubicBezTo>
                    <a:pt x="924" y="707"/>
                    <a:pt x="866" y="577"/>
                    <a:pt x="751" y="491"/>
                  </a:cubicBezTo>
                  <a:lnTo>
                    <a:pt x="14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44">
              <a:extLst>
                <a:ext uri="{FF2B5EF4-FFF2-40B4-BE49-F238E27FC236}">
                  <a16:creationId xmlns:a16="http://schemas.microsoft.com/office/drawing/2014/main" id="{469C7F4A-5D44-C980-B756-5A7EFF771274}"/>
                </a:ext>
              </a:extLst>
            </p:cNvPr>
            <p:cNvSpPr/>
            <p:nvPr/>
          </p:nvSpPr>
          <p:spPr>
            <a:xfrm>
              <a:off x="7082918" y="2300228"/>
              <a:ext cx="357213" cy="156943"/>
            </a:xfrm>
            <a:custGeom>
              <a:avLst/>
              <a:gdLst/>
              <a:ahLst/>
              <a:cxnLst/>
              <a:rect l="l" t="t" r="r" b="b"/>
              <a:pathLst>
                <a:path w="7869" h="3248" extrusionOk="0">
                  <a:moveTo>
                    <a:pt x="2556" y="0"/>
                  </a:moveTo>
                  <a:lnTo>
                    <a:pt x="621" y="707"/>
                  </a:lnTo>
                  <a:cubicBezTo>
                    <a:pt x="246" y="837"/>
                    <a:pt x="1" y="1184"/>
                    <a:pt x="1" y="1574"/>
                  </a:cubicBezTo>
                  <a:lnTo>
                    <a:pt x="1" y="3017"/>
                  </a:lnTo>
                  <a:cubicBezTo>
                    <a:pt x="1" y="3133"/>
                    <a:pt x="116" y="3248"/>
                    <a:pt x="232" y="3248"/>
                  </a:cubicBezTo>
                  <a:lnTo>
                    <a:pt x="7637" y="3248"/>
                  </a:lnTo>
                  <a:cubicBezTo>
                    <a:pt x="7767" y="3248"/>
                    <a:pt x="7868" y="3133"/>
                    <a:pt x="7868" y="3017"/>
                  </a:cubicBezTo>
                  <a:lnTo>
                    <a:pt x="7868" y="1574"/>
                  </a:lnTo>
                  <a:cubicBezTo>
                    <a:pt x="7868" y="1184"/>
                    <a:pt x="7623" y="837"/>
                    <a:pt x="7262" y="707"/>
                  </a:cubicBezTo>
                  <a:lnTo>
                    <a:pt x="5327" y="0"/>
                  </a:lnTo>
                  <a:lnTo>
                    <a:pt x="3942" y="462"/>
                  </a:lnTo>
                  <a:lnTo>
                    <a:pt x="25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44">
              <a:extLst>
                <a:ext uri="{FF2B5EF4-FFF2-40B4-BE49-F238E27FC236}">
                  <a16:creationId xmlns:a16="http://schemas.microsoft.com/office/drawing/2014/main" id="{C5089849-FB09-0591-1834-87BF05B43EB2}"/>
                </a:ext>
              </a:extLst>
            </p:cNvPr>
            <p:cNvSpPr/>
            <p:nvPr/>
          </p:nvSpPr>
          <p:spPr>
            <a:xfrm>
              <a:off x="7240844" y="2344827"/>
              <a:ext cx="41990" cy="112344"/>
            </a:xfrm>
            <a:custGeom>
              <a:avLst/>
              <a:gdLst/>
              <a:ahLst/>
              <a:cxnLst/>
              <a:rect l="l" t="t" r="r" b="b"/>
              <a:pathLst>
                <a:path w="925" h="2325" extrusionOk="0">
                  <a:moveTo>
                    <a:pt x="217" y="1"/>
                  </a:moveTo>
                  <a:lnTo>
                    <a:pt x="1" y="2325"/>
                  </a:lnTo>
                  <a:lnTo>
                    <a:pt x="925" y="2325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44">
              <a:extLst>
                <a:ext uri="{FF2B5EF4-FFF2-40B4-BE49-F238E27FC236}">
                  <a16:creationId xmlns:a16="http://schemas.microsoft.com/office/drawing/2014/main" id="{97071CA2-C9C8-8FAA-39B0-613DA6B91401}"/>
                </a:ext>
              </a:extLst>
            </p:cNvPr>
            <p:cNvSpPr/>
            <p:nvPr/>
          </p:nvSpPr>
          <p:spPr>
            <a:xfrm>
              <a:off x="7243477" y="2322504"/>
              <a:ext cx="36725" cy="37738"/>
            </a:xfrm>
            <a:custGeom>
              <a:avLst/>
              <a:gdLst/>
              <a:ahLst/>
              <a:cxnLst/>
              <a:rect l="l" t="t" r="r" b="b"/>
              <a:pathLst>
                <a:path w="809" h="781" extrusionOk="0">
                  <a:moveTo>
                    <a:pt x="0" y="1"/>
                  </a:moveTo>
                  <a:lnTo>
                    <a:pt x="0" y="622"/>
                  </a:lnTo>
                  <a:cubicBezTo>
                    <a:pt x="0" y="708"/>
                    <a:pt x="73" y="780"/>
                    <a:pt x="159" y="780"/>
                  </a:cubicBezTo>
                  <a:lnTo>
                    <a:pt x="650" y="780"/>
                  </a:lnTo>
                  <a:cubicBezTo>
                    <a:pt x="737" y="780"/>
                    <a:pt x="809" y="708"/>
                    <a:pt x="809" y="622"/>
                  </a:cubicBezTo>
                  <a:lnTo>
                    <a:pt x="80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44">
              <a:extLst>
                <a:ext uri="{FF2B5EF4-FFF2-40B4-BE49-F238E27FC236}">
                  <a16:creationId xmlns:a16="http://schemas.microsoft.com/office/drawing/2014/main" id="{42E3CA46-9924-56EA-DAAF-B82DECA8CF22}"/>
                </a:ext>
              </a:extLst>
            </p:cNvPr>
            <p:cNvSpPr/>
            <p:nvPr/>
          </p:nvSpPr>
          <p:spPr>
            <a:xfrm>
              <a:off x="7377162" y="2346228"/>
              <a:ext cx="62963" cy="110943"/>
            </a:xfrm>
            <a:custGeom>
              <a:avLst/>
              <a:gdLst/>
              <a:ahLst/>
              <a:cxnLst/>
              <a:rect l="l" t="t" r="r" b="b"/>
              <a:pathLst>
                <a:path w="1387" h="2296" extrusionOk="0">
                  <a:moveTo>
                    <a:pt x="1141" y="1"/>
                  </a:moveTo>
                  <a:lnTo>
                    <a:pt x="275" y="867"/>
                  </a:lnTo>
                  <a:cubicBezTo>
                    <a:pt x="101" y="1040"/>
                    <a:pt x="0" y="1271"/>
                    <a:pt x="0" y="1516"/>
                  </a:cubicBezTo>
                  <a:lnTo>
                    <a:pt x="0" y="2296"/>
                  </a:lnTo>
                  <a:lnTo>
                    <a:pt x="1155" y="2296"/>
                  </a:lnTo>
                  <a:cubicBezTo>
                    <a:pt x="1285" y="2296"/>
                    <a:pt x="1386" y="2181"/>
                    <a:pt x="1386" y="2065"/>
                  </a:cubicBezTo>
                  <a:lnTo>
                    <a:pt x="1386" y="622"/>
                  </a:lnTo>
                  <a:cubicBezTo>
                    <a:pt x="1386" y="391"/>
                    <a:pt x="1299" y="160"/>
                    <a:pt x="114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44">
              <a:extLst>
                <a:ext uri="{FF2B5EF4-FFF2-40B4-BE49-F238E27FC236}">
                  <a16:creationId xmlns:a16="http://schemas.microsoft.com/office/drawing/2014/main" id="{3F764211-4DC2-5B3B-7FF0-DFC47E825F89}"/>
                </a:ext>
              </a:extLst>
            </p:cNvPr>
            <p:cNvSpPr/>
            <p:nvPr/>
          </p:nvSpPr>
          <p:spPr>
            <a:xfrm>
              <a:off x="7146470" y="1954261"/>
              <a:ext cx="230743" cy="178591"/>
            </a:xfrm>
            <a:custGeom>
              <a:avLst/>
              <a:gdLst/>
              <a:ahLst/>
              <a:cxnLst/>
              <a:rect l="l" t="t" r="r" b="b"/>
              <a:pathLst>
                <a:path w="5083" h="3696" extrusionOk="0">
                  <a:moveTo>
                    <a:pt x="1849" y="0"/>
                  </a:moveTo>
                  <a:cubicBezTo>
                    <a:pt x="824" y="0"/>
                    <a:pt x="1" y="823"/>
                    <a:pt x="1" y="1848"/>
                  </a:cubicBezTo>
                  <a:lnTo>
                    <a:pt x="1" y="2396"/>
                  </a:lnTo>
                  <a:cubicBezTo>
                    <a:pt x="1" y="2642"/>
                    <a:pt x="30" y="2887"/>
                    <a:pt x="116" y="3118"/>
                  </a:cubicBezTo>
                  <a:lnTo>
                    <a:pt x="189" y="3349"/>
                  </a:lnTo>
                  <a:cubicBezTo>
                    <a:pt x="217" y="3421"/>
                    <a:pt x="232" y="3493"/>
                    <a:pt x="232" y="3566"/>
                  </a:cubicBezTo>
                  <a:lnTo>
                    <a:pt x="232" y="3696"/>
                  </a:lnTo>
                  <a:lnTo>
                    <a:pt x="4851" y="3696"/>
                  </a:lnTo>
                  <a:lnTo>
                    <a:pt x="4851" y="3580"/>
                  </a:lnTo>
                  <a:cubicBezTo>
                    <a:pt x="4851" y="3508"/>
                    <a:pt x="4851" y="3421"/>
                    <a:pt x="4880" y="3349"/>
                  </a:cubicBezTo>
                  <a:lnTo>
                    <a:pt x="4952" y="3133"/>
                  </a:lnTo>
                  <a:cubicBezTo>
                    <a:pt x="5039" y="2887"/>
                    <a:pt x="5082" y="2642"/>
                    <a:pt x="5082" y="2396"/>
                  </a:cubicBezTo>
                  <a:lnTo>
                    <a:pt x="5082" y="462"/>
                  </a:lnTo>
                  <a:cubicBezTo>
                    <a:pt x="5082" y="202"/>
                    <a:pt x="4880" y="0"/>
                    <a:pt x="462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44">
              <a:extLst>
                <a:ext uri="{FF2B5EF4-FFF2-40B4-BE49-F238E27FC236}">
                  <a16:creationId xmlns:a16="http://schemas.microsoft.com/office/drawing/2014/main" id="{DBEE9191-0E0B-C3B8-A33F-4719F32441C5}"/>
                </a:ext>
              </a:extLst>
            </p:cNvPr>
            <p:cNvSpPr/>
            <p:nvPr/>
          </p:nvSpPr>
          <p:spPr>
            <a:xfrm>
              <a:off x="7198900" y="1954261"/>
              <a:ext cx="178312" cy="178591"/>
            </a:xfrm>
            <a:custGeom>
              <a:avLst/>
              <a:gdLst/>
              <a:ahLst/>
              <a:cxnLst/>
              <a:rect l="l" t="t" r="r" b="b"/>
              <a:pathLst>
                <a:path w="3928" h="3696" extrusionOk="0">
                  <a:moveTo>
                    <a:pt x="939" y="0"/>
                  </a:moveTo>
                  <a:cubicBezTo>
                    <a:pt x="419" y="0"/>
                    <a:pt x="1" y="419"/>
                    <a:pt x="1" y="938"/>
                  </a:cubicBezTo>
                  <a:cubicBezTo>
                    <a:pt x="1" y="1458"/>
                    <a:pt x="419" y="1877"/>
                    <a:pt x="939" y="1877"/>
                  </a:cubicBezTo>
                  <a:lnTo>
                    <a:pt x="1069" y="1877"/>
                  </a:lnTo>
                  <a:lnTo>
                    <a:pt x="1127" y="3696"/>
                  </a:lnTo>
                  <a:lnTo>
                    <a:pt x="3696" y="3696"/>
                  </a:lnTo>
                  <a:lnTo>
                    <a:pt x="3696" y="3580"/>
                  </a:lnTo>
                  <a:cubicBezTo>
                    <a:pt x="3696" y="3508"/>
                    <a:pt x="3696" y="3421"/>
                    <a:pt x="3725" y="3349"/>
                  </a:cubicBezTo>
                  <a:lnTo>
                    <a:pt x="3797" y="3133"/>
                  </a:lnTo>
                  <a:cubicBezTo>
                    <a:pt x="3884" y="2887"/>
                    <a:pt x="3927" y="2642"/>
                    <a:pt x="3927" y="2396"/>
                  </a:cubicBezTo>
                  <a:lnTo>
                    <a:pt x="3927" y="462"/>
                  </a:lnTo>
                  <a:cubicBezTo>
                    <a:pt x="3927" y="202"/>
                    <a:pt x="3711" y="0"/>
                    <a:pt x="34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44">
              <a:extLst>
                <a:ext uri="{FF2B5EF4-FFF2-40B4-BE49-F238E27FC236}">
                  <a16:creationId xmlns:a16="http://schemas.microsoft.com/office/drawing/2014/main" id="{0A912B57-2B38-710B-AE28-9405EA4228FC}"/>
                </a:ext>
              </a:extLst>
            </p:cNvPr>
            <p:cNvSpPr/>
            <p:nvPr/>
          </p:nvSpPr>
          <p:spPr>
            <a:xfrm>
              <a:off x="7198900" y="2222096"/>
              <a:ext cx="125880" cy="100457"/>
            </a:xfrm>
            <a:custGeom>
              <a:avLst/>
              <a:gdLst/>
              <a:ahLst/>
              <a:cxnLst/>
              <a:rect l="l" t="t" r="r" b="b"/>
              <a:pathLst>
                <a:path w="2773" h="2079" extrusionOk="0">
                  <a:moveTo>
                    <a:pt x="1" y="0"/>
                  </a:moveTo>
                  <a:lnTo>
                    <a:pt x="1" y="2079"/>
                  </a:lnTo>
                  <a:lnTo>
                    <a:pt x="2772" y="2079"/>
                  </a:lnTo>
                  <a:lnTo>
                    <a:pt x="2772" y="0"/>
                  </a:lnTo>
                  <a:close/>
                </a:path>
              </a:pathLst>
            </a:custGeom>
            <a:solidFill>
              <a:srgbClr val="DD7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44">
              <a:extLst>
                <a:ext uri="{FF2B5EF4-FFF2-40B4-BE49-F238E27FC236}">
                  <a16:creationId xmlns:a16="http://schemas.microsoft.com/office/drawing/2014/main" id="{A14E2B96-C1F6-C3E7-C01C-A921E7F1E72D}"/>
                </a:ext>
              </a:extLst>
            </p:cNvPr>
            <p:cNvSpPr/>
            <p:nvPr/>
          </p:nvSpPr>
          <p:spPr>
            <a:xfrm>
              <a:off x="7198900" y="2222096"/>
              <a:ext cx="125880" cy="56003"/>
            </a:xfrm>
            <a:custGeom>
              <a:avLst/>
              <a:gdLst/>
              <a:ahLst/>
              <a:cxnLst/>
              <a:rect l="l" t="t" r="r" b="b"/>
              <a:pathLst>
                <a:path w="2773" h="1159" extrusionOk="0">
                  <a:moveTo>
                    <a:pt x="1" y="0"/>
                  </a:moveTo>
                  <a:lnTo>
                    <a:pt x="1" y="780"/>
                  </a:lnTo>
                  <a:cubicBezTo>
                    <a:pt x="427" y="1032"/>
                    <a:pt x="903" y="1159"/>
                    <a:pt x="1381" y="1159"/>
                  </a:cubicBezTo>
                  <a:cubicBezTo>
                    <a:pt x="1859" y="1159"/>
                    <a:pt x="2339" y="1032"/>
                    <a:pt x="2772" y="780"/>
                  </a:cubicBezTo>
                  <a:lnTo>
                    <a:pt x="2772" y="0"/>
                  </a:lnTo>
                  <a:close/>
                </a:path>
              </a:pathLst>
            </a:custGeom>
            <a:solidFill>
              <a:srgbClr val="CE53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44">
              <a:extLst>
                <a:ext uri="{FF2B5EF4-FFF2-40B4-BE49-F238E27FC236}">
                  <a16:creationId xmlns:a16="http://schemas.microsoft.com/office/drawing/2014/main" id="{95E178BF-7568-A31F-02F5-7AD249E923BF}"/>
                </a:ext>
              </a:extLst>
            </p:cNvPr>
            <p:cNvSpPr/>
            <p:nvPr/>
          </p:nvSpPr>
          <p:spPr>
            <a:xfrm>
              <a:off x="7177928" y="2281770"/>
              <a:ext cx="83935" cy="80066"/>
            </a:xfrm>
            <a:custGeom>
              <a:avLst/>
              <a:gdLst/>
              <a:ahLst/>
              <a:cxnLst/>
              <a:rect l="l" t="t" r="r" b="b"/>
              <a:pathLst>
                <a:path w="1849" h="1657" extrusionOk="0">
                  <a:moveTo>
                    <a:pt x="413" y="1"/>
                  </a:moveTo>
                  <a:cubicBezTo>
                    <a:pt x="327" y="1"/>
                    <a:pt x="242" y="49"/>
                    <a:pt x="203" y="137"/>
                  </a:cubicBezTo>
                  <a:lnTo>
                    <a:pt x="1" y="555"/>
                  </a:lnTo>
                  <a:lnTo>
                    <a:pt x="752" y="1566"/>
                  </a:lnTo>
                  <a:cubicBezTo>
                    <a:pt x="798" y="1628"/>
                    <a:pt x="869" y="1656"/>
                    <a:pt x="941" y="1656"/>
                  </a:cubicBezTo>
                  <a:cubicBezTo>
                    <a:pt x="1003" y="1656"/>
                    <a:pt x="1065" y="1635"/>
                    <a:pt x="1112" y="1595"/>
                  </a:cubicBezTo>
                  <a:lnTo>
                    <a:pt x="1849" y="844"/>
                  </a:lnTo>
                  <a:lnTo>
                    <a:pt x="535" y="36"/>
                  </a:lnTo>
                  <a:cubicBezTo>
                    <a:pt x="497" y="12"/>
                    <a:pt x="455" y="1"/>
                    <a:pt x="4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44">
              <a:extLst>
                <a:ext uri="{FF2B5EF4-FFF2-40B4-BE49-F238E27FC236}">
                  <a16:creationId xmlns:a16="http://schemas.microsoft.com/office/drawing/2014/main" id="{A0903C6D-E763-C211-28EC-CEA36FDDABC6}"/>
                </a:ext>
              </a:extLst>
            </p:cNvPr>
            <p:cNvSpPr/>
            <p:nvPr/>
          </p:nvSpPr>
          <p:spPr>
            <a:xfrm>
              <a:off x="7261816" y="2281770"/>
              <a:ext cx="83935" cy="80066"/>
            </a:xfrm>
            <a:custGeom>
              <a:avLst/>
              <a:gdLst/>
              <a:ahLst/>
              <a:cxnLst/>
              <a:rect l="l" t="t" r="r" b="b"/>
              <a:pathLst>
                <a:path w="1849" h="1657" extrusionOk="0">
                  <a:moveTo>
                    <a:pt x="1436" y="1"/>
                  </a:moveTo>
                  <a:cubicBezTo>
                    <a:pt x="1394" y="1"/>
                    <a:pt x="1352" y="12"/>
                    <a:pt x="1314" y="36"/>
                  </a:cubicBezTo>
                  <a:lnTo>
                    <a:pt x="1" y="844"/>
                  </a:lnTo>
                  <a:lnTo>
                    <a:pt x="737" y="1595"/>
                  </a:lnTo>
                  <a:cubicBezTo>
                    <a:pt x="784" y="1635"/>
                    <a:pt x="843" y="1656"/>
                    <a:pt x="902" y="1656"/>
                  </a:cubicBezTo>
                  <a:cubicBezTo>
                    <a:pt x="970" y="1656"/>
                    <a:pt x="1037" y="1628"/>
                    <a:pt x="1083" y="1566"/>
                  </a:cubicBezTo>
                  <a:lnTo>
                    <a:pt x="1848" y="555"/>
                  </a:lnTo>
                  <a:lnTo>
                    <a:pt x="1646" y="137"/>
                  </a:lnTo>
                  <a:cubicBezTo>
                    <a:pt x="1607" y="49"/>
                    <a:pt x="1522" y="1"/>
                    <a:pt x="14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44">
              <a:extLst>
                <a:ext uri="{FF2B5EF4-FFF2-40B4-BE49-F238E27FC236}">
                  <a16:creationId xmlns:a16="http://schemas.microsoft.com/office/drawing/2014/main" id="{AD931EAD-B1A4-692F-D119-B1AB2683B70A}"/>
                </a:ext>
              </a:extLst>
            </p:cNvPr>
            <p:cNvSpPr/>
            <p:nvPr/>
          </p:nvSpPr>
          <p:spPr>
            <a:xfrm>
              <a:off x="7156956" y="2044522"/>
              <a:ext cx="209770" cy="211110"/>
            </a:xfrm>
            <a:custGeom>
              <a:avLst/>
              <a:gdLst/>
              <a:ahLst/>
              <a:cxnLst/>
              <a:rect l="l" t="t" r="r" b="b"/>
              <a:pathLst>
                <a:path w="4621" h="4369" extrusionOk="0">
                  <a:moveTo>
                    <a:pt x="2025" y="1"/>
                  </a:moveTo>
                  <a:cubicBezTo>
                    <a:pt x="1423" y="1"/>
                    <a:pt x="898" y="105"/>
                    <a:pt x="636" y="167"/>
                  </a:cubicBezTo>
                  <a:cubicBezTo>
                    <a:pt x="535" y="182"/>
                    <a:pt x="463" y="283"/>
                    <a:pt x="463" y="384"/>
                  </a:cubicBezTo>
                  <a:lnTo>
                    <a:pt x="463" y="947"/>
                  </a:lnTo>
                  <a:cubicBezTo>
                    <a:pt x="463" y="1062"/>
                    <a:pt x="405" y="1178"/>
                    <a:pt x="319" y="1279"/>
                  </a:cubicBezTo>
                  <a:lnTo>
                    <a:pt x="131" y="1467"/>
                  </a:lnTo>
                  <a:cubicBezTo>
                    <a:pt x="44" y="1553"/>
                    <a:pt x="1" y="1669"/>
                    <a:pt x="1" y="1784"/>
                  </a:cubicBezTo>
                  <a:lnTo>
                    <a:pt x="1" y="2059"/>
                  </a:lnTo>
                  <a:cubicBezTo>
                    <a:pt x="1" y="3343"/>
                    <a:pt x="1026" y="4368"/>
                    <a:pt x="2311" y="4368"/>
                  </a:cubicBezTo>
                  <a:cubicBezTo>
                    <a:pt x="3581" y="4368"/>
                    <a:pt x="4620" y="3329"/>
                    <a:pt x="4620" y="2059"/>
                  </a:cubicBezTo>
                  <a:lnTo>
                    <a:pt x="4620" y="1784"/>
                  </a:lnTo>
                  <a:cubicBezTo>
                    <a:pt x="4620" y="1669"/>
                    <a:pt x="4577" y="1539"/>
                    <a:pt x="4490" y="1452"/>
                  </a:cubicBezTo>
                  <a:lnTo>
                    <a:pt x="4303" y="1265"/>
                  </a:lnTo>
                  <a:cubicBezTo>
                    <a:pt x="4202" y="1178"/>
                    <a:pt x="4158" y="1062"/>
                    <a:pt x="4158" y="947"/>
                  </a:cubicBezTo>
                  <a:lnTo>
                    <a:pt x="4158" y="817"/>
                  </a:lnTo>
                  <a:cubicBezTo>
                    <a:pt x="4158" y="716"/>
                    <a:pt x="4115" y="629"/>
                    <a:pt x="4043" y="572"/>
                  </a:cubicBezTo>
                  <a:cubicBezTo>
                    <a:pt x="3439" y="126"/>
                    <a:pt x="2685" y="1"/>
                    <a:pt x="2025" y="1"/>
                  </a:cubicBezTo>
                  <a:close/>
                </a:path>
              </a:pathLst>
            </a:custGeom>
            <a:solidFill>
              <a:srgbClr val="DD7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44">
              <a:extLst>
                <a:ext uri="{FF2B5EF4-FFF2-40B4-BE49-F238E27FC236}">
                  <a16:creationId xmlns:a16="http://schemas.microsoft.com/office/drawing/2014/main" id="{108484F2-3564-0719-22F4-2946E37ABA56}"/>
                </a:ext>
              </a:extLst>
            </p:cNvPr>
            <p:cNvSpPr/>
            <p:nvPr/>
          </p:nvSpPr>
          <p:spPr>
            <a:xfrm>
              <a:off x="7156956" y="2044860"/>
              <a:ext cx="188798" cy="210047"/>
            </a:xfrm>
            <a:custGeom>
              <a:avLst/>
              <a:gdLst/>
              <a:ahLst/>
              <a:cxnLst/>
              <a:rect l="l" t="t" r="r" b="b"/>
              <a:pathLst>
                <a:path w="4159" h="4347" extrusionOk="0">
                  <a:moveTo>
                    <a:pt x="1986" y="1"/>
                  </a:moveTo>
                  <a:cubicBezTo>
                    <a:pt x="1772" y="1"/>
                    <a:pt x="1570" y="13"/>
                    <a:pt x="1387" y="31"/>
                  </a:cubicBezTo>
                  <a:cubicBezTo>
                    <a:pt x="1127" y="59"/>
                    <a:pt x="881" y="103"/>
                    <a:pt x="636" y="160"/>
                  </a:cubicBezTo>
                  <a:cubicBezTo>
                    <a:pt x="521" y="189"/>
                    <a:pt x="448" y="276"/>
                    <a:pt x="448" y="391"/>
                  </a:cubicBezTo>
                  <a:lnTo>
                    <a:pt x="448" y="940"/>
                  </a:lnTo>
                  <a:cubicBezTo>
                    <a:pt x="448" y="1055"/>
                    <a:pt x="405" y="1171"/>
                    <a:pt x="319" y="1272"/>
                  </a:cubicBezTo>
                  <a:lnTo>
                    <a:pt x="131" y="1460"/>
                  </a:lnTo>
                  <a:cubicBezTo>
                    <a:pt x="44" y="1546"/>
                    <a:pt x="1" y="1662"/>
                    <a:pt x="1" y="1792"/>
                  </a:cubicBezTo>
                  <a:lnTo>
                    <a:pt x="1" y="2052"/>
                  </a:lnTo>
                  <a:cubicBezTo>
                    <a:pt x="1" y="3221"/>
                    <a:pt x="867" y="4202"/>
                    <a:pt x="2022" y="4347"/>
                  </a:cubicBezTo>
                  <a:cubicBezTo>
                    <a:pt x="1618" y="3914"/>
                    <a:pt x="1387" y="3351"/>
                    <a:pt x="1387" y="2744"/>
                  </a:cubicBezTo>
                  <a:lnTo>
                    <a:pt x="1387" y="1055"/>
                  </a:lnTo>
                  <a:cubicBezTo>
                    <a:pt x="1387" y="825"/>
                    <a:pt x="1560" y="622"/>
                    <a:pt x="1791" y="594"/>
                  </a:cubicBezTo>
                  <a:cubicBezTo>
                    <a:pt x="1966" y="575"/>
                    <a:pt x="2188" y="558"/>
                    <a:pt x="2436" y="558"/>
                  </a:cubicBezTo>
                  <a:cubicBezTo>
                    <a:pt x="2964" y="558"/>
                    <a:pt x="3608" y="635"/>
                    <a:pt x="4158" y="940"/>
                  </a:cubicBezTo>
                  <a:lnTo>
                    <a:pt x="4158" y="810"/>
                  </a:lnTo>
                  <a:cubicBezTo>
                    <a:pt x="4158" y="723"/>
                    <a:pt x="4115" y="637"/>
                    <a:pt x="4043" y="579"/>
                  </a:cubicBezTo>
                  <a:cubicBezTo>
                    <a:pt x="3420" y="121"/>
                    <a:pt x="2649" y="1"/>
                    <a:pt x="1986" y="1"/>
                  </a:cubicBezTo>
                  <a:close/>
                </a:path>
              </a:pathLst>
            </a:custGeom>
            <a:solidFill>
              <a:srgbClr val="CE53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44">
              <a:extLst>
                <a:ext uri="{FF2B5EF4-FFF2-40B4-BE49-F238E27FC236}">
                  <a16:creationId xmlns:a16="http://schemas.microsoft.com/office/drawing/2014/main" id="{50969C6A-7CF6-F684-2DFA-925CA7D6A7A5}"/>
                </a:ext>
              </a:extLst>
            </p:cNvPr>
            <p:cNvSpPr/>
            <p:nvPr/>
          </p:nvSpPr>
          <p:spPr>
            <a:xfrm>
              <a:off x="7083599" y="2346228"/>
              <a:ext cx="62917" cy="110943"/>
            </a:xfrm>
            <a:custGeom>
              <a:avLst/>
              <a:gdLst/>
              <a:ahLst/>
              <a:cxnLst/>
              <a:rect l="l" t="t" r="r" b="b"/>
              <a:pathLst>
                <a:path w="1386" h="2296" extrusionOk="0">
                  <a:moveTo>
                    <a:pt x="246" y="1"/>
                  </a:moveTo>
                  <a:cubicBezTo>
                    <a:pt x="87" y="160"/>
                    <a:pt x="0" y="391"/>
                    <a:pt x="0" y="622"/>
                  </a:cubicBezTo>
                  <a:lnTo>
                    <a:pt x="0" y="2065"/>
                  </a:lnTo>
                  <a:cubicBezTo>
                    <a:pt x="0" y="2181"/>
                    <a:pt x="101" y="2296"/>
                    <a:pt x="231" y="2296"/>
                  </a:cubicBezTo>
                  <a:lnTo>
                    <a:pt x="1386" y="2296"/>
                  </a:lnTo>
                  <a:lnTo>
                    <a:pt x="1386" y="1516"/>
                  </a:lnTo>
                  <a:cubicBezTo>
                    <a:pt x="1386" y="1271"/>
                    <a:pt x="1285" y="1040"/>
                    <a:pt x="1112" y="867"/>
                  </a:cubicBezTo>
                  <a:lnTo>
                    <a:pt x="24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4" name="Google Shape;794;p44">
            <a:extLst>
              <a:ext uri="{FF2B5EF4-FFF2-40B4-BE49-F238E27FC236}">
                <a16:creationId xmlns:a16="http://schemas.microsoft.com/office/drawing/2014/main" id="{6A05F0AD-A046-A15B-93E4-FC0C98AC8EFC}"/>
              </a:ext>
            </a:extLst>
          </p:cNvPr>
          <p:cNvGrpSpPr/>
          <p:nvPr/>
        </p:nvGrpSpPr>
        <p:grpSpPr>
          <a:xfrm>
            <a:off x="7145478" y="1943966"/>
            <a:ext cx="652104" cy="502910"/>
            <a:chOff x="4256421" y="1925616"/>
            <a:chExt cx="652104" cy="502910"/>
          </a:xfrm>
        </p:grpSpPr>
        <p:sp>
          <p:nvSpPr>
            <p:cNvPr id="795" name="Google Shape;795;p44">
              <a:extLst>
                <a:ext uri="{FF2B5EF4-FFF2-40B4-BE49-F238E27FC236}">
                  <a16:creationId xmlns:a16="http://schemas.microsoft.com/office/drawing/2014/main" id="{FF7A2FF7-5BD2-CCEC-E12B-30CD2E73E227}"/>
                </a:ext>
              </a:extLst>
            </p:cNvPr>
            <p:cNvSpPr/>
            <p:nvPr/>
          </p:nvSpPr>
          <p:spPr>
            <a:xfrm>
              <a:off x="4256421" y="1965539"/>
              <a:ext cx="652104" cy="462987"/>
            </a:xfrm>
            <a:custGeom>
              <a:avLst/>
              <a:gdLst/>
              <a:ahLst/>
              <a:cxnLst/>
              <a:rect l="l" t="t" r="r" b="b"/>
              <a:pathLst>
                <a:path w="15331" h="11377" extrusionOk="0">
                  <a:moveTo>
                    <a:pt x="736" y="1"/>
                  </a:moveTo>
                  <a:cubicBezTo>
                    <a:pt x="332" y="1"/>
                    <a:pt x="0" y="333"/>
                    <a:pt x="0" y="752"/>
                  </a:cubicBezTo>
                  <a:lnTo>
                    <a:pt x="0" y="10640"/>
                  </a:lnTo>
                  <a:cubicBezTo>
                    <a:pt x="0" y="11044"/>
                    <a:pt x="332" y="11376"/>
                    <a:pt x="736" y="11376"/>
                  </a:cubicBezTo>
                  <a:lnTo>
                    <a:pt x="14594" y="11376"/>
                  </a:lnTo>
                  <a:cubicBezTo>
                    <a:pt x="14999" y="11376"/>
                    <a:pt x="15331" y="11044"/>
                    <a:pt x="15331" y="10640"/>
                  </a:cubicBezTo>
                  <a:lnTo>
                    <a:pt x="15331" y="752"/>
                  </a:lnTo>
                  <a:cubicBezTo>
                    <a:pt x="15331" y="333"/>
                    <a:pt x="14999" y="1"/>
                    <a:pt x="145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44">
              <a:extLst>
                <a:ext uri="{FF2B5EF4-FFF2-40B4-BE49-F238E27FC236}">
                  <a16:creationId xmlns:a16="http://schemas.microsoft.com/office/drawing/2014/main" id="{9BC98FCE-C649-6D95-E52F-EB79D5BD84C2}"/>
                </a:ext>
              </a:extLst>
            </p:cNvPr>
            <p:cNvSpPr/>
            <p:nvPr/>
          </p:nvSpPr>
          <p:spPr>
            <a:xfrm>
              <a:off x="4256421" y="1965539"/>
              <a:ext cx="652104" cy="60554"/>
            </a:xfrm>
            <a:custGeom>
              <a:avLst/>
              <a:gdLst/>
              <a:ahLst/>
              <a:cxnLst/>
              <a:rect l="l" t="t" r="r" b="b"/>
              <a:pathLst>
                <a:path w="15331" h="1488" extrusionOk="0">
                  <a:moveTo>
                    <a:pt x="736" y="1"/>
                  </a:moveTo>
                  <a:cubicBezTo>
                    <a:pt x="332" y="1"/>
                    <a:pt x="0" y="333"/>
                    <a:pt x="0" y="752"/>
                  </a:cubicBezTo>
                  <a:lnTo>
                    <a:pt x="0" y="1488"/>
                  </a:lnTo>
                  <a:lnTo>
                    <a:pt x="15331" y="1488"/>
                  </a:lnTo>
                  <a:lnTo>
                    <a:pt x="15331" y="752"/>
                  </a:lnTo>
                  <a:cubicBezTo>
                    <a:pt x="15331" y="333"/>
                    <a:pt x="14999" y="1"/>
                    <a:pt x="145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44">
              <a:extLst>
                <a:ext uri="{FF2B5EF4-FFF2-40B4-BE49-F238E27FC236}">
                  <a16:creationId xmlns:a16="http://schemas.microsoft.com/office/drawing/2014/main" id="{22F93933-6756-C068-9E71-8E02E92DA6AD}"/>
                </a:ext>
              </a:extLst>
            </p:cNvPr>
            <p:cNvSpPr/>
            <p:nvPr/>
          </p:nvSpPr>
          <p:spPr>
            <a:xfrm>
              <a:off x="4298146" y="1965539"/>
              <a:ext cx="84177" cy="40573"/>
            </a:xfrm>
            <a:custGeom>
              <a:avLst/>
              <a:gdLst/>
              <a:ahLst/>
              <a:cxnLst/>
              <a:rect l="l" t="t" r="r" b="b"/>
              <a:pathLst>
                <a:path w="1979" h="997" extrusionOk="0">
                  <a:moveTo>
                    <a:pt x="1" y="1"/>
                  </a:moveTo>
                  <a:lnTo>
                    <a:pt x="1" y="246"/>
                  </a:lnTo>
                  <a:cubicBezTo>
                    <a:pt x="1" y="665"/>
                    <a:pt x="333" y="997"/>
                    <a:pt x="751" y="997"/>
                  </a:cubicBezTo>
                  <a:lnTo>
                    <a:pt x="1242" y="997"/>
                  </a:lnTo>
                  <a:cubicBezTo>
                    <a:pt x="1646" y="997"/>
                    <a:pt x="1978" y="665"/>
                    <a:pt x="1978" y="246"/>
                  </a:cubicBezTo>
                  <a:lnTo>
                    <a:pt x="197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44">
              <a:extLst>
                <a:ext uri="{FF2B5EF4-FFF2-40B4-BE49-F238E27FC236}">
                  <a16:creationId xmlns:a16="http://schemas.microsoft.com/office/drawing/2014/main" id="{AFD83017-A111-8AED-3EF1-F8E0D1AD2EE3}"/>
                </a:ext>
              </a:extLst>
            </p:cNvPr>
            <p:cNvSpPr/>
            <p:nvPr/>
          </p:nvSpPr>
          <p:spPr>
            <a:xfrm>
              <a:off x="4781969" y="1965539"/>
              <a:ext cx="84772" cy="40573"/>
            </a:xfrm>
            <a:custGeom>
              <a:avLst/>
              <a:gdLst/>
              <a:ahLst/>
              <a:cxnLst/>
              <a:rect l="l" t="t" r="r" b="b"/>
              <a:pathLst>
                <a:path w="1993" h="997" extrusionOk="0">
                  <a:moveTo>
                    <a:pt x="1" y="1"/>
                  </a:moveTo>
                  <a:lnTo>
                    <a:pt x="1" y="246"/>
                  </a:lnTo>
                  <a:cubicBezTo>
                    <a:pt x="1" y="665"/>
                    <a:pt x="333" y="997"/>
                    <a:pt x="751" y="997"/>
                  </a:cubicBezTo>
                  <a:lnTo>
                    <a:pt x="1242" y="997"/>
                  </a:lnTo>
                  <a:cubicBezTo>
                    <a:pt x="1646" y="997"/>
                    <a:pt x="1993" y="665"/>
                    <a:pt x="1993" y="246"/>
                  </a:cubicBezTo>
                  <a:lnTo>
                    <a:pt x="199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44">
              <a:extLst>
                <a:ext uri="{FF2B5EF4-FFF2-40B4-BE49-F238E27FC236}">
                  <a16:creationId xmlns:a16="http://schemas.microsoft.com/office/drawing/2014/main" id="{AD14600E-0031-EDCB-F8C1-769FD52F9442}"/>
                </a:ext>
              </a:extLst>
            </p:cNvPr>
            <p:cNvSpPr/>
            <p:nvPr/>
          </p:nvSpPr>
          <p:spPr>
            <a:xfrm>
              <a:off x="4319626" y="1925616"/>
              <a:ext cx="41812" cy="60554"/>
            </a:xfrm>
            <a:custGeom>
              <a:avLst/>
              <a:gdLst/>
              <a:ahLst/>
              <a:cxnLst/>
              <a:rect l="l" t="t" r="r" b="b"/>
              <a:pathLst>
                <a:path w="983" h="1488" extrusionOk="0">
                  <a:moveTo>
                    <a:pt x="246" y="0"/>
                  </a:moveTo>
                  <a:cubicBezTo>
                    <a:pt x="102" y="0"/>
                    <a:pt x="1" y="101"/>
                    <a:pt x="1" y="246"/>
                  </a:cubicBezTo>
                  <a:lnTo>
                    <a:pt x="1" y="1242"/>
                  </a:lnTo>
                  <a:cubicBezTo>
                    <a:pt x="1" y="1372"/>
                    <a:pt x="102" y="1487"/>
                    <a:pt x="246" y="1487"/>
                  </a:cubicBezTo>
                  <a:lnTo>
                    <a:pt x="737" y="1487"/>
                  </a:lnTo>
                  <a:cubicBezTo>
                    <a:pt x="882" y="1487"/>
                    <a:pt x="983" y="1372"/>
                    <a:pt x="983" y="1227"/>
                  </a:cubicBezTo>
                  <a:lnTo>
                    <a:pt x="983" y="246"/>
                  </a:lnTo>
                  <a:cubicBezTo>
                    <a:pt x="983" y="101"/>
                    <a:pt x="867" y="0"/>
                    <a:pt x="7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44">
              <a:extLst>
                <a:ext uri="{FF2B5EF4-FFF2-40B4-BE49-F238E27FC236}">
                  <a16:creationId xmlns:a16="http://schemas.microsoft.com/office/drawing/2014/main" id="{369FDA37-833B-D4E8-ABC8-5C3C9BF5EC2D}"/>
                </a:ext>
              </a:extLst>
            </p:cNvPr>
            <p:cNvSpPr/>
            <p:nvPr/>
          </p:nvSpPr>
          <p:spPr>
            <a:xfrm>
              <a:off x="4319626" y="1925616"/>
              <a:ext cx="42407" cy="29992"/>
            </a:xfrm>
            <a:custGeom>
              <a:avLst/>
              <a:gdLst/>
              <a:ahLst/>
              <a:cxnLst/>
              <a:rect l="l" t="t" r="r" b="b"/>
              <a:pathLst>
                <a:path w="997" h="737" extrusionOk="0">
                  <a:moveTo>
                    <a:pt x="246" y="0"/>
                  </a:moveTo>
                  <a:cubicBezTo>
                    <a:pt x="116" y="0"/>
                    <a:pt x="1" y="101"/>
                    <a:pt x="1" y="246"/>
                  </a:cubicBezTo>
                  <a:lnTo>
                    <a:pt x="1" y="491"/>
                  </a:lnTo>
                  <a:cubicBezTo>
                    <a:pt x="1" y="621"/>
                    <a:pt x="102" y="737"/>
                    <a:pt x="246" y="737"/>
                  </a:cubicBezTo>
                  <a:lnTo>
                    <a:pt x="737" y="737"/>
                  </a:lnTo>
                  <a:cubicBezTo>
                    <a:pt x="882" y="737"/>
                    <a:pt x="997" y="621"/>
                    <a:pt x="983" y="491"/>
                  </a:cubicBezTo>
                  <a:lnTo>
                    <a:pt x="983" y="246"/>
                  </a:lnTo>
                  <a:cubicBezTo>
                    <a:pt x="983" y="101"/>
                    <a:pt x="882" y="0"/>
                    <a:pt x="73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44">
              <a:extLst>
                <a:ext uri="{FF2B5EF4-FFF2-40B4-BE49-F238E27FC236}">
                  <a16:creationId xmlns:a16="http://schemas.microsoft.com/office/drawing/2014/main" id="{745C6EFE-6798-AA72-A2FA-C35688B8C2DE}"/>
                </a:ext>
              </a:extLst>
            </p:cNvPr>
            <p:cNvSpPr/>
            <p:nvPr/>
          </p:nvSpPr>
          <p:spPr>
            <a:xfrm>
              <a:off x="4803491" y="1925616"/>
              <a:ext cx="42407" cy="60554"/>
            </a:xfrm>
            <a:custGeom>
              <a:avLst/>
              <a:gdLst/>
              <a:ahLst/>
              <a:cxnLst/>
              <a:rect l="l" t="t" r="r" b="b"/>
              <a:pathLst>
                <a:path w="997" h="1488" extrusionOk="0">
                  <a:moveTo>
                    <a:pt x="245" y="0"/>
                  </a:moveTo>
                  <a:cubicBezTo>
                    <a:pt x="116" y="0"/>
                    <a:pt x="0" y="101"/>
                    <a:pt x="0" y="246"/>
                  </a:cubicBezTo>
                  <a:lnTo>
                    <a:pt x="0" y="1242"/>
                  </a:lnTo>
                  <a:cubicBezTo>
                    <a:pt x="0" y="1372"/>
                    <a:pt x="116" y="1487"/>
                    <a:pt x="245" y="1487"/>
                  </a:cubicBezTo>
                  <a:lnTo>
                    <a:pt x="736" y="1487"/>
                  </a:lnTo>
                  <a:cubicBezTo>
                    <a:pt x="881" y="1487"/>
                    <a:pt x="996" y="1372"/>
                    <a:pt x="982" y="1227"/>
                  </a:cubicBezTo>
                  <a:lnTo>
                    <a:pt x="982" y="246"/>
                  </a:lnTo>
                  <a:cubicBezTo>
                    <a:pt x="982" y="101"/>
                    <a:pt x="881" y="0"/>
                    <a:pt x="7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44">
              <a:extLst>
                <a:ext uri="{FF2B5EF4-FFF2-40B4-BE49-F238E27FC236}">
                  <a16:creationId xmlns:a16="http://schemas.microsoft.com/office/drawing/2014/main" id="{859AE364-5AC6-2157-4681-1FF49B71F9A9}"/>
                </a:ext>
              </a:extLst>
            </p:cNvPr>
            <p:cNvSpPr/>
            <p:nvPr/>
          </p:nvSpPr>
          <p:spPr>
            <a:xfrm>
              <a:off x="4802853" y="1925616"/>
              <a:ext cx="42407" cy="29992"/>
            </a:xfrm>
            <a:custGeom>
              <a:avLst/>
              <a:gdLst/>
              <a:ahLst/>
              <a:cxnLst/>
              <a:rect l="l" t="t" r="r" b="b"/>
              <a:pathLst>
                <a:path w="997" h="737" extrusionOk="0">
                  <a:moveTo>
                    <a:pt x="260" y="0"/>
                  </a:moveTo>
                  <a:cubicBezTo>
                    <a:pt x="116" y="0"/>
                    <a:pt x="15" y="101"/>
                    <a:pt x="15" y="246"/>
                  </a:cubicBezTo>
                  <a:lnTo>
                    <a:pt x="15" y="491"/>
                  </a:lnTo>
                  <a:cubicBezTo>
                    <a:pt x="1" y="621"/>
                    <a:pt x="116" y="737"/>
                    <a:pt x="260" y="737"/>
                  </a:cubicBezTo>
                  <a:lnTo>
                    <a:pt x="751" y="737"/>
                  </a:lnTo>
                  <a:cubicBezTo>
                    <a:pt x="896" y="737"/>
                    <a:pt x="997" y="621"/>
                    <a:pt x="997" y="491"/>
                  </a:cubicBezTo>
                  <a:lnTo>
                    <a:pt x="997" y="246"/>
                  </a:lnTo>
                  <a:cubicBezTo>
                    <a:pt x="997" y="101"/>
                    <a:pt x="881" y="0"/>
                    <a:pt x="75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44">
              <a:extLst>
                <a:ext uri="{FF2B5EF4-FFF2-40B4-BE49-F238E27FC236}">
                  <a16:creationId xmlns:a16="http://schemas.microsoft.com/office/drawing/2014/main" id="{7FDC4E92-731B-FD07-9E07-1C80F3686CB2}"/>
                </a:ext>
              </a:extLst>
            </p:cNvPr>
            <p:cNvSpPr/>
            <p:nvPr/>
          </p:nvSpPr>
          <p:spPr>
            <a:xfrm>
              <a:off x="4256421" y="2026054"/>
              <a:ext cx="652104" cy="20022"/>
            </a:xfrm>
            <a:custGeom>
              <a:avLst/>
              <a:gdLst/>
              <a:ahLst/>
              <a:cxnLst/>
              <a:rect l="l" t="t" r="r" b="b"/>
              <a:pathLst>
                <a:path w="15331" h="492" extrusionOk="0">
                  <a:moveTo>
                    <a:pt x="0" y="1"/>
                  </a:moveTo>
                  <a:lnTo>
                    <a:pt x="0" y="492"/>
                  </a:lnTo>
                  <a:lnTo>
                    <a:pt x="15331" y="492"/>
                  </a:lnTo>
                  <a:lnTo>
                    <a:pt x="1533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44">
              <a:extLst>
                <a:ext uri="{FF2B5EF4-FFF2-40B4-BE49-F238E27FC236}">
                  <a16:creationId xmlns:a16="http://schemas.microsoft.com/office/drawing/2014/main" id="{AFD24046-4CC9-7BA9-7A01-AFF7CBFFADC2}"/>
                </a:ext>
              </a:extLst>
            </p:cNvPr>
            <p:cNvSpPr/>
            <p:nvPr/>
          </p:nvSpPr>
          <p:spPr>
            <a:xfrm>
              <a:off x="4319626" y="2086000"/>
              <a:ext cx="84177" cy="40573"/>
            </a:xfrm>
            <a:custGeom>
              <a:avLst/>
              <a:gdLst/>
              <a:ahLst/>
              <a:cxnLst/>
              <a:rect l="l" t="t" r="r" b="b"/>
              <a:pathLst>
                <a:path w="1979" h="997" extrusionOk="0">
                  <a:moveTo>
                    <a:pt x="246" y="0"/>
                  </a:moveTo>
                  <a:cubicBezTo>
                    <a:pt x="102" y="0"/>
                    <a:pt x="1" y="116"/>
                    <a:pt x="1" y="260"/>
                  </a:cubicBezTo>
                  <a:lnTo>
                    <a:pt x="1" y="751"/>
                  </a:lnTo>
                  <a:cubicBezTo>
                    <a:pt x="1" y="895"/>
                    <a:pt x="102" y="996"/>
                    <a:pt x="246" y="996"/>
                  </a:cubicBezTo>
                  <a:lnTo>
                    <a:pt x="1733" y="996"/>
                  </a:lnTo>
                  <a:cubicBezTo>
                    <a:pt x="1863" y="996"/>
                    <a:pt x="1979" y="881"/>
                    <a:pt x="1964" y="751"/>
                  </a:cubicBezTo>
                  <a:lnTo>
                    <a:pt x="1964" y="260"/>
                  </a:lnTo>
                  <a:cubicBezTo>
                    <a:pt x="1964" y="116"/>
                    <a:pt x="1863" y="0"/>
                    <a:pt x="171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44">
              <a:extLst>
                <a:ext uri="{FF2B5EF4-FFF2-40B4-BE49-F238E27FC236}">
                  <a16:creationId xmlns:a16="http://schemas.microsoft.com/office/drawing/2014/main" id="{2F1B12F4-FD5E-23AE-FB0D-6720480DC69E}"/>
                </a:ext>
              </a:extLst>
            </p:cNvPr>
            <p:cNvSpPr/>
            <p:nvPr/>
          </p:nvSpPr>
          <p:spPr>
            <a:xfrm>
              <a:off x="4319626" y="2167066"/>
              <a:ext cx="84177" cy="39962"/>
            </a:xfrm>
            <a:custGeom>
              <a:avLst/>
              <a:gdLst/>
              <a:ahLst/>
              <a:cxnLst/>
              <a:rect l="l" t="t" r="r" b="b"/>
              <a:pathLst>
                <a:path w="1979" h="982" extrusionOk="0">
                  <a:moveTo>
                    <a:pt x="246" y="0"/>
                  </a:moveTo>
                  <a:cubicBezTo>
                    <a:pt x="102" y="0"/>
                    <a:pt x="1" y="116"/>
                    <a:pt x="1" y="246"/>
                  </a:cubicBezTo>
                  <a:lnTo>
                    <a:pt x="1" y="736"/>
                  </a:lnTo>
                  <a:cubicBezTo>
                    <a:pt x="1" y="881"/>
                    <a:pt x="102" y="982"/>
                    <a:pt x="246" y="982"/>
                  </a:cubicBezTo>
                  <a:lnTo>
                    <a:pt x="1733" y="982"/>
                  </a:lnTo>
                  <a:cubicBezTo>
                    <a:pt x="1863" y="982"/>
                    <a:pt x="1979" y="881"/>
                    <a:pt x="1964" y="736"/>
                  </a:cubicBezTo>
                  <a:lnTo>
                    <a:pt x="1964" y="246"/>
                  </a:lnTo>
                  <a:cubicBezTo>
                    <a:pt x="1964" y="116"/>
                    <a:pt x="1863" y="0"/>
                    <a:pt x="171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44">
              <a:extLst>
                <a:ext uri="{FF2B5EF4-FFF2-40B4-BE49-F238E27FC236}">
                  <a16:creationId xmlns:a16="http://schemas.microsoft.com/office/drawing/2014/main" id="{203B5256-FCB6-FAC7-28EA-5D5A42CEAB18}"/>
                </a:ext>
              </a:extLst>
            </p:cNvPr>
            <p:cNvSpPr/>
            <p:nvPr/>
          </p:nvSpPr>
          <p:spPr>
            <a:xfrm>
              <a:off x="4319626" y="2247523"/>
              <a:ext cx="83581" cy="40573"/>
            </a:xfrm>
            <a:custGeom>
              <a:avLst/>
              <a:gdLst/>
              <a:ahLst/>
              <a:cxnLst/>
              <a:rect l="l" t="t" r="r" b="b"/>
              <a:pathLst>
                <a:path w="1965" h="997" extrusionOk="0">
                  <a:moveTo>
                    <a:pt x="246" y="1"/>
                  </a:moveTo>
                  <a:cubicBezTo>
                    <a:pt x="102" y="1"/>
                    <a:pt x="1" y="116"/>
                    <a:pt x="1" y="261"/>
                  </a:cubicBezTo>
                  <a:lnTo>
                    <a:pt x="1" y="737"/>
                  </a:lnTo>
                  <a:cubicBezTo>
                    <a:pt x="1" y="881"/>
                    <a:pt x="102" y="997"/>
                    <a:pt x="246" y="997"/>
                  </a:cubicBezTo>
                  <a:lnTo>
                    <a:pt x="1733" y="997"/>
                  </a:lnTo>
                  <a:cubicBezTo>
                    <a:pt x="1863" y="983"/>
                    <a:pt x="1964" y="881"/>
                    <a:pt x="1964" y="752"/>
                  </a:cubicBezTo>
                  <a:lnTo>
                    <a:pt x="1964" y="261"/>
                  </a:lnTo>
                  <a:cubicBezTo>
                    <a:pt x="1964" y="116"/>
                    <a:pt x="1863" y="1"/>
                    <a:pt x="171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44">
              <a:extLst>
                <a:ext uri="{FF2B5EF4-FFF2-40B4-BE49-F238E27FC236}">
                  <a16:creationId xmlns:a16="http://schemas.microsoft.com/office/drawing/2014/main" id="{65CAEAC3-46C1-EF30-D25A-AD12F386E87F}"/>
                </a:ext>
              </a:extLst>
            </p:cNvPr>
            <p:cNvSpPr/>
            <p:nvPr/>
          </p:nvSpPr>
          <p:spPr>
            <a:xfrm>
              <a:off x="4467006" y="2247523"/>
              <a:ext cx="83539" cy="40573"/>
            </a:xfrm>
            <a:custGeom>
              <a:avLst/>
              <a:gdLst/>
              <a:ahLst/>
              <a:cxnLst/>
              <a:rect l="l" t="t" r="r" b="b"/>
              <a:pathLst>
                <a:path w="1964" h="997" extrusionOk="0">
                  <a:moveTo>
                    <a:pt x="246" y="1"/>
                  </a:moveTo>
                  <a:cubicBezTo>
                    <a:pt x="102" y="1"/>
                    <a:pt x="0" y="116"/>
                    <a:pt x="0" y="261"/>
                  </a:cubicBezTo>
                  <a:lnTo>
                    <a:pt x="0" y="737"/>
                  </a:lnTo>
                  <a:cubicBezTo>
                    <a:pt x="0" y="881"/>
                    <a:pt x="102" y="997"/>
                    <a:pt x="246" y="997"/>
                  </a:cubicBezTo>
                  <a:lnTo>
                    <a:pt x="1718" y="997"/>
                  </a:lnTo>
                  <a:cubicBezTo>
                    <a:pt x="1863" y="997"/>
                    <a:pt x="1964" y="881"/>
                    <a:pt x="1964" y="752"/>
                  </a:cubicBezTo>
                  <a:lnTo>
                    <a:pt x="1964" y="261"/>
                  </a:lnTo>
                  <a:cubicBezTo>
                    <a:pt x="1964" y="116"/>
                    <a:pt x="1863" y="1"/>
                    <a:pt x="171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44">
              <a:extLst>
                <a:ext uri="{FF2B5EF4-FFF2-40B4-BE49-F238E27FC236}">
                  <a16:creationId xmlns:a16="http://schemas.microsoft.com/office/drawing/2014/main" id="{3003504C-680F-4981-9CBB-3677B2437352}"/>
                </a:ext>
              </a:extLst>
            </p:cNvPr>
            <p:cNvSpPr/>
            <p:nvPr/>
          </p:nvSpPr>
          <p:spPr>
            <a:xfrm>
              <a:off x="4613747" y="2247523"/>
              <a:ext cx="84177" cy="40573"/>
            </a:xfrm>
            <a:custGeom>
              <a:avLst/>
              <a:gdLst/>
              <a:ahLst/>
              <a:cxnLst/>
              <a:rect l="l" t="t" r="r" b="b"/>
              <a:pathLst>
                <a:path w="1979" h="997" extrusionOk="0">
                  <a:moveTo>
                    <a:pt x="260" y="1"/>
                  </a:moveTo>
                  <a:cubicBezTo>
                    <a:pt x="116" y="1"/>
                    <a:pt x="1" y="116"/>
                    <a:pt x="1" y="261"/>
                  </a:cubicBezTo>
                  <a:lnTo>
                    <a:pt x="1" y="737"/>
                  </a:lnTo>
                  <a:cubicBezTo>
                    <a:pt x="1" y="881"/>
                    <a:pt x="116" y="997"/>
                    <a:pt x="260" y="997"/>
                  </a:cubicBezTo>
                  <a:lnTo>
                    <a:pt x="1733" y="997"/>
                  </a:lnTo>
                  <a:cubicBezTo>
                    <a:pt x="1877" y="997"/>
                    <a:pt x="1978" y="881"/>
                    <a:pt x="1978" y="752"/>
                  </a:cubicBezTo>
                  <a:lnTo>
                    <a:pt x="1978" y="261"/>
                  </a:lnTo>
                  <a:cubicBezTo>
                    <a:pt x="1978" y="116"/>
                    <a:pt x="1877" y="1"/>
                    <a:pt x="17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44">
              <a:extLst>
                <a:ext uri="{FF2B5EF4-FFF2-40B4-BE49-F238E27FC236}">
                  <a16:creationId xmlns:a16="http://schemas.microsoft.com/office/drawing/2014/main" id="{67964408-5CAF-6C51-3A1E-92318E4626A4}"/>
                </a:ext>
              </a:extLst>
            </p:cNvPr>
            <p:cNvSpPr/>
            <p:nvPr/>
          </p:nvSpPr>
          <p:spPr>
            <a:xfrm>
              <a:off x="4467006" y="2167066"/>
              <a:ext cx="83539" cy="39962"/>
            </a:xfrm>
            <a:custGeom>
              <a:avLst/>
              <a:gdLst/>
              <a:ahLst/>
              <a:cxnLst/>
              <a:rect l="l" t="t" r="r" b="b"/>
              <a:pathLst>
                <a:path w="1964" h="982" extrusionOk="0">
                  <a:moveTo>
                    <a:pt x="246" y="0"/>
                  </a:moveTo>
                  <a:cubicBezTo>
                    <a:pt x="102" y="0"/>
                    <a:pt x="0" y="116"/>
                    <a:pt x="0" y="246"/>
                  </a:cubicBezTo>
                  <a:lnTo>
                    <a:pt x="0" y="736"/>
                  </a:lnTo>
                  <a:cubicBezTo>
                    <a:pt x="0" y="881"/>
                    <a:pt x="102" y="982"/>
                    <a:pt x="246" y="982"/>
                  </a:cubicBezTo>
                  <a:lnTo>
                    <a:pt x="1718" y="982"/>
                  </a:lnTo>
                  <a:cubicBezTo>
                    <a:pt x="1863" y="982"/>
                    <a:pt x="1964" y="881"/>
                    <a:pt x="1964" y="736"/>
                  </a:cubicBezTo>
                  <a:lnTo>
                    <a:pt x="1964" y="246"/>
                  </a:lnTo>
                  <a:cubicBezTo>
                    <a:pt x="1964" y="116"/>
                    <a:pt x="1863" y="0"/>
                    <a:pt x="171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44">
              <a:extLst>
                <a:ext uri="{FF2B5EF4-FFF2-40B4-BE49-F238E27FC236}">
                  <a16:creationId xmlns:a16="http://schemas.microsoft.com/office/drawing/2014/main" id="{FE0D291D-4E35-0EFE-6266-CBAF601FAF65}"/>
                </a:ext>
              </a:extLst>
            </p:cNvPr>
            <p:cNvSpPr/>
            <p:nvPr/>
          </p:nvSpPr>
          <p:spPr>
            <a:xfrm>
              <a:off x="4319626" y="2328020"/>
              <a:ext cx="83581" cy="40003"/>
            </a:xfrm>
            <a:custGeom>
              <a:avLst/>
              <a:gdLst/>
              <a:ahLst/>
              <a:cxnLst/>
              <a:rect l="l" t="t" r="r" b="b"/>
              <a:pathLst>
                <a:path w="1965" h="983" extrusionOk="0">
                  <a:moveTo>
                    <a:pt x="246" y="1"/>
                  </a:moveTo>
                  <a:cubicBezTo>
                    <a:pt x="102" y="1"/>
                    <a:pt x="1" y="116"/>
                    <a:pt x="1" y="246"/>
                  </a:cubicBezTo>
                  <a:lnTo>
                    <a:pt x="1" y="737"/>
                  </a:lnTo>
                  <a:cubicBezTo>
                    <a:pt x="1" y="867"/>
                    <a:pt x="102" y="982"/>
                    <a:pt x="246" y="982"/>
                  </a:cubicBezTo>
                  <a:lnTo>
                    <a:pt x="1733" y="982"/>
                  </a:lnTo>
                  <a:cubicBezTo>
                    <a:pt x="1863" y="982"/>
                    <a:pt x="1964" y="881"/>
                    <a:pt x="1964" y="737"/>
                  </a:cubicBezTo>
                  <a:lnTo>
                    <a:pt x="1964" y="246"/>
                  </a:lnTo>
                  <a:cubicBezTo>
                    <a:pt x="1964" y="116"/>
                    <a:pt x="1863" y="1"/>
                    <a:pt x="171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44">
              <a:extLst>
                <a:ext uri="{FF2B5EF4-FFF2-40B4-BE49-F238E27FC236}">
                  <a16:creationId xmlns:a16="http://schemas.microsoft.com/office/drawing/2014/main" id="{11BEF726-37E0-6105-1478-6847E9397C43}"/>
                </a:ext>
              </a:extLst>
            </p:cNvPr>
            <p:cNvSpPr/>
            <p:nvPr/>
          </p:nvSpPr>
          <p:spPr>
            <a:xfrm>
              <a:off x="4467006" y="2086000"/>
              <a:ext cx="84177" cy="40573"/>
            </a:xfrm>
            <a:custGeom>
              <a:avLst/>
              <a:gdLst/>
              <a:ahLst/>
              <a:cxnLst/>
              <a:rect l="l" t="t" r="r" b="b"/>
              <a:pathLst>
                <a:path w="1979" h="997" extrusionOk="0">
                  <a:moveTo>
                    <a:pt x="246" y="0"/>
                  </a:moveTo>
                  <a:cubicBezTo>
                    <a:pt x="102" y="0"/>
                    <a:pt x="0" y="116"/>
                    <a:pt x="0" y="260"/>
                  </a:cubicBezTo>
                  <a:lnTo>
                    <a:pt x="0" y="751"/>
                  </a:lnTo>
                  <a:cubicBezTo>
                    <a:pt x="0" y="895"/>
                    <a:pt x="102" y="996"/>
                    <a:pt x="246" y="996"/>
                  </a:cubicBezTo>
                  <a:lnTo>
                    <a:pt x="1718" y="996"/>
                  </a:lnTo>
                  <a:cubicBezTo>
                    <a:pt x="1863" y="996"/>
                    <a:pt x="1978" y="881"/>
                    <a:pt x="1964" y="751"/>
                  </a:cubicBezTo>
                  <a:lnTo>
                    <a:pt x="1964" y="260"/>
                  </a:lnTo>
                  <a:cubicBezTo>
                    <a:pt x="1964" y="116"/>
                    <a:pt x="1863" y="0"/>
                    <a:pt x="171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44">
              <a:extLst>
                <a:ext uri="{FF2B5EF4-FFF2-40B4-BE49-F238E27FC236}">
                  <a16:creationId xmlns:a16="http://schemas.microsoft.com/office/drawing/2014/main" id="{5632677E-D904-FC1B-4B60-8992F8ACB78D}"/>
                </a:ext>
              </a:extLst>
            </p:cNvPr>
            <p:cNvSpPr/>
            <p:nvPr/>
          </p:nvSpPr>
          <p:spPr>
            <a:xfrm>
              <a:off x="4467006" y="2328020"/>
              <a:ext cx="83539" cy="40003"/>
            </a:xfrm>
            <a:custGeom>
              <a:avLst/>
              <a:gdLst/>
              <a:ahLst/>
              <a:cxnLst/>
              <a:rect l="l" t="t" r="r" b="b"/>
              <a:pathLst>
                <a:path w="1964" h="983" extrusionOk="0">
                  <a:moveTo>
                    <a:pt x="246" y="1"/>
                  </a:moveTo>
                  <a:cubicBezTo>
                    <a:pt x="102" y="1"/>
                    <a:pt x="0" y="116"/>
                    <a:pt x="0" y="246"/>
                  </a:cubicBezTo>
                  <a:lnTo>
                    <a:pt x="0" y="737"/>
                  </a:lnTo>
                  <a:cubicBezTo>
                    <a:pt x="0" y="867"/>
                    <a:pt x="102" y="982"/>
                    <a:pt x="246" y="982"/>
                  </a:cubicBezTo>
                  <a:lnTo>
                    <a:pt x="1718" y="982"/>
                  </a:lnTo>
                  <a:cubicBezTo>
                    <a:pt x="1863" y="982"/>
                    <a:pt x="1964" y="881"/>
                    <a:pt x="1964" y="737"/>
                  </a:cubicBezTo>
                  <a:lnTo>
                    <a:pt x="1964" y="246"/>
                  </a:lnTo>
                  <a:cubicBezTo>
                    <a:pt x="1964" y="116"/>
                    <a:pt x="1863" y="1"/>
                    <a:pt x="171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44">
              <a:extLst>
                <a:ext uri="{FF2B5EF4-FFF2-40B4-BE49-F238E27FC236}">
                  <a16:creationId xmlns:a16="http://schemas.microsoft.com/office/drawing/2014/main" id="{C7C00AC5-1818-2BA5-FFFA-38F2C1782885}"/>
                </a:ext>
              </a:extLst>
            </p:cNvPr>
            <p:cNvSpPr/>
            <p:nvPr/>
          </p:nvSpPr>
          <p:spPr>
            <a:xfrm>
              <a:off x="4761127" y="2247523"/>
              <a:ext cx="84134" cy="40573"/>
            </a:xfrm>
            <a:custGeom>
              <a:avLst/>
              <a:gdLst/>
              <a:ahLst/>
              <a:cxnLst/>
              <a:rect l="l" t="t" r="r" b="b"/>
              <a:pathLst>
                <a:path w="1978" h="997" extrusionOk="0">
                  <a:moveTo>
                    <a:pt x="260" y="1"/>
                  </a:moveTo>
                  <a:cubicBezTo>
                    <a:pt x="116" y="1"/>
                    <a:pt x="0" y="116"/>
                    <a:pt x="0" y="261"/>
                  </a:cubicBezTo>
                  <a:lnTo>
                    <a:pt x="0" y="737"/>
                  </a:lnTo>
                  <a:cubicBezTo>
                    <a:pt x="0" y="881"/>
                    <a:pt x="116" y="997"/>
                    <a:pt x="260" y="997"/>
                  </a:cubicBezTo>
                  <a:lnTo>
                    <a:pt x="1732" y="997"/>
                  </a:lnTo>
                  <a:cubicBezTo>
                    <a:pt x="1877" y="997"/>
                    <a:pt x="1978" y="881"/>
                    <a:pt x="1978" y="752"/>
                  </a:cubicBezTo>
                  <a:lnTo>
                    <a:pt x="1978" y="261"/>
                  </a:lnTo>
                  <a:cubicBezTo>
                    <a:pt x="1978" y="116"/>
                    <a:pt x="1877" y="1"/>
                    <a:pt x="173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44">
              <a:extLst>
                <a:ext uri="{FF2B5EF4-FFF2-40B4-BE49-F238E27FC236}">
                  <a16:creationId xmlns:a16="http://schemas.microsoft.com/office/drawing/2014/main" id="{72F851DB-A89C-A437-F281-C5BFB4DBCFB3}"/>
                </a:ext>
              </a:extLst>
            </p:cNvPr>
            <p:cNvSpPr/>
            <p:nvPr/>
          </p:nvSpPr>
          <p:spPr>
            <a:xfrm>
              <a:off x="4761127" y="2086000"/>
              <a:ext cx="84772" cy="40573"/>
            </a:xfrm>
            <a:custGeom>
              <a:avLst/>
              <a:gdLst/>
              <a:ahLst/>
              <a:cxnLst/>
              <a:rect l="l" t="t" r="r" b="b"/>
              <a:pathLst>
                <a:path w="1993" h="997" extrusionOk="0">
                  <a:moveTo>
                    <a:pt x="260" y="0"/>
                  </a:moveTo>
                  <a:cubicBezTo>
                    <a:pt x="116" y="0"/>
                    <a:pt x="0" y="116"/>
                    <a:pt x="0" y="260"/>
                  </a:cubicBezTo>
                  <a:lnTo>
                    <a:pt x="0" y="751"/>
                  </a:lnTo>
                  <a:cubicBezTo>
                    <a:pt x="0" y="895"/>
                    <a:pt x="116" y="996"/>
                    <a:pt x="260" y="996"/>
                  </a:cubicBezTo>
                  <a:lnTo>
                    <a:pt x="1732" y="996"/>
                  </a:lnTo>
                  <a:cubicBezTo>
                    <a:pt x="1877" y="996"/>
                    <a:pt x="1992" y="881"/>
                    <a:pt x="1978" y="751"/>
                  </a:cubicBezTo>
                  <a:lnTo>
                    <a:pt x="1978" y="260"/>
                  </a:lnTo>
                  <a:cubicBezTo>
                    <a:pt x="1978" y="116"/>
                    <a:pt x="1877" y="0"/>
                    <a:pt x="173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44">
              <a:extLst>
                <a:ext uri="{FF2B5EF4-FFF2-40B4-BE49-F238E27FC236}">
                  <a16:creationId xmlns:a16="http://schemas.microsoft.com/office/drawing/2014/main" id="{23F06CEE-E71F-8B74-0004-F15BF301C301}"/>
                </a:ext>
              </a:extLst>
            </p:cNvPr>
            <p:cNvSpPr/>
            <p:nvPr/>
          </p:nvSpPr>
          <p:spPr>
            <a:xfrm>
              <a:off x="4761127" y="2328020"/>
              <a:ext cx="84134" cy="40003"/>
            </a:xfrm>
            <a:custGeom>
              <a:avLst/>
              <a:gdLst/>
              <a:ahLst/>
              <a:cxnLst/>
              <a:rect l="l" t="t" r="r" b="b"/>
              <a:pathLst>
                <a:path w="1978" h="983" extrusionOk="0">
                  <a:moveTo>
                    <a:pt x="260" y="1"/>
                  </a:moveTo>
                  <a:cubicBezTo>
                    <a:pt x="116" y="1"/>
                    <a:pt x="0" y="116"/>
                    <a:pt x="0" y="246"/>
                  </a:cubicBezTo>
                  <a:lnTo>
                    <a:pt x="0" y="737"/>
                  </a:lnTo>
                  <a:cubicBezTo>
                    <a:pt x="0" y="867"/>
                    <a:pt x="116" y="982"/>
                    <a:pt x="260" y="982"/>
                  </a:cubicBezTo>
                  <a:lnTo>
                    <a:pt x="1732" y="982"/>
                  </a:lnTo>
                  <a:cubicBezTo>
                    <a:pt x="1877" y="982"/>
                    <a:pt x="1978" y="881"/>
                    <a:pt x="1978" y="737"/>
                  </a:cubicBezTo>
                  <a:lnTo>
                    <a:pt x="1978" y="246"/>
                  </a:lnTo>
                  <a:cubicBezTo>
                    <a:pt x="1978" y="116"/>
                    <a:pt x="1877" y="1"/>
                    <a:pt x="173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44">
              <a:extLst>
                <a:ext uri="{FF2B5EF4-FFF2-40B4-BE49-F238E27FC236}">
                  <a16:creationId xmlns:a16="http://schemas.microsoft.com/office/drawing/2014/main" id="{B573CBFA-3B75-7904-7D90-4264206CE644}"/>
                </a:ext>
              </a:extLst>
            </p:cNvPr>
            <p:cNvSpPr/>
            <p:nvPr/>
          </p:nvSpPr>
          <p:spPr>
            <a:xfrm>
              <a:off x="4613747" y="2167066"/>
              <a:ext cx="84177" cy="39962"/>
            </a:xfrm>
            <a:custGeom>
              <a:avLst/>
              <a:gdLst/>
              <a:ahLst/>
              <a:cxnLst/>
              <a:rect l="l" t="t" r="r" b="b"/>
              <a:pathLst>
                <a:path w="1979" h="982" extrusionOk="0">
                  <a:moveTo>
                    <a:pt x="260" y="0"/>
                  </a:moveTo>
                  <a:cubicBezTo>
                    <a:pt x="116" y="0"/>
                    <a:pt x="1" y="116"/>
                    <a:pt x="1" y="246"/>
                  </a:cubicBezTo>
                  <a:lnTo>
                    <a:pt x="1" y="736"/>
                  </a:lnTo>
                  <a:cubicBezTo>
                    <a:pt x="1" y="881"/>
                    <a:pt x="116" y="982"/>
                    <a:pt x="260" y="982"/>
                  </a:cubicBezTo>
                  <a:lnTo>
                    <a:pt x="1733" y="982"/>
                  </a:lnTo>
                  <a:cubicBezTo>
                    <a:pt x="1877" y="982"/>
                    <a:pt x="1978" y="881"/>
                    <a:pt x="1978" y="736"/>
                  </a:cubicBezTo>
                  <a:lnTo>
                    <a:pt x="1978" y="246"/>
                  </a:lnTo>
                  <a:cubicBezTo>
                    <a:pt x="1978" y="116"/>
                    <a:pt x="1877" y="0"/>
                    <a:pt x="17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44">
              <a:extLst>
                <a:ext uri="{FF2B5EF4-FFF2-40B4-BE49-F238E27FC236}">
                  <a16:creationId xmlns:a16="http://schemas.microsoft.com/office/drawing/2014/main" id="{7AD551C0-2E00-5112-C656-CADC65E8DD7A}"/>
                </a:ext>
              </a:extLst>
            </p:cNvPr>
            <p:cNvSpPr/>
            <p:nvPr/>
          </p:nvSpPr>
          <p:spPr>
            <a:xfrm>
              <a:off x="4613747" y="2086000"/>
              <a:ext cx="84772" cy="40573"/>
            </a:xfrm>
            <a:custGeom>
              <a:avLst/>
              <a:gdLst/>
              <a:ahLst/>
              <a:cxnLst/>
              <a:rect l="l" t="t" r="r" b="b"/>
              <a:pathLst>
                <a:path w="1993" h="997" extrusionOk="0">
                  <a:moveTo>
                    <a:pt x="260" y="0"/>
                  </a:moveTo>
                  <a:cubicBezTo>
                    <a:pt x="116" y="0"/>
                    <a:pt x="1" y="116"/>
                    <a:pt x="1" y="260"/>
                  </a:cubicBezTo>
                  <a:lnTo>
                    <a:pt x="1" y="751"/>
                  </a:lnTo>
                  <a:cubicBezTo>
                    <a:pt x="1" y="895"/>
                    <a:pt x="116" y="996"/>
                    <a:pt x="260" y="996"/>
                  </a:cubicBezTo>
                  <a:lnTo>
                    <a:pt x="1733" y="996"/>
                  </a:lnTo>
                  <a:cubicBezTo>
                    <a:pt x="1877" y="996"/>
                    <a:pt x="1993" y="881"/>
                    <a:pt x="1978" y="751"/>
                  </a:cubicBezTo>
                  <a:lnTo>
                    <a:pt x="1978" y="260"/>
                  </a:lnTo>
                  <a:cubicBezTo>
                    <a:pt x="1978" y="116"/>
                    <a:pt x="1877" y="0"/>
                    <a:pt x="17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44">
              <a:extLst>
                <a:ext uri="{FF2B5EF4-FFF2-40B4-BE49-F238E27FC236}">
                  <a16:creationId xmlns:a16="http://schemas.microsoft.com/office/drawing/2014/main" id="{F9FCB5E8-50D3-E486-06C1-5B48A9D560A8}"/>
                </a:ext>
              </a:extLst>
            </p:cNvPr>
            <p:cNvSpPr/>
            <p:nvPr/>
          </p:nvSpPr>
          <p:spPr>
            <a:xfrm>
              <a:off x="4761127" y="2167066"/>
              <a:ext cx="84134" cy="39962"/>
            </a:xfrm>
            <a:custGeom>
              <a:avLst/>
              <a:gdLst/>
              <a:ahLst/>
              <a:cxnLst/>
              <a:rect l="l" t="t" r="r" b="b"/>
              <a:pathLst>
                <a:path w="1978" h="982" extrusionOk="0">
                  <a:moveTo>
                    <a:pt x="260" y="0"/>
                  </a:moveTo>
                  <a:cubicBezTo>
                    <a:pt x="116" y="0"/>
                    <a:pt x="0" y="116"/>
                    <a:pt x="0" y="246"/>
                  </a:cubicBezTo>
                  <a:lnTo>
                    <a:pt x="0" y="736"/>
                  </a:lnTo>
                  <a:cubicBezTo>
                    <a:pt x="0" y="881"/>
                    <a:pt x="116" y="982"/>
                    <a:pt x="260" y="982"/>
                  </a:cubicBezTo>
                  <a:lnTo>
                    <a:pt x="1732" y="982"/>
                  </a:lnTo>
                  <a:cubicBezTo>
                    <a:pt x="1877" y="982"/>
                    <a:pt x="1978" y="881"/>
                    <a:pt x="1978" y="736"/>
                  </a:cubicBezTo>
                  <a:lnTo>
                    <a:pt x="1978" y="246"/>
                  </a:lnTo>
                  <a:cubicBezTo>
                    <a:pt x="1978" y="116"/>
                    <a:pt x="1877" y="0"/>
                    <a:pt x="173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44">
              <a:extLst>
                <a:ext uri="{FF2B5EF4-FFF2-40B4-BE49-F238E27FC236}">
                  <a16:creationId xmlns:a16="http://schemas.microsoft.com/office/drawing/2014/main" id="{521513E4-C8AD-8E50-5FBF-D7B5EA8D6910}"/>
                </a:ext>
              </a:extLst>
            </p:cNvPr>
            <p:cNvSpPr/>
            <p:nvPr/>
          </p:nvSpPr>
          <p:spPr>
            <a:xfrm>
              <a:off x="4613747" y="2328020"/>
              <a:ext cx="84177" cy="40003"/>
            </a:xfrm>
            <a:custGeom>
              <a:avLst/>
              <a:gdLst/>
              <a:ahLst/>
              <a:cxnLst/>
              <a:rect l="l" t="t" r="r" b="b"/>
              <a:pathLst>
                <a:path w="1979" h="983" extrusionOk="0">
                  <a:moveTo>
                    <a:pt x="260" y="1"/>
                  </a:moveTo>
                  <a:cubicBezTo>
                    <a:pt x="116" y="1"/>
                    <a:pt x="1" y="116"/>
                    <a:pt x="1" y="246"/>
                  </a:cubicBezTo>
                  <a:lnTo>
                    <a:pt x="1" y="737"/>
                  </a:lnTo>
                  <a:cubicBezTo>
                    <a:pt x="1" y="867"/>
                    <a:pt x="116" y="982"/>
                    <a:pt x="260" y="982"/>
                  </a:cubicBezTo>
                  <a:lnTo>
                    <a:pt x="1733" y="982"/>
                  </a:lnTo>
                  <a:cubicBezTo>
                    <a:pt x="1877" y="982"/>
                    <a:pt x="1978" y="881"/>
                    <a:pt x="1978" y="737"/>
                  </a:cubicBezTo>
                  <a:lnTo>
                    <a:pt x="1978" y="246"/>
                  </a:lnTo>
                  <a:cubicBezTo>
                    <a:pt x="1978" y="116"/>
                    <a:pt x="1877" y="1"/>
                    <a:pt x="17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44">
              <a:extLst>
                <a:ext uri="{FF2B5EF4-FFF2-40B4-BE49-F238E27FC236}">
                  <a16:creationId xmlns:a16="http://schemas.microsoft.com/office/drawing/2014/main" id="{CD44833B-972A-B861-373D-BB441EAF1F2F}"/>
                </a:ext>
              </a:extLst>
            </p:cNvPr>
            <p:cNvSpPr/>
            <p:nvPr/>
          </p:nvSpPr>
          <p:spPr>
            <a:xfrm>
              <a:off x="4756619" y="2156892"/>
              <a:ext cx="93109" cy="60717"/>
            </a:xfrm>
            <a:custGeom>
              <a:avLst/>
              <a:gdLst/>
              <a:ahLst/>
              <a:cxnLst/>
              <a:rect l="l" t="t" r="r" b="b"/>
              <a:pathLst>
                <a:path w="2189" h="1492" extrusionOk="0">
                  <a:moveTo>
                    <a:pt x="1836" y="1"/>
                  </a:moveTo>
                  <a:cubicBezTo>
                    <a:pt x="1779" y="1"/>
                    <a:pt x="1719" y="23"/>
                    <a:pt x="1665" y="77"/>
                  </a:cubicBezTo>
                  <a:lnTo>
                    <a:pt x="842" y="885"/>
                  </a:lnTo>
                  <a:lnTo>
                    <a:pt x="525" y="568"/>
                  </a:lnTo>
                  <a:cubicBezTo>
                    <a:pt x="471" y="514"/>
                    <a:pt x="411" y="492"/>
                    <a:pt x="354" y="492"/>
                  </a:cubicBezTo>
                  <a:cubicBezTo>
                    <a:pt x="164" y="492"/>
                    <a:pt x="1" y="737"/>
                    <a:pt x="178" y="914"/>
                  </a:cubicBezTo>
                  <a:lnTo>
                    <a:pt x="669" y="1420"/>
                  </a:lnTo>
                  <a:cubicBezTo>
                    <a:pt x="712" y="1463"/>
                    <a:pt x="785" y="1492"/>
                    <a:pt x="857" y="1492"/>
                  </a:cubicBezTo>
                  <a:cubicBezTo>
                    <a:pt x="914" y="1477"/>
                    <a:pt x="972" y="1463"/>
                    <a:pt x="1015" y="1420"/>
                  </a:cubicBezTo>
                  <a:lnTo>
                    <a:pt x="2012" y="424"/>
                  </a:lnTo>
                  <a:cubicBezTo>
                    <a:pt x="2189" y="246"/>
                    <a:pt x="2026" y="1"/>
                    <a:pt x="18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44">
              <a:extLst>
                <a:ext uri="{FF2B5EF4-FFF2-40B4-BE49-F238E27FC236}">
                  <a16:creationId xmlns:a16="http://schemas.microsoft.com/office/drawing/2014/main" id="{05D33223-6251-5C57-CA0E-E1AD538D13E6}"/>
                </a:ext>
              </a:extLst>
            </p:cNvPr>
            <p:cNvSpPr/>
            <p:nvPr/>
          </p:nvSpPr>
          <p:spPr>
            <a:xfrm>
              <a:off x="4461902" y="2156892"/>
              <a:ext cx="93109" cy="60717"/>
            </a:xfrm>
            <a:custGeom>
              <a:avLst/>
              <a:gdLst/>
              <a:ahLst/>
              <a:cxnLst/>
              <a:rect l="l" t="t" r="r" b="b"/>
              <a:pathLst>
                <a:path w="2189" h="1492" extrusionOk="0">
                  <a:moveTo>
                    <a:pt x="1836" y="1"/>
                  </a:moveTo>
                  <a:cubicBezTo>
                    <a:pt x="1779" y="1"/>
                    <a:pt x="1719" y="23"/>
                    <a:pt x="1665" y="77"/>
                  </a:cubicBezTo>
                  <a:lnTo>
                    <a:pt x="857" y="885"/>
                  </a:lnTo>
                  <a:lnTo>
                    <a:pt x="525" y="568"/>
                  </a:lnTo>
                  <a:cubicBezTo>
                    <a:pt x="471" y="514"/>
                    <a:pt x="411" y="492"/>
                    <a:pt x="354" y="492"/>
                  </a:cubicBezTo>
                  <a:cubicBezTo>
                    <a:pt x="164" y="492"/>
                    <a:pt x="1" y="737"/>
                    <a:pt x="178" y="914"/>
                  </a:cubicBezTo>
                  <a:lnTo>
                    <a:pt x="669" y="1420"/>
                  </a:lnTo>
                  <a:cubicBezTo>
                    <a:pt x="727" y="1463"/>
                    <a:pt x="784" y="1492"/>
                    <a:pt x="857" y="1492"/>
                  </a:cubicBezTo>
                  <a:cubicBezTo>
                    <a:pt x="914" y="1477"/>
                    <a:pt x="972" y="1463"/>
                    <a:pt x="1030" y="1420"/>
                  </a:cubicBezTo>
                  <a:lnTo>
                    <a:pt x="2012" y="424"/>
                  </a:lnTo>
                  <a:cubicBezTo>
                    <a:pt x="2189" y="246"/>
                    <a:pt x="2026" y="1"/>
                    <a:pt x="18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44">
              <a:extLst>
                <a:ext uri="{FF2B5EF4-FFF2-40B4-BE49-F238E27FC236}">
                  <a16:creationId xmlns:a16="http://schemas.microsoft.com/office/drawing/2014/main" id="{B8A98A94-0945-EEA0-172A-0B75AB5132FB}"/>
                </a:ext>
              </a:extLst>
            </p:cNvPr>
            <p:cNvSpPr/>
            <p:nvPr/>
          </p:nvSpPr>
          <p:spPr>
            <a:xfrm>
              <a:off x="4609281" y="2237389"/>
              <a:ext cx="93109" cy="60717"/>
            </a:xfrm>
            <a:custGeom>
              <a:avLst/>
              <a:gdLst/>
              <a:ahLst/>
              <a:cxnLst/>
              <a:rect l="l" t="t" r="r" b="b"/>
              <a:pathLst>
                <a:path w="2189" h="1492" extrusionOk="0">
                  <a:moveTo>
                    <a:pt x="1836" y="1"/>
                  </a:moveTo>
                  <a:cubicBezTo>
                    <a:pt x="1778" y="1"/>
                    <a:pt x="1718" y="23"/>
                    <a:pt x="1665" y="77"/>
                  </a:cubicBezTo>
                  <a:lnTo>
                    <a:pt x="842" y="885"/>
                  </a:lnTo>
                  <a:lnTo>
                    <a:pt x="524" y="568"/>
                  </a:lnTo>
                  <a:cubicBezTo>
                    <a:pt x="470" y="514"/>
                    <a:pt x="411" y="491"/>
                    <a:pt x="353" y="491"/>
                  </a:cubicBezTo>
                  <a:cubicBezTo>
                    <a:pt x="163" y="491"/>
                    <a:pt x="0" y="737"/>
                    <a:pt x="178" y="914"/>
                  </a:cubicBezTo>
                  <a:lnTo>
                    <a:pt x="669" y="1419"/>
                  </a:lnTo>
                  <a:cubicBezTo>
                    <a:pt x="726" y="1463"/>
                    <a:pt x="784" y="1491"/>
                    <a:pt x="856" y="1491"/>
                  </a:cubicBezTo>
                  <a:cubicBezTo>
                    <a:pt x="914" y="1477"/>
                    <a:pt x="986" y="1448"/>
                    <a:pt x="1029" y="1405"/>
                  </a:cubicBezTo>
                  <a:lnTo>
                    <a:pt x="2011" y="423"/>
                  </a:lnTo>
                  <a:cubicBezTo>
                    <a:pt x="2188" y="246"/>
                    <a:pt x="2025" y="1"/>
                    <a:pt x="18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44">
              <a:extLst>
                <a:ext uri="{FF2B5EF4-FFF2-40B4-BE49-F238E27FC236}">
                  <a16:creationId xmlns:a16="http://schemas.microsoft.com/office/drawing/2014/main" id="{BB1CE6BF-6781-6276-FDEB-47E8AF3400B1}"/>
                </a:ext>
              </a:extLst>
            </p:cNvPr>
            <p:cNvSpPr/>
            <p:nvPr/>
          </p:nvSpPr>
          <p:spPr>
            <a:xfrm>
              <a:off x="4314564" y="2317886"/>
              <a:ext cx="93109" cy="60717"/>
            </a:xfrm>
            <a:custGeom>
              <a:avLst/>
              <a:gdLst/>
              <a:ahLst/>
              <a:cxnLst/>
              <a:rect l="l" t="t" r="r" b="b"/>
              <a:pathLst>
                <a:path w="2189" h="1492" extrusionOk="0">
                  <a:moveTo>
                    <a:pt x="1836" y="0"/>
                  </a:moveTo>
                  <a:cubicBezTo>
                    <a:pt x="1778" y="0"/>
                    <a:pt x="1718" y="23"/>
                    <a:pt x="1665" y="76"/>
                  </a:cubicBezTo>
                  <a:lnTo>
                    <a:pt x="856" y="885"/>
                  </a:lnTo>
                  <a:lnTo>
                    <a:pt x="539" y="567"/>
                  </a:lnTo>
                  <a:cubicBezTo>
                    <a:pt x="482" y="514"/>
                    <a:pt x="420" y="491"/>
                    <a:pt x="360" y="491"/>
                  </a:cubicBezTo>
                  <a:cubicBezTo>
                    <a:pt x="164" y="491"/>
                    <a:pt x="0" y="739"/>
                    <a:pt x="178" y="928"/>
                  </a:cubicBezTo>
                  <a:lnTo>
                    <a:pt x="683" y="1419"/>
                  </a:lnTo>
                  <a:cubicBezTo>
                    <a:pt x="726" y="1462"/>
                    <a:pt x="784" y="1491"/>
                    <a:pt x="856" y="1491"/>
                  </a:cubicBezTo>
                  <a:cubicBezTo>
                    <a:pt x="914" y="1491"/>
                    <a:pt x="972" y="1462"/>
                    <a:pt x="1029" y="1419"/>
                  </a:cubicBezTo>
                  <a:lnTo>
                    <a:pt x="2011" y="423"/>
                  </a:lnTo>
                  <a:cubicBezTo>
                    <a:pt x="2188" y="246"/>
                    <a:pt x="2025" y="0"/>
                    <a:pt x="18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44">
              <a:extLst>
                <a:ext uri="{FF2B5EF4-FFF2-40B4-BE49-F238E27FC236}">
                  <a16:creationId xmlns:a16="http://schemas.microsoft.com/office/drawing/2014/main" id="{CD0A1451-FEDA-EF8E-77F1-9E640E38E41B}"/>
                </a:ext>
              </a:extLst>
            </p:cNvPr>
            <p:cNvSpPr/>
            <p:nvPr/>
          </p:nvSpPr>
          <p:spPr>
            <a:xfrm>
              <a:off x="4609281" y="2076436"/>
              <a:ext cx="93109" cy="60717"/>
            </a:xfrm>
            <a:custGeom>
              <a:avLst/>
              <a:gdLst/>
              <a:ahLst/>
              <a:cxnLst/>
              <a:rect l="l" t="t" r="r" b="b"/>
              <a:pathLst>
                <a:path w="2189" h="1492" extrusionOk="0">
                  <a:moveTo>
                    <a:pt x="1836" y="0"/>
                  </a:moveTo>
                  <a:cubicBezTo>
                    <a:pt x="1778" y="0"/>
                    <a:pt x="1718" y="23"/>
                    <a:pt x="1665" y="76"/>
                  </a:cubicBezTo>
                  <a:lnTo>
                    <a:pt x="842" y="885"/>
                  </a:lnTo>
                  <a:lnTo>
                    <a:pt x="524" y="567"/>
                  </a:lnTo>
                  <a:cubicBezTo>
                    <a:pt x="470" y="514"/>
                    <a:pt x="411" y="491"/>
                    <a:pt x="353" y="491"/>
                  </a:cubicBezTo>
                  <a:cubicBezTo>
                    <a:pt x="163" y="491"/>
                    <a:pt x="0" y="736"/>
                    <a:pt x="178" y="914"/>
                  </a:cubicBezTo>
                  <a:lnTo>
                    <a:pt x="669" y="1419"/>
                  </a:lnTo>
                  <a:cubicBezTo>
                    <a:pt x="726" y="1462"/>
                    <a:pt x="784" y="1491"/>
                    <a:pt x="856" y="1491"/>
                  </a:cubicBezTo>
                  <a:cubicBezTo>
                    <a:pt x="914" y="1477"/>
                    <a:pt x="972" y="1462"/>
                    <a:pt x="1029" y="1419"/>
                  </a:cubicBezTo>
                  <a:lnTo>
                    <a:pt x="2011" y="423"/>
                  </a:lnTo>
                  <a:cubicBezTo>
                    <a:pt x="2188" y="246"/>
                    <a:pt x="2025" y="0"/>
                    <a:pt x="18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5" name="Google Shape;825;p44">
            <a:extLst>
              <a:ext uri="{FF2B5EF4-FFF2-40B4-BE49-F238E27FC236}">
                <a16:creationId xmlns:a16="http://schemas.microsoft.com/office/drawing/2014/main" id="{899A11DF-9BAA-5FE3-3C67-ED4E091A2D78}"/>
              </a:ext>
            </a:extLst>
          </p:cNvPr>
          <p:cNvGrpSpPr/>
          <p:nvPr/>
        </p:nvGrpSpPr>
        <p:grpSpPr>
          <a:xfrm>
            <a:off x="1406396" y="1943957"/>
            <a:ext cx="532144" cy="502940"/>
            <a:chOff x="4390070" y="3407532"/>
            <a:chExt cx="532144" cy="502940"/>
          </a:xfrm>
        </p:grpSpPr>
        <p:sp>
          <p:nvSpPr>
            <p:cNvPr id="826" name="Google Shape;826;p44">
              <a:extLst>
                <a:ext uri="{FF2B5EF4-FFF2-40B4-BE49-F238E27FC236}">
                  <a16:creationId xmlns:a16="http://schemas.microsoft.com/office/drawing/2014/main" id="{E4BDA80B-1F07-7B65-7E44-3605D97538DB}"/>
                </a:ext>
              </a:extLst>
            </p:cNvPr>
            <p:cNvSpPr/>
            <p:nvPr/>
          </p:nvSpPr>
          <p:spPr>
            <a:xfrm>
              <a:off x="4484640" y="3434985"/>
              <a:ext cx="102737" cy="91578"/>
            </a:xfrm>
            <a:custGeom>
              <a:avLst/>
              <a:gdLst/>
              <a:ahLst/>
              <a:cxnLst/>
              <a:rect l="l" t="t" r="r" b="b"/>
              <a:pathLst>
                <a:path w="2932" h="2455" extrusionOk="0">
                  <a:moveTo>
                    <a:pt x="1459" y="1"/>
                  </a:moveTo>
                  <a:cubicBezTo>
                    <a:pt x="651" y="1"/>
                    <a:pt x="1" y="549"/>
                    <a:pt x="1" y="1228"/>
                  </a:cubicBezTo>
                  <a:cubicBezTo>
                    <a:pt x="1" y="1906"/>
                    <a:pt x="651" y="2455"/>
                    <a:pt x="1459" y="2455"/>
                  </a:cubicBezTo>
                  <a:cubicBezTo>
                    <a:pt x="2282" y="2455"/>
                    <a:pt x="2931" y="1906"/>
                    <a:pt x="2931" y="1228"/>
                  </a:cubicBezTo>
                  <a:cubicBezTo>
                    <a:pt x="2931" y="549"/>
                    <a:pt x="2282" y="1"/>
                    <a:pt x="14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44">
              <a:extLst>
                <a:ext uri="{FF2B5EF4-FFF2-40B4-BE49-F238E27FC236}">
                  <a16:creationId xmlns:a16="http://schemas.microsoft.com/office/drawing/2014/main" id="{A568A2A1-49AA-AB2A-F392-239E80B049FF}"/>
                </a:ext>
              </a:extLst>
            </p:cNvPr>
            <p:cNvSpPr/>
            <p:nvPr/>
          </p:nvSpPr>
          <p:spPr>
            <a:xfrm>
              <a:off x="4484150" y="3434985"/>
              <a:ext cx="69344" cy="91578"/>
            </a:xfrm>
            <a:custGeom>
              <a:avLst/>
              <a:gdLst/>
              <a:ahLst/>
              <a:cxnLst/>
              <a:rect l="l" t="t" r="r" b="b"/>
              <a:pathLst>
                <a:path w="1979" h="2455" extrusionOk="0">
                  <a:moveTo>
                    <a:pt x="1473" y="1"/>
                  </a:moveTo>
                  <a:cubicBezTo>
                    <a:pt x="665" y="1"/>
                    <a:pt x="1" y="549"/>
                    <a:pt x="1" y="1228"/>
                  </a:cubicBezTo>
                  <a:cubicBezTo>
                    <a:pt x="1" y="1906"/>
                    <a:pt x="665" y="2455"/>
                    <a:pt x="1473" y="2455"/>
                  </a:cubicBezTo>
                  <a:cubicBezTo>
                    <a:pt x="1646" y="2455"/>
                    <a:pt x="1805" y="2426"/>
                    <a:pt x="1978" y="2382"/>
                  </a:cubicBezTo>
                  <a:cubicBezTo>
                    <a:pt x="1401" y="2224"/>
                    <a:pt x="997" y="1762"/>
                    <a:pt x="997" y="1228"/>
                  </a:cubicBezTo>
                  <a:cubicBezTo>
                    <a:pt x="997" y="693"/>
                    <a:pt x="1401" y="246"/>
                    <a:pt x="1964" y="73"/>
                  </a:cubicBezTo>
                  <a:cubicBezTo>
                    <a:pt x="1805" y="29"/>
                    <a:pt x="1646" y="1"/>
                    <a:pt x="14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44">
              <a:extLst>
                <a:ext uri="{FF2B5EF4-FFF2-40B4-BE49-F238E27FC236}">
                  <a16:creationId xmlns:a16="http://schemas.microsoft.com/office/drawing/2014/main" id="{51ADF29D-1439-DC5F-B084-B56C24138FA6}"/>
                </a:ext>
              </a:extLst>
            </p:cNvPr>
            <p:cNvSpPr/>
            <p:nvPr/>
          </p:nvSpPr>
          <p:spPr>
            <a:xfrm>
              <a:off x="4424478" y="3480754"/>
              <a:ext cx="223100" cy="237505"/>
            </a:xfrm>
            <a:custGeom>
              <a:avLst/>
              <a:gdLst/>
              <a:ahLst/>
              <a:cxnLst/>
              <a:rect l="l" t="t" r="r" b="b"/>
              <a:pathLst>
                <a:path w="6367" h="6367" extrusionOk="0">
                  <a:moveTo>
                    <a:pt x="3176" y="1"/>
                  </a:moveTo>
                  <a:cubicBezTo>
                    <a:pt x="1415" y="1"/>
                    <a:pt x="0" y="1430"/>
                    <a:pt x="0" y="3191"/>
                  </a:cubicBezTo>
                  <a:cubicBezTo>
                    <a:pt x="0" y="4952"/>
                    <a:pt x="1415" y="6367"/>
                    <a:pt x="3176" y="6367"/>
                  </a:cubicBezTo>
                  <a:cubicBezTo>
                    <a:pt x="4937" y="6367"/>
                    <a:pt x="6366" y="4952"/>
                    <a:pt x="6366" y="3191"/>
                  </a:cubicBezTo>
                  <a:cubicBezTo>
                    <a:pt x="6366" y="1430"/>
                    <a:pt x="4937" y="1"/>
                    <a:pt x="317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44">
              <a:extLst>
                <a:ext uri="{FF2B5EF4-FFF2-40B4-BE49-F238E27FC236}">
                  <a16:creationId xmlns:a16="http://schemas.microsoft.com/office/drawing/2014/main" id="{CFAA7A1F-76DC-446A-6D23-8C77BC03FDE8}"/>
                </a:ext>
              </a:extLst>
            </p:cNvPr>
            <p:cNvSpPr/>
            <p:nvPr/>
          </p:nvSpPr>
          <p:spPr>
            <a:xfrm>
              <a:off x="4469468" y="3480754"/>
              <a:ext cx="178599" cy="237505"/>
            </a:xfrm>
            <a:custGeom>
              <a:avLst/>
              <a:gdLst/>
              <a:ahLst/>
              <a:cxnLst/>
              <a:rect l="l" t="t" r="r" b="b"/>
              <a:pathLst>
                <a:path w="5097" h="6367" extrusionOk="0">
                  <a:moveTo>
                    <a:pt x="1930" y="1"/>
                  </a:moveTo>
                  <a:cubicBezTo>
                    <a:pt x="1759" y="1"/>
                    <a:pt x="1588" y="15"/>
                    <a:pt x="1416" y="44"/>
                  </a:cubicBezTo>
                  <a:cubicBezTo>
                    <a:pt x="160" y="275"/>
                    <a:pt x="1" y="2108"/>
                    <a:pt x="1271" y="2498"/>
                  </a:cubicBezTo>
                  <a:lnTo>
                    <a:pt x="1315" y="2498"/>
                  </a:lnTo>
                  <a:lnTo>
                    <a:pt x="1618" y="6352"/>
                  </a:lnTo>
                  <a:cubicBezTo>
                    <a:pt x="1719" y="6352"/>
                    <a:pt x="1805" y="6367"/>
                    <a:pt x="1892" y="6367"/>
                  </a:cubicBezTo>
                  <a:cubicBezTo>
                    <a:pt x="3653" y="6367"/>
                    <a:pt x="5082" y="4952"/>
                    <a:pt x="5082" y="3191"/>
                  </a:cubicBezTo>
                  <a:cubicBezTo>
                    <a:pt x="5097" y="2527"/>
                    <a:pt x="4895" y="1877"/>
                    <a:pt x="4505" y="1358"/>
                  </a:cubicBezTo>
                  <a:cubicBezTo>
                    <a:pt x="3911" y="504"/>
                    <a:pt x="2947" y="1"/>
                    <a:pt x="19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44">
              <a:extLst>
                <a:ext uri="{FF2B5EF4-FFF2-40B4-BE49-F238E27FC236}">
                  <a16:creationId xmlns:a16="http://schemas.microsoft.com/office/drawing/2014/main" id="{5CAE65EA-BF68-A9BB-2FD5-63289B86E000}"/>
                </a:ext>
              </a:extLst>
            </p:cNvPr>
            <p:cNvSpPr/>
            <p:nvPr/>
          </p:nvSpPr>
          <p:spPr>
            <a:xfrm>
              <a:off x="4390070" y="3727353"/>
              <a:ext cx="291883" cy="183118"/>
            </a:xfrm>
            <a:custGeom>
              <a:avLst/>
              <a:gdLst/>
              <a:ahLst/>
              <a:cxnLst/>
              <a:rect l="l" t="t" r="r" b="b"/>
              <a:pathLst>
                <a:path w="8330" h="4909" extrusionOk="0">
                  <a:moveTo>
                    <a:pt x="2945" y="1"/>
                  </a:moveTo>
                  <a:lnTo>
                    <a:pt x="2945" y="1084"/>
                  </a:lnTo>
                  <a:cubicBezTo>
                    <a:pt x="2931" y="1271"/>
                    <a:pt x="2830" y="1445"/>
                    <a:pt x="2642" y="1531"/>
                  </a:cubicBezTo>
                  <a:lnTo>
                    <a:pt x="578" y="2441"/>
                  </a:lnTo>
                  <a:cubicBezTo>
                    <a:pt x="231" y="2599"/>
                    <a:pt x="1" y="2946"/>
                    <a:pt x="1" y="3336"/>
                  </a:cubicBezTo>
                  <a:lnTo>
                    <a:pt x="1" y="4664"/>
                  </a:lnTo>
                  <a:cubicBezTo>
                    <a:pt x="1" y="4794"/>
                    <a:pt x="102" y="4909"/>
                    <a:pt x="246" y="4909"/>
                  </a:cubicBezTo>
                  <a:lnTo>
                    <a:pt x="8084" y="4909"/>
                  </a:lnTo>
                  <a:cubicBezTo>
                    <a:pt x="8214" y="4909"/>
                    <a:pt x="8330" y="4794"/>
                    <a:pt x="8330" y="4664"/>
                  </a:cubicBezTo>
                  <a:lnTo>
                    <a:pt x="8330" y="3350"/>
                  </a:lnTo>
                  <a:cubicBezTo>
                    <a:pt x="8330" y="2960"/>
                    <a:pt x="8099" y="2599"/>
                    <a:pt x="7752" y="2441"/>
                  </a:cubicBezTo>
                  <a:lnTo>
                    <a:pt x="5688" y="1531"/>
                  </a:lnTo>
                  <a:cubicBezTo>
                    <a:pt x="5500" y="1445"/>
                    <a:pt x="5385" y="1271"/>
                    <a:pt x="5385" y="1084"/>
                  </a:cubicBezTo>
                  <a:lnTo>
                    <a:pt x="5385" y="1"/>
                  </a:lnTo>
                  <a:close/>
                </a:path>
              </a:pathLst>
            </a:custGeom>
            <a:solidFill>
              <a:srgbClr val="F7A4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44">
              <a:extLst>
                <a:ext uri="{FF2B5EF4-FFF2-40B4-BE49-F238E27FC236}">
                  <a16:creationId xmlns:a16="http://schemas.microsoft.com/office/drawing/2014/main" id="{583195D5-9FFE-B350-9ACA-DCF59078AF56}"/>
                </a:ext>
              </a:extLst>
            </p:cNvPr>
            <p:cNvSpPr/>
            <p:nvPr/>
          </p:nvSpPr>
          <p:spPr>
            <a:xfrm>
              <a:off x="4390070" y="3793600"/>
              <a:ext cx="291883" cy="116869"/>
            </a:xfrm>
            <a:custGeom>
              <a:avLst/>
              <a:gdLst/>
              <a:ahLst/>
              <a:cxnLst/>
              <a:rect l="l" t="t" r="r" b="b"/>
              <a:pathLst>
                <a:path w="8330" h="3133" extrusionOk="0">
                  <a:moveTo>
                    <a:pt x="2108" y="1"/>
                  </a:moveTo>
                  <a:lnTo>
                    <a:pt x="578" y="665"/>
                  </a:lnTo>
                  <a:cubicBezTo>
                    <a:pt x="231" y="823"/>
                    <a:pt x="1" y="1184"/>
                    <a:pt x="1" y="1574"/>
                  </a:cubicBezTo>
                  <a:lnTo>
                    <a:pt x="1" y="2888"/>
                  </a:lnTo>
                  <a:cubicBezTo>
                    <a:pt x="1" y="3018"/>
                    <a:pt x="102" y="3133"/>
                    <a:pt x="246" y="3133"/>
                  </a:cubicBezTo>
                  <a:lnTo>
                    <a:pt x="8084" y="3133"/>
                  </a:lnTo>
                  <a:cubicBezTo>
                    <a:pt x="8214" y="3133"/>
                    <a:pt x="8330" y="3018"/>
                    <a:pt x="8330" y="2888"/>
                  </a:cubicBezTo>
                  <a:lnTo>
                    <a:pt x="8330" y="1560"/>
                  </a:lnTo>
                  <a:cubicBezTo>
                    <a:pt x="8330" y="1170"/>
                    <a:pt x="8099" y="823"/>
                    <a:pt x="7752" y="665"/>
                  </a:cubicBezTo>
                  <a:lnTo>
                    <a:pt x="6222" y="1"/>
                  </a:lnTo>
                  <a:cubicBezTo>
                    <a:pt x="5861" y="946"/>
                    <a:pt x="5013" y="1419"/>
                    <a:pt x="4165" y="1419"/>
                  </a:cubicBezTo>
                  <a:cubicBezTo>
                    <a:pt x="3317" y="1419"/>
                    <a:pt x="2469" y="946"/>
                    <a:pt x="21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44">
              <a:extLst>
                <a:ext uri="{FF2B5EF4-FFF2-40B4-BE49-F238E27FC236}">
                  <a16:creationId xmlns:a16="http://schemas.microsoft.com/office/drawing/2014/main" id="{CD9AA212-4FD8-20C1-BD54-6B7661508F8F}"/>
                </a:ext>
              </a:extLst>
            </p:cNvPr>
            <p:cNvSpPr/>
            <p:nvPr/>
          </p:nvSpPr>
          <p:spPr>
            <a:xfrm>
              <a:off x="4493260" y="3727353"/>
              <a:ext cx="85498" cy="36668"/>
            </a:xfrm>
            <a:custGeom>
              <a:avLst/>
              <a:gdLst/>
              <a:ahLst/>
              <a:cxnLst/>
              <a:rect l="l" t="t" r="r" b="b"/>
              <a:pathLst>
                <a:path w="2440" h="983" extrusionOk="0">
                  <a:moveTo>
                    <a:pt x="0" y="1"/>
                  </a:moveTo>
                  <a:lnTo>
                    <a:pt x="0" y="723"/>
                  </a:lnTo>
                  <a:cubicBezTo>
                    <a:pt x="383" y="896"/>
                    <a:pt x="798" y="983"/>
                    <a:pt x="1215" y="983"/>
                  </a:cubicBezTo>
                  <a:cubicBezTo>
                    <a:pt x="1632" y="983"/>
                    <a:pt x="2050" y="896"/>
                    <a:pt x="2440" y="723"/>
                  </a:cubicBezTo>
                  <a:lnTo>
                    <a:pt x="2440" y="1"/>
                  </a:lnTo>
                  <a:close/>
                </a:path>
              </a:pathLst>
            </a:custGeom>
            <a:solidFill>
              <a:srgbClr val="F39B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44">
              <a:extLst>
                <a:ext uri="{FF2B5EF4-FFF2-40B4-BE49-F238E27FC236}">
                  <a16:creationId xmlns:a16="http://schemas.microsoft.com/office/drawing/2014/main" id="{357BF4C8-F1C1-7D20-7CC5-8D58D8B7DC03}"/>
                </a:ext>
              </a:extLst>
            </p:cNvPr>
            <p:cNvSpPr/>
            <p:nvPr/>
          </p:nvSpPr>
          <p:spPr>
            <a:xfrm>
              <a:off x="4449741" y="3573746"/>
              <a:ext cx="172011" cy="172151"/>
            </a:xfrm>
            <a:custGeom>
              <a:avLst/>
              <a:gdLst/>
              <a:ahLst/>
              <a:cxnLst/>
              <a:rect l="l" t="t" r="r" b="b"/>
              <a:pathLst>
                <a:path w="4909" h="4615" extrusionOk="0">
                  <a:moveTo>
                    <a:pt x="1805" y="0"/>
                  </a:moveTo>
                  <a:cubicBezTo>
                    <a:pt x="1617" y="0"/>
                    <a:pt x="1447" y="98"/>
                    <a:pt x="1358" y="265"/>
                  </a:cubicBezTo>
                  <a:cubicBezTo>
                    <a:pt x="1098" y="784"/>
                    <a:pt x="694" y="1217"/>
                    <a:pt x="217" y="1549"/>
                  </a:cubicBezTo>
                  <a:cubicBezTo>
                    <a:pt x="88" y="1636"/>
                    <a:pt x="1" y="1780"/>
                    <a:pt x="15" y="1939"/>
                  </a:cubicBezTo>
                  <a:lnTo>
                    <a:pt x="15" y="2084"/>
                  </a:lnTo>
                  <a:cubicBezTo>
                    <a:pt x="15" y="3383"/>
                    <a:pt x="997" y="4523"/>
                    <a:pt x="2296" y="4610"/>
                  </a:cubicBezTo>
                  <a:cubicBezTo>
                    <a:pt x="2348" y="4613"/>
                    <a:pt x="2400" y="4615"/>
                    <a:pt x="2451" y="4615"/>
                  </a:cubicBezTo>
                  <a:cubicBezTo>
                    <a:pt x="3797" y="4615"/>
                    <a:pt x="4909" y="3533"/>
                    <a:pt x="4909" y="2170"/>
                  </a:cubicBezTo>
                  <a:lnTo>
                    <a:pt x="4909" y="1737"/>
                  </a:lnTo>
                  <a:cubicBezTo>
                    <a:pt x="4909" y="1521"/>
                    <a:pt x="4822" y="1319"/>
                    <a:pt x="4664" y="1189"/>
                  </a:cubicBezTo>
                  <a:cubicBezTo>
                    <a:pt x="4274" y="842"/>
                    <a:pt x="3393" y="236"/>
                    <a:pt x="1878" y="5"/>
                  </a:cubicBezTo>
                  <a:cubicBezTo>
                    <a:pt x="1853" y="2"/>
                    <a:pt x="1829" y="0"/>
                    <a:pt x="1805" y="0"/>
                  </a:cubicBezTo>
                  <a:close/>
                </a:path>
              </a:pathLst>
            </a:custGeom>
            <a:solidFill>
              <a:srgbClr val="F7A4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44">
              <a:extLst>
                <a:ext uri="{FF2B5EF4-FFF2-40B4-BE49-F238E27FC236}">
                  <a16:creationId xmlns:a16="http://schemas.microsoft.com/office/drawing/2014/main" id="{A6916C5F-BE1D-49AB-92BE-6BC1305018E7}"/>
                </a:ext>
              </a:extLst>
            </p:cNvPr>
            <p:cNvSpPr/>
            <p:nvPr/>
          </p:nvSpPr>
          <p:spPr>
            <a:xfrm>
              <a:off x="4449741" y="3573746"/>
              <a:ext cx="168472" cy="171442"/>
            </a:xfrm>
            <a:custGeom>
              <a:avLst/>
              <a:gdLst/>
              <a:ahLst/>
              <a:cxnLst/>
              <a:rect l="l" t="t" r="r" b="b"/>
              <a:pathLst>
                <a:path w="4808" h="4596" extrusionOk="0">
                  <a:moveTo>
                    <a:pt x="1805" y="0"/>
                  </a:moveTo>
                  <a:cubicBezTo>
                    <a:pt x="1617" y="0"/>
                    <a:pt x="1447" y="98"/>
                    <a:pt x="1358" y="265"/>
                  </a:cubicBezTo>
                  <a:cubicBezTo>
                    <a:pt x="1315" y="351"/>
                    <a:pt x="1257" y="452"/>
                    <a:pt x="1213" y="525"/>
                  </a:cubicBezTo>
                  <a:cubicBezTo>
                    <a:pt x="954" y="929"/>
                    <a:pt x="607" y="1275"/>
                    <a:pt x="217" y="1535"/>
                  </a:cubicBezTo>
                  <a:cubicBezTo>
                    <a:pt x="88" y="1636"/>
                    <a:pt x="15" y="1780"/>
                    <a:pt x="15" y="1939"/>
                  </a:cubicBezTo>
                  <a:lnTo>
                    <a:pt x="15" y="2084"/>
                  </a:lnTo>
                  <a:cubicBezTo>
                    <a:pt x="1" y="3339"/>
                    <a:pt x="910" y="4408"/>
                    <a:pt x="2166" y="4595"/>
                  </a:cubicBezTo>
                  <a:cubicBezTo>
                    <a:pt x="1719" y="4133"/>
                    <a:pt x="1473" y="3527"/>
                    <a:pt x="1488" y="2906"/>
                  </a:cubicBezTo>
                  <a:lnTo>
                    <a:pt x="1488" y="1362"/>
                  </a:lnTo>
                  <a:cubicBezTo>
                    <a:pt x="1473" y="1102"/>
                    <a:pt x="1675" y="900"/>
                    <a:pt x="1921" y="871"/>
                  </a:cubicBezTo>
                  <a:cubicBezTo>
                    <a:pt x="2104" y="852"/>
                    <a:pt x="2288" y="843"/>
                    <a:pt x="2472" y="843"/>
                  </a:cubicBezTo>
                  <a:cubicBezTo>
                    <a:pt x="3272" y="843"/>
                    <a:pt x="4069" y="1019"/>
                    <a:pt x="4808" y="1347"/>
                  </a:cubicBezTo>
                  <a:cubicBezTo>
                    <a:pt x="4765" y="1290"/>
                    <a:pt x="4721" y="1232"/>
                    <a:pt x="4664" y="1189"/>
                  </a:cubicBezTo>
                  <a:cubicBezTo>
                    <a:pt x="4274" y="842"/>
                    <a:pt x="3393" y="236"/>
                    <a:pt x="1878" y="5"/>
                  </a:cubicBezTo>
                  <a:cubicBezTo>
                    <a:pt x="1853" y="2"/>
                    <a:pt x="1829" y="0"/>
                    <a:pt x="1805" y="0"/>
                  </a:cubicBezTo>
                  <a:close/>
                </a:path>
              </a:pathLst>
            </a:custGeom>
            <a:solidFill>
              <a:srgbClr val="F39B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44">
              <a:extLst>
                <a:ext uri="{FF2B5EF4-FFF2-40B4-BE49-F238E27FC236}">
                  <a16:creationId xmlns:a16="http://schemas.microsoft.com/office/drawing/2014/main" id="{832FF3E5-9421-DE26-78EA-A8A7DBB0551A}"/>
                </a:ext>
              </a:extLst>
            </p:cNvPr>
            <p:cNvSpPr/>
            <p:nvPr/>
          </p:nvSpPr>
          <p:spPr>
            <a:xfrm>
              <a:off x="4390070" y="3823740"/>
              <a:ext cx="60234" cy="86728"/>
            </a:xfrm>
            <a:custGeom>
              <a:avLst/>
              <a:gdLst/>
              <a:ahLst/>
              <a:cxnLst/>
              <a:rect l="l" t="t" r="r" b="b"/>
              <a:pathLst>
                <a:path w="1719" h="2325" extrusionOk="0">
                  <a:moveTo>
                    <a:pt x="361" y="1"/>
                  </a:moveTo>
                  <a:cubicBezTo>
                    <a:pt x="130" y="174"/>
                    <a:pt x="1" y="463"/>
                    <a:pt x="1" y="752"/>
                  </a:cubicBezTo>
                  <a:lnTo>
                    <a:pt x="1" y="2080"/>
                  </a:lnTo>
                  <a:cubicBezTo>
                    <a:pt x="1" y="2210"/>
                    <a:pt x="116" y="2325"/>
                    <a:pt x="246" y="2325"/>
                  </a:cubicBezTo>
                  <a:lnTo>
                    <a:pt x="1718" y="2325"/>
                  </a:lnTo>
                  <a:lnTo>
                    <a:pt x="1718" y="1647"/>
                  </a:lnTo>
                  <a:cubicBezTo>
                    <a:pt x="1718" y="1444"/>
                    <a:pt x="1632" y="1257"/>
                    <a:pt x="1502" y="1127"/>
                  </a:cubicBezTo>
                  <a:lnTo>
                    <a:pt x="361" y="1"/>
                  </a:lnTo>
                  <a:close/>
                </a:path>
              </a:pathLst>
            </a:custGeom>
            <a:solidFill>
              <a:srgbClr val="F7A4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44">
              <a:extLst>
                <a:ext uri="{FF2B5EF4-FFF2-40B4-BE49-F238E27FC236}">
                  <a16:creationId xmlns:a16="http://schemas.microsoft.com/office/drawing/2014/main" id="{1A8791FB-A164-84EE-6460-03B30BA98C0F}"/>
                </a:ext>
              </a:extLst>
            </p:cNvPr>
            <p:cNvSpPr/>
            <p:nvPr/>
          </p:nvSpPr>
          <p:spPr>
            <a:xfrm>
              <a:off x="4621713" y="3823740"/>
              <a:ext cx="60234" cy="86728"/>
            </a:xfrm>
            <a:custGeom>
              <a:avLst/>
              <a:gdLst/>
              <a:ahLst/>
              <a:cxnLst/>
              <a:rect l="l" t="t" r="r" b="b"/>
              <a:pathLst>
                <a:path w="1719" h="2325" extrusionOk="0">
                  <a:moveTo>
                    <a:pt x="1358" y="1"/>
                  </a:moveTo>
                  <a:lnTo>
                    <a:pt x="218" y="1127"/>
                  </a:lnTo>
                  <a:cubicBezTo>
                    <a:pt x="73" y="1271"/>
                    <a:pt x="1" y="1459"/>
                    <a:pt x="1" y="1647"/>
                  </a:cubicBezTo>
                  <a:lnTo>
                    <a:pt x="1" y="2325"/>
                  </a:lnTo>
                  <a:lnTo>
                    <a:pt x="1473" y="2325"/>
                  </a:lnTo>
                  <a:cubicBezTo>
                    <a:pt x="1603" y="2325"/>
                    <a:pt x="1719" y="2210"/>
                    <a:pt x="1719" y="2080"/>
                  </a:cubicBezTo>
                  <a:lnTo>
                    <a:pt x="1719" y="752"/>
                  </a:lnTo>
                  <a:cubicBezTo>
                    <a:pt x="1719" y="463"/>
                    <a:pt x="1574" y="174"/>
                    <a:pt x="1358" y="1"/>
                  </a:cubicBezTo>
                  <a:close/>
                </a:path>
              </a:pathLst>
            </a:custGeom>
            <a:solidFill>
              <a:srgbClr val="F7A4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44">
              <a:extLst>
                <a:ext uri="{FF2B5EF4-FFF2-40B4-BE49-F238E27FC236}">
                  <a16:creationId xmlns:a16="http://schemas.microsoft.com/office/drawing/2014/main" id="{FF93DE19-291B-1494-4E50-2C8722CCA1B7}"/>
                </a:ext>
              </a:extLst>
            </p:cNvPr>
            <p:cNvSpPr/>
            <p:nvPr/>
          </p:nvSpPr>
          <p:spPr>
            <a:xfrm>
              <a:off x="4681910" y="3434985"/>
              <a:ext cx="240304" cy="267832"/>
            </a:xfrm>
            <a:custGeom>
              <a:avLst/>
              <a:gdLst/>
              <a:ahLst/>
              <a:cxnLst/>
              <a:rect l="l" t="t" r="r" b="b"/>
              <a:pathLst>
                <a:path w="6858" h="7180" extrusionOk="0">
                  <a:moveTo>
                    <a:pt x="737" y="1"/>
                  </a:moveTo>
                  <a:cubicBezTo>
                    <a:pt x="333" y="1"/>
                    <a:pt x="1" y="333"/>
                    <a:pt x="1" y="737"/>
                  </a:cubicBezTo>
                  <a:lnTo>
                    <a:pt x="1" y="4663"/>
                  </a:lnTo>
                  <a:cubicBezTo>
                    <a:pt x="1" y="5067"/>
                    <a:pt x="333" y="5399"/>
                    <a:pt x="737" y="5399"/>
                  </a:cubicBezTo>
                  <a:lnTo>
                    <a:pt x="1473" y="5399"/>
                  </a:lnTo>
                  <a:lnTo>
                    <a:pt x="1069" y="7031"/>
                  </a:lnTo>
                  <a:cubicBezTo>
                    <a:pt x="1047" y="7109"/>
                    <a:pt x="1111" y="7179"/>
                    <a:pt x="1189" y="7179"/>
                  </a:cubicBezTo>
                  <a:cubicBezTo>
                    <a:pt x="1211" y="7179"/>
                    <a:pt x="1234" y="7173"/>
                    <a:pt x="1257" y="7161"/>
                  </a:cubicBezTo>
                  <a:lnTo>
                    <a:pt x="3682" y="5399"/>
                  </a:lnTo>
                  <a:lnTo>
                    <a:pt x="6121" y="5399"/>
                  </a:lnTo>
                  <a:cubicBezTo>
                    <a:pt x="6526" y="5399"/>
                    <a:pt x="6858" y="5067"/>
                    <a:pt x="6858" y="4663"/>
                  </a:cubicBezTo>
                  <a:lnTo>
                    <a:pt x="6858" y="737"/>
                  </a:lnTo>
                  <a:cubicBezTo>
                    <a:pt x="6858" y="333"/>
                    <a:pt x="6540" y="1"/>
                    <a:pt x="61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44">
              <a:extLst>
                <a:ext uri="{FF2B5EF4-FFF2-40B4-BE49-F238E27FC236}">
                  <a16:creationId xmlns:a16="http://schemas.microsoft.com/office/drawing/2014/main" id="{63AE1646-6017-5DE1-EADD-1410FF5B6FE0}"/>
                </a:ext>
              </a:extLst>
            </p:cNvPr>
            <p:cNvSpPr/>
            <p:nvPr/>
          </p:nvSpPr>
          <p:spPr>
            <a:xfrm>
              <a:off x="4716318" y="3434985"/>
              <a:ext cx="188690" cy="137311"/>
            </a:xfrm>
            <a:custGeom>
              <a:avLst/>
              <a:gdLst/>
              <a:ahLst/>
              <a:cxnLst/>
              <a:rect l="l" t="t" r="r" b="b"/>
              <a:pathLst>
                <a:path w="5385" h="3681" extrusionOk="0">
                  <a:moveTo>
                    <a:pt x="332" y="1"/>
                  </a:moveTo>
                  <a:cubicBezTo>
                    <a:pt x="116" y="376"/>
                    <a:pt x="0" y="795"/>
                    <a:pt x="0" y="1228"/>
                  </a:cubicBezTo>
                  <a:cubicBezTo>
                    <a:pt x="0" y="2620"/>
                    <a:pt x="1135" y="3681"/>
                    <a:pt x="2446" y="3681"/>
                  </a:cubicBezTo>
                  <a:cubicBezTo>
                    <a:pt x="2658" y="3681"/>
                    <a:pt x="2873" y="3653"/>
                    <a:pt x="3090" y="3595"/>
                  </a:cubicBezTo>
                  <a:cubicBezTo>
                    <a:pt x="4634" y="3176"/>
                    <a:pt x="5385" y="1401"/>
                    <a:pt x="457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44">
              <a:extLst>
                <a:ext uri="{FF2B5EF4-FFF2-40B4-BE49-F238E27FC236}">
                  <a16:creationId xmlns:a16="http://schemas.microsoft.com/office/drawing/2014/main" id="{C36DC759-7DE8-32BC-9B87-A2C3E9D2EB23}"/>
                </a:ext>
              </a:extLst>
            </p:cNvPr>
            <p:cNvSpPr/>
            <p:nvPr/>
          </p:nvSpPr>
          <p:spPr>
            <a:xfrm>
              <a:off x="4793193" y="3572142"/>
              <a:ext cx="17730" cy="36818"/>
            </a:xfrm>
            <a:custGeom>
              <a:avLst/>
              <a:gdLst/>
              <a:ahLst/>
              <a:cxnLst/>
              <a:rect l="l" t="t" r="r" b="b"/>
              <a:pathLst>
                <a:path w="506" h="987" extrusionOk="0">
                  <a:moveTo>
                    <a:pt x="260" y="1"/>
                  </a:moveTo>
                  <a:cubicBezTo>
                    <a:pt x="138" y="1"/>
                    <a:pt x="15" y="84"/>
                    <a:pt x="15" y="250"/>
                  </a:cubicBezTo>
                  <a:lnTo>
                    <a:pt x="15" y="741"/>
                  </a:lnTo>
                  <a:cubicBezTo>
                    <a:pt x="1" y="871"/>
                    <a:pt x="116" y="986"/>
                    <a:pt x="260" y="986"/>
                  </a:cubicBezTo>
                  <a:cubicBezTo>
                    <a:pt x="390" y="986"/>
                    <a:pt x="491" y="871"/>
                    <a:pt x="506" y="741"/>
                  </a:cubicBezTo>
                  <a:lnTo>
                    <a:pt x="506" y="250"/>
                  </a:lnTo>
                  <a:cubicBezTo>
                    <a:pt x="506" y="84"/>
                    <a:pt x="383" y="1"/>
                    <a:pt x="26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44">
              <a:extLst>
                <a:ext uri="{FF2B5EF4-FFF2-40B4-BE49-F238E27FC236}">
                  <a16:creationId xmlns:a16="http://schemas.microsoft.com/office/drawing/2014/main" id="{8E94F837-8FB3-C0EC-7EF4-0D81074D251E}"/>
                </a:ext>
              </a:extLst>
            </p:cNvPr>
            <p:cNvSpPr/>
            <p:nvPr/>
          </p:nvSpPr>
          <p:spPr>
            <a:xfrm>
              <a:off x="4733522" y="3407532"/>
              <a:ext cx="137112" cy="146487"/>
            </a:xfrm>
            <a:custGeom>
              <a:avLst/>
              <a:gdLst/>
              <a:ahLst/>
              <a:cxnLst/>
              <a:rect l="l" t="t" r="r" b="b"/>
              <a:pathLst>
                <a:path w="3913" h="3927" extrusionOk="0">
                  <a:moveTo>
                    <a:pt x="1963" y="0"/>
                  </a:moveTo>
                  <a:cubicBezTo>
                    <a:pt x="881" y="0"/>
                    <a:pt x="0" y="881"/>
                    <a:pt x="0" y="1964"/>
                  </a:cubicBezTo>
                  <a:cubicBezTo>
                    <a:pt x="0" y="3046"/>
                    <a:pt x="881" y="3927"/>
                    <a:pt x="1963" y="3927"/>
                  </a:cubicBezTo>
                  <a:cubicBezTo>
                    <a:pt x="3046" y="3927"/>
                    <a:pt x="3912" y="3046"/>
                    <a:pt x="3912" y="1964"/>
                  </a:cubicBezTo>
                  <a:cubicBezTo>
                    <a:pt x="3912" y="881"/>
                    <a:pt x="3046" y="0"/>
                    <a:pt x="19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44">
              <a:extLst>
                <a:ext uri="{FF2B5EF4-FFF2-40B4-BE49-F238E27FC236}">
                  <a16:creationId xmlns:a16="http://schemas.microsoft.com/office/drawing/2014/main" id="{56D4D4F4-7E2B-1800-A5B9-284B96EC5F02}"/>
                </a:ext>
              </a:extLst>
            </p:cNvPr>
            <p:cNvSpPr/>
            <p:nvPr/>
          </p:nvSpPr>
          <p:spPr>
            <a:xfrm>
              <a:off x="4750726" y="3425846"/>
              <a:ext cx="103193" cy="109856"/>
            </a:xfrm>
            <a:custGeom>
              <a:avLst/>
              <a:gdLst/>
              <a:ahLst/>
              <a:cxnLst/>
              <a:rect l="l" t="t" r="r" b="b"/>
              <a:pathLst>
                <a:path w="2945" h="2945" extrusionOk="0">
                  <a:moveTo>
                    <a:pt x="1472" y="0"/>
                  </a:moveTo>
                  <a:cubicBezTo>
                    <a:pt x="650" y="0"/>
                    <a:pt x="0" y="664"/>
                    <a:pt x="0" y="1473"/>
                  </a:cubicBezTo>
                  <a:cubicBezTo>
                    <a:pt x="0" y="2281"/>
                    <a:pt x="650" y="2945"/>
                    <a:pt x="1472" y="2945"/>
                  </a:cubicBezTo>
                  <a:cubicBezTo>
                    <a:pt x="2281" y="2945"/>
                    <a:pt x="2945" y="2281"/>
                    <a:pt x="2945" y="1473"/>
                  </a:cubicBezTo>
                  <a:cubicBezTo>
                    <a:pt x="2945" y="664"/>
                    <a:pt x="2281" y="0"/>
                    <a:pt x="14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44">
              <a:extLst>
                <a:ext uri="{FF2B5EF4-FFF2-40B4-BE49-F238E27FC236}">
                  <a16:creationId xmlns:a16="http://schemas.microsoft.com/office/drawing/2014/main" id="{B14BBE0D-5B7C-3971-B271-8CD57A3FE58E}"/>
                </a:ext>
              </a:extLst>
            </p:cNvPr>
            <p:cNvSpPr/>
            <p:nvPr/>
          </p:nvSpPr>
          <p:spPr>
            <a:xfrm>
              <a:off x="4767019" y="3471391"/>
              <a:ext cx="70220" cy="82625"/>
            </a:xfrm>
            <a:custGeom>
              <a:avLst/>
              <a:gdLst/>
              <a:ahLst/>
              <a:cxnLst/>
              <a:rect l="l" t="t" r="r" b="b"/>
              <a:pathLst>
                <a:path w="2004" h="2215" extrusionOk="0">
                  <a:moveTo>
                    <a:pt x="1736" y="1"/>
                  </a:moveTo>
                  <a:cubicBezTo>
                    <a:pt x="1625" y="1"/>
                    <a:pt x="1523" y="81"/>
                    <a:pt x="1498" y="194"/>
                  </a:cubicBezTo>
                  <a:lnTo>
                    <a:pt x="1484" y="237"/>
                  </a:lnTo>
                  <a:lnTo>
                    <a:pt x="517" y="237"/>
                  </a:lnTo>
                  <a:lnTo>
                    <a:pt x="502" y="194"/>
                  </a:lnTo>
                  <a:cubicBezTo>
                    <a:pt x="466" y="67"/>
                    <a:pt x="369" y="11"/>
                    <a:pt x="271" y="11"/>
                  </a:cubicBezTo>
                  <a:cubicBezTo>
                    <a:pt x="136" y="11"/>
                    <a:pt x="1" y="119"/>
                    <a:pt x="26" y="295"/>
                  </a:cubicBezTo>
                  <a:lnTo>
                    <a:pt x="430" y="2128"/>
                  </a:lnTo>
                  <a:cubicBezTo>
                    <a:pt x="603" y="2171"/>
                    <a:pt x="776" y="2200"/>
                    <a:pt x="950" y="2200"/>
                  </a:cubicBezTo>
                  <a:lnTo>
                    <a:pt x="632" y="742"/>
                  </a:lnTo>
                  <a:lnTo>
                    <a:pt x="1383" y="742"/>
                  </a:lnTo>
                  <a:lnTo>
                    <a:pt x="1051" y="2215"/>
                  </a:lnTo>
                  <a:cubicBezTo>
                    <a:pt x="1224" y="2200"/>
                    <a:pt x="1397" y="2171"/>
                    <a:pt x="1570" y="2128"/>
                  </a:cubicBezTo>
                  <a:lnTo>
                    <a:pt x="1975" y="309"/>
                  </a:lnTo>
                  <a:cubicBezTo>
                    <a:pt x="2003" y="165"/>
                    <a:pt x="1917" y="35"/>
                    <a:pt x="1787" y="6"/>
                  </a:cubicBezTo>
                  <a:cubicBezTo>
                    <a:pt x="1770" y="2"/>
                    <a:pt x="1753" y="1"/>
                    <a:pt x="173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44">
              <a:extLst>
                <a:ext uri="{FF2B5EF4-FFF2-40B4-BE49-F238E27FC236}">
                  <a16:creationId xmlns:a16="http://schemas.microsoft.com/office/drawing/2014/main" id="{726E3D08-E1D8-5181-69D8-4E4CBA13E7F3}"/>
                </a:ext>
              </a:extLst>
            </p:cNvPr>
            <p:cNvSpPr/>
            <p:nvPr/>
          </p:nvSpPr>
          <p:spPr>
            <a:xfrm>
              <a:off x="4776515" y="3548605"/>
              <a:ext cx="51614" cy="42040"/>
            </a:xfrm>
            <a:custGeom>
              <a:avLst/>
              <a:gdLst/>
              <a:ahLst/>
              <a:cxnLst/>
              <a:rect l="l" t="t" r="r" b="b"/>
              <a:pathLst>
                <a:path w="1473" h="1127" extrusionOk="0">
                  <a:moveTo>
                    <a:pt x="0" y="0"/>
                  </a:moveTo>
                  <a:lnTo>
                    <a:pt x="0" y="881"/>
                  </a:lnTo>
                  <a:cubicBezTo>
                    <a:pt x="0" y="1011"/>
                    <a:pt x="101" y="1126"/>
                    <a:pt x="246" y="1126"/>
                  </a:cubicBezTo>
                  <a:lnTo>
                    <a:pt x="1227" y="1126"/>
                  </a:lnTo>
                  <a:cubicBezTo>
                    <a:pt x="1357" y="1126"/>
                    <a:pt x="1473" y="1011"/>
                    <a:pt x="1473" y="881"/>
                  </a:cubicBezTo>
                  <a:lnTo>
                    <a:pt x="14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44">
              <a:extLst>
                <a:ext uri="{FF2B5EF4-FFF2-40B4-BE49-F238E27FC236}">
                  <a16:creationId xmlns:a16="http://schemas.microsoft.com/office/drawing/2014/main" id="{7299C66C-0D25-FAFD-4C00-30D71033B724}"/>
                </a:ext>
              </a:extLst>
            </p:cNvPr>
            <p:cNvSpPr/>
            <p:nvPr/>
          </p:nvSpPr>
          <p:spPr>
            <a:xfrm>
              <a:off x="4776515" y="3548605"/>
              <a:ext cx="25824" cy="42040"/>
            </a:xfrm>
            <a:custGeom>
              <a:avLst/>
              <a:gdLst/>
              <a:ahLst/>
              <a:cxnLst/>
              <a:rect l="l" t="t" r="r" b="b"/>
              <a:pathLst>
                <a:path w="737" h="1127" extrusionOk="0">
                  <a:moveTo>
                    <a:pt x="0" y="0"/>
                  </a:moveTo>
                  <a:lnTo>
                    <a:pt x="0" y="881"/>
                  </a:lnTo>
                  <a:cubicBezTo>
                    <a:pt x="0" y="1011"/>
                    <a:pt x="101" y="1126"/>
                    <a:pt x="246" y="1126"/>
                  </a:cubicBezTo>
                  <a:lnTo>
                    <a:pt x="736" y="1126"/>
                  </a:lnTo>
                  <a:cubicBezTo>
                    <a:pt x="592" y="1126"/>
                    <a:pt x="477" y="1011"/>
                    <a:pt x="491" y="881"/>
                  </a:cubicBezTo>
                  <a:lnTo>
                    <a:pt x="49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5" name="Google Shape;845;p44">
            <a:extLst>
              <a:ext uri="{FF2B5EF4-FFF2-40B4-BE49-F238E27FC236}">
                <a16:creationId xmlns:a16="http://schemas.microsoft.com/office/drawing/2014/main" id="{35425626-DDB7-2A29-50AF-0C93E3ED1B14}"/>
              </a:ext>
            </a:extLst>
          </p:cNvPr>
          <p:cNvGrpSpPr/>
          <p:nvPr/>
        </p:nvGrpSpPr>
        <p:grpSpPr>
          <a:xfrm>
            <a:off x="3258455" y="1943311"/>
            <a:ext cx="694057" cy="504229"/>
            <a:chOff x="6170579" y="2008311"/>
            <a:chExt cx="694057" cy="504229"/>
          </a:xfrm>
        </p:grpSpPr>
        <p:sp>
          <p:nvSpPr>
            <p:cNvPr id="846" name="Google Shape;846;p44">
              <a:extLst>
                <a:ext uri="{FF2B5EF4-FFF2-40B4-BE49-F238E27FC236}">
                  <a16:creationId xmlns:a16="http://schemas.microsoft.com/office/drawing/2014/main" id="{377C747E-9A17-A130-F825-F089327EAEE7}"/>
                </a:ext>
              </a:extLst>
            </p:cNvPr>
            <p:cNvSpPr/>
            <p:nvPr/>
          </p:nvSpPr>
          <p:spPr>
            <a:xfrm>
              <a:off x="6204090" y="2008311"/>
              <a:ext cx="627035" cy="459526"/>
            </a:xfrm>
            <a:custGeom>
              <a:avLst/>
              <a:gdLst/>
              <a:ahLst/>
              <a:cxnLst/>
              <a:rect l="l" t="t" r="r" b="b"/>
              <a:pathLst>
                <a:path w="12892" h="9447" extrusionOk="0">
                  <a:moveTo>
                    <a:pt x="460" y="1"/>
                  </a:moveTo>
                  <a:cubicBezTo>
                    <a:pt x="211" y="1"/>
                    <a:pt x="0" y="212"/>
                    <a:pt x="0" y="460"/>
                  </a:cubicBezTo>
                  <a:lnTo>
                    <a:pt x="0" y="9447"/>
                  </a:lnTo>
                  <a:lnTo>
                    <a:pt x="12891" y="9447"/>
                  </a:lnTo>
                  <a:lnTo>
                    <a:pt x="12891" y="460"/>
                  </a:lnTo>
                  <a:cubicBezTo>
                    <a:pt x="12891" y="212"/>
                    <a:pt x="12690" y="11"/>
                    <a:pt x="124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44">
              <a:extLst>
                <a:ext uri="{FF2B5EF4-FFF2-40B4-BE49-F238E27FC236}">
                  <a16:creationId xmlns:a16="http://schemas.microsoft.com/office/drawing/2014/main" id="{661C6EDC-812C-9D5A-19BF-9C5642089DE8}"/>
                </a:ext>
              </a:extLst>
            </p:cNvPr>
            <p:cNvSpPr/>
            <p:nvPr/>
          </p:nvSpPr>
          <p:spPr>
            <a:xfrm>
              <a:off x="6248740" y="2053500"/>
              <a:ext cx="537688" cy="358009"/>
            </a:xfrm>
            <a:custGeom>
              <a:avLst/>
              <a:gdLst/>
              <a:ahLst/>
              <a:cxnLst/>
              <a:rect l="l" t="t" r="r" b="b"/>
              <a:pathLst>
                <a:path w="11055" h="7360" extrusionOk="0">
                  <a:moveTo>
                    <a:pt x="231" y="0"/>
                  </a:moveTo>
                  <a:cubicBezTo>
                    <a:pt x="106" y="0"/>
                    <a:pt x="1" y="106"/>
                    <a:pt x="1" y="230"/>
                  </a:cubicBezTo>
                  <a:lnTo>
                    <a:pt x="1" y="7130"/>
                  </a:lnTo>
                  <a:cubicBezTo>
                    <a:pt x="1" y="7264"/>
                    <a:pt x="106" y="7360"/>
                    <a:pt x="231" y="7360"/>
                  </a:cubicBezTo>
                  <a:lnTo>
                    <a:pt x="10825" y="7360"/>
                  </a:lnTo>
                  <a:cubicBezTo>
                    <a:pt x="10949" y="7360"/>
                    <a:pt x="11055" y="7255"/>
                    <a:pt x="11055" y="7130"/>
                  </a:cubicBezTo>
                  <a:lnTo>
                    <a:pt x="11055" y="230"/>
                  </a:lnTo>
                  <a:cubicBezTo>
                    <a:pt x="11055" y="106"/>
                    <a:pt x="10949" y="0"/>
                    <a:pt x="108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44">
              <a:extLst>
                <a:ext uri="{FF2B5EF4-FFF2-40B4-BE49-F238E27FC236}">
                  <a16:creationId xmlns:a16="http://schemas.microsoft.com/office/drawing/2014/main" id="{7A0AC8D7-66C2-B24E-A184-9AE18864EE92}"/>
                </a:ext>
              </a:extLst>
            </p:cNvPr>
            <p:cNvSpPr/>
            <p:nvPr/>
          </p:nvSpPr>
          <p:spPr>
            <a:xfrm>
              <a:off x="6248740" y="2344431"/>
              <a:ext cx="313809" cy="67078"/>
            </a:xfrm>
            <a:custGeom>
              <a:avLst/>
              <a:gdLst/>
              <a:ahLst/>
              <a:cxnLst/>
              <a:rect l="l" t="t" r="r" b="b"/>
              <a:pathLst>
                <a:path w="6452" h="1379" extrusionOk="0">
                  <a:moveTo>
                    <a:pt x="1" y="1"/>
                  </a:moveTo>
                  <a:lnTo>
                    <a:pt x="1" y="1149"/>
                  </a:lnTo>
                  <a:cubicBezTo>
                    <a:pt x="1" y="1274"/>
                    <a:pt x="106" y="1379"/>
                    <a:pt x="231" y="1379"/>
                  </a:cubicBezTo>
                  <a:lnTo>
                    <a:pt x="6451" y="1379"/>
                  </a:lnTo>
                  <a:lnTo>
                    <a:pt x="645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44">
              <a:extLst>
                <a:ext uri="{FF2B5EF4-FFF2-40B4-BE49-F238E27FC236}">
                  <a16:creationId xmlns:a16="http://schemas.microsoft.com/office/drawing/2014/main" id="{40BAF54E-448A-8CFC-9C8B-CE7BD23EB33C}"/>
                </a:ext>
              </a:extLst>
            </p:cNvPr>
            <p:cNvSpPr/>
            <p:nvPr/>
          </p:nvSpPr>
          <p:spPr>
            <a:xfrm>
              <a:off x="6562500" y="2053500"/>
              <a:ext cx="223927" cy="178810"/>
            </a:xfrm>
            <a:custGeom>
              <a:avLst/>
              <a:gdLst/>
              <a:ahLst/>
              <a:cxnLst/>
              <a:rect l="l" t="t" r="r" b="b"/>
              <a:pathLst>
                <a:path w="4604" h="3676" extrusionOk="0">
                  <a:moveTo>
                    <a:pt x="0" y="0"/>
                  </a:moveTo>
                  <a:lnTo>
                    <a:pt x="0" y="3675"/>
                  </a:lnTo>
                  <a:lnTo>
                    <a:pt x="4604" y="3675"/>
                  </a:lnTo>
                  <a:lnTo>
                    <a:pt x="4604" y="230"/>
                  </a:lnTo>
                  <a:cubicBezTo>
                    <a:pt x="4604" y="106"/>
                    <a:pt x="4498" y="0"/>
                    <a:pt x="437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44">
              <a:extLst>
                <a:ext uri="{FF2B5EF4-FFF2-40B4-BE49-F238E27FC236}">
                  <a16:creationId xmlns:a16="http://schemas.microsoft.com/office/drawing/2014/main" id="{957D04F3-1F8E-6BE0-6C9F-A8A81DE11F02}"/>
                </a:ext>
              </a:extLst>
            </p:cNvPr>
            <p:cNvSpPr/>
            <p:nvPr/>
          </p:nvSpPr>
          <p:spPr>
            <a:xfrm>
              <a:off x="6562500" y="2232262"/>
              <a:ext cx="223927" cy="179248"/>
            </a:xfrm>
            <a:custGeom>
              <a:avLst/>
              <a:gdLst/>
              <a:ahLst/>
              <a:cxnLst/>
              <a:rect l="l" t="t" r="r" b="b"/>
              <a:pathLst>
                <a:path w="4604" h="3685" extrusionOk="0">
                  <a:moveTo>
                    <a:pt x="0" y="0"/>
                  </a:moveTo>
                  <a:lnTo>
                    <a:pt x="0" y="3685"/>
                  </a:lnTo>
                  <a:lnTo>
                    <a:pt x="4374" y="3685"/>
                  </a:lnTo>
                  <a:cubicBezTo>
                    <a:pt x="4498" y="3685"/>
                    <a:pt x="4604" y="3589"/>
                    <a:pt x="4604" y="3455"/>
                  </a:cubicBezTo>
                  <a:lnTo>
                    <a:pt x="460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44">
              <a:extLst>
                <a:ext uri="{FF2B5EF4-FFF2-40B4-BE49-F238E27FC236}">
                  <a16:creationId xmlns:a16="http://schemas.microsoft.com/office/drawing/2014/main" id="{AE1BAD93-7265-6731-FF97-EE24A2D4A606}"/>
                </a:ext>
              </a:extLst>
            </p:cNvPr>
            <p:cNvSpPr/>
            <p:nvPr/>
          </p:nvSpPr>
          <p:spPr>
            <a:xfrm>
              <a:off x="6170579" y="2456650"/>
              <a:ext cx="694057" cy="55890"/>
            </a:xfrm>
            <a:custGeom>
              <a:avLst/>
              <a:gdLst/>
              <a:ahLst/>
              <a:cxnLst/>
              <a:rect l="l" t="t" r="r" b="b"/>
              <a:pathLst>
                <a:path w="14270" h="1149" extrusionOk="0">
                  <a:moveTo>
                    <a:pt x="230" y="0"/>
                  </a:moveTo>
                  <a:cubicBezTo>
                    <a:pt x="105" y="0"/>
                    <a:pt x="0" y="96"/>
                    <a:pt x="0" y="230"/>
                  </a:cubicBezTo>
                  <a:lnTo>
                    <a:pt x="0" y="689"/>
                  </a:lnTo>
                  <a:cubicBezTo>
                    <a:pt x="0" y="938"/>
                    <a:pt x="201" y="1149"/>
                    <a:pt x="460" y="1149"/>
                  </a:cubicBezTo>
                  <a:lnTo>
                    <a:pt x="13810" y="1149"/>
                  </a:lnTo>
                  <a:cubicBezTo>
                    <a:pt x="14068" y="1149"/>
                    <a:pt x="14269" y="938"/>
                    <a:pt x="14269" y="689"/>
                  </a:cubicBezTo>
                  <a:lnTo>
                    <a:pt x="14269" y="230"/>
                  </a:lnTo>
                  <a:cubicBezTo>
                    <a:pt x="14269" y="96"/>
                    <a:pt x="14174" y="0"/>
                    <a:pt x="140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44">
              <a:extLst>
                <a:ext uri="{FF2B5EF4-FFF2-40B4-BE49-F238E27FC236}">
                  <a16:creationId xmlns:a16="http://schemas.microsoft.com/office/drawing/2014/main" id="{E00BD89F-E342-A9FF-2BD3-7C249FBCA7AC}"/>
                </a:ext>
              </a:extLst>
            </p:cNvPr>
            <p:cNvSpPr/>
            <p:nvPr/>
          </p:nvSpPr>
          <p:spPr>
            <a:xfrm>
              <a:off x="6170579" y="2456650"/>
              <a:ext cx="694057" cy="22376"/>
            </a:xfrm>
            <a:custGeom>
              <a:avLst/>
              <a:gdLst/>
              <a:ahLst/>
              <a:cxnLst/>
              <a:rect l="l" t="t" r="r" b="b"/>
              <a:pathLst>
                <a:path w="14270" h="460" extrusionOk="0">
                  <a:moveTo>
                    <a:pt x="230" y="0"/>
                  </a:moveTo>
                  <a:cubicBezTo>
                    <a:pt x="105" y="0"/>
                    <a:pt x="0" y="96"/>
                    <a:pt x="0" y="230"/>
                  </a:cubicBezTo>
                  <a:lnTo>
                    <a:pt x="0" y="460"/>
                  </a:lnTo>
                  <a:lnTo>
                    <a:pt x="14269" y="460"/>
                  </a:lnTo>
                  <a:lnTo>
                    <a:pt x="14269" y="230"/>
                  </a:lnTo>
                  <a:cubicBezTo>
                    <a:pt x="14269" y="96"/>
                    <a:pt x="14174" y="0"/>
                    <a:pt x="140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44">
              <a:extLst>
                <a:ext uri="{FF2B5EF4-FFF2-40B4-BE49-F238E27FC236}">
                  <a16:creationId xmlns:a16="http://schemas.microsoft.com/office/drawing/2014/main" id="{B6F73E30-A416-87DC-0DDC-F9FB9592F164}"/>
                </a:ext>
              </a:extLst>
            </p:cNvPr>
            <p:cNvSpPr/>
            <p:nvPr/>
          </p:nvSpPr>
          <p:spPr>
            <a:xfrm>
              <a:off x="6450294" y="2456650"/>
              <a:ext cx="134580" cy="33563"/>
            </a:xfrm>
            <a:custGeom>
              <a:avLst/>
              <a:gdLst/>
              <a:ahLst/>
              <a:cxnLst/>
              <a:rect l="l" t="t" r="r" b="b"/>
              <a:pathLst>
                <a:path w="2767" h="690" extrusionOk="0">
                  <a:moveTo>
                    <a:pt x="1" y="0"/>
                  </a:moveTo>
                  <a:lnTo>
                    <a:pt x="326" y="479"/>
                  </a:lnTo>
                  <a:cubicBezTo>
                    <a:pt x="412" y="613"/>
                    <a:pt x="556" y="689"/>
                    <a:pt x="709" y="689"/>
                  </a:cubicBezTo>
                  <a:lnTo>
                    <a:pt x="2059" y="689"/>
                  </a:lnTo>
                  <a:cubicBezTo>
                    <a:pt x="2212" y="689"/>
                    <a:pt x="2355" y="613"/>
                    <a:pt x="2441" y="479"/>
                  </a:cubicBezTo>
                  <a:lnTo>
                    <a:pt x="276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44">
              <a:extLst>
                <a:ext uri="{FF2B5EF4-FFF2-40B4-BE49-F238E27FC236}">
                  <a16:creationId xmlns:a16="http://schemas.microsoft.com/office/drawing/2014/main" id="{A617F3CF-A2C4-5A09-781C-7B67A3571322}"/>
                </a:ext>
              </a:extLst>
            </p:cNvPr>
            <p:cNvSpPr/>
            <p:nvPr/>
          </p:nvSpPr>
          <p:spPr>
            <a:xfrm>
              <a:off x="6618336" y="2187559"/>
              <a:ext cx="111769" cy="44751"/>
            </a:xfrm>
            <a:custGeom>
              <a:avLst/>
              <a:gdLst/>
              <a:ahLst/>
              <a:cxnLst/>
              <a:rect l="l" t="t" r="r" b="b"/>
              <a:pathLst>
                <a:path w="2298" h="920" extrusionOk="0">
                  <a:moveTo>
                    <a:pt x="690" y="1"/>
                  </a:moveTo>
                  <a:lnTo>
                    <a:pt x="317" y="125"/>
                  </a:lnTo>
                  <a:cubicBezTo>
                    <a:pt x="125" y="182"/>
                    <a:pt x="1" y="364"/>
                    <a:pt x="1" y="556"/>
                  </a:cubicBezTo>
                  <a:lnTo>
                    <a:pt x="1" y="919"/>
                  </a:lnTo>
                  <a:lnTo>
                    <a:pt x="2298" y="919"/>
                  </a:lnTo>
                  <a:lnTo>
                    <a:pt x="2298" y="556"/>
                  </a:lnTo>
                  <a:cubicBezTo>
                    <a:pt x="2298" y="364"/>
                    <a:pt x="2173" y="182"/>
                    <a:pt x="1991" y="125"/>
                  </a:cubicBezTo>
                  <a:lnTo>
                    <a:pt x="1609" y="1"/>
                  </a:lnTo>
                  <a:close/>
                </a:path>
              </a:pathLst>
            </a:custGeom>
            <a:solidFill>
              <a:srgbClr val="DD7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44">
              <a:extLst>
                <a:ext uri="{FF2B5EF4-FFF2-40B4-BE49-F238E27FC236}">
                  <a16:creationId xmlns:a16="http://schemas.microsoft.com/office/drawing/2014/main" id="{7CCEF61E-B796-8F68-D588-F593A524A785}"/>
                </a:ext>
              </a:extLst>
            </p:cNvPr>
            <p:cNvSpPr/>
            <p:nvPr/>
          </p:nvSpPr>
          <p:spPr>
            <a:xfrm>
              <a:off x="6651848" y="2154044"/>
              <a:ext cx="45233" cy="56377"/>
            </a:xfrm>
            <a:custGeom>
              <a:avLst/>
              <a:gdLst/>
              <a:ahLst/>
              <a:cxnLst/>
              <a:rect l="l" t="t" r="r" b="b"/>
              <a:pathLst>
                <a:path w="930" h="1159" extrusionOk="0">
                  <a:moveTo>
                    <a:pt x="1" y="0"/>
                  </a:moveTo>
                  <a:lnTo>
                    <a:pt x="1" y="690"/>
                  </a:lnTo>
                  <a:cubicBezTo>
                    <a:pt x="1" y="948"/>
                    <a:pt x="211" y="1158"/>
                    <a:pt x="460" y="1158"/>
                  </a:cubicBezTo>
                  <a:cubicBezTo>
                    <a:pt x="719" y="1158"/>
                    <a:pt x="929" y="948"/>
                    <a:pt x="929" y="690"/>
                  </a:cubicBezTo>
                  <a:lnTo>
                    <a:pt x="929" y="0"/>
                  </a:lnTo>
                  <a:close/>
                </a:path>
              </a:pathLst>
            </a:custGeom>
            <a:solidFill>
              <a:srgbClr val="F7A4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44">
              <a:extLst>
                <a:ext uri="{FF2B5EF4-FFF2-40B4-BE49-F238E27FC236}">
                  <a16:creationId xmlns:a16="http://schemas.microsoft.com/office/drawing/2014/main" id="{0BAEDC73-7306-EDF7-F8A1-374634BBEDB2}"/>
                </a:ext>
              </a:extLst>
            </p:cNvPr>
            <p:cNvSpPr/>
            <p:nvPr/>
          </p:nvSpPr>
          <p:spPr>
            <a:xfrm>
              <a:off x="6640710" y="2098203"/>
              <a:ext cx="67509" cy="78217"/>
            </a:xfrm>
            <a:custGeom>
              <a:avLst/>
              <a:gdLst/>
              <a:ahLst/>
              <a:cxnLst/>
              <a:rect l="l" t="t" r="r" b="b"/>
              <a:pathLst>
                <a:path w="1388" h="1608" extrusionOk="0">
                  <a:moveTo>
                    <a:pt x="460" y="0"/>
                  </a:moveTo>
                  <a:cubicBezTo>
                    <a:pt x="211" y="0"/>
                    <a:pt x="0" y="201"/>
                    <a:pt x="0" y="459"/>
                  </a:cubicBezTo>
                  <a:lnTo>
                    <a:pt x="0" y="919"/>
                  </a:lnTo>
                  <a:cubicBezTo>
                    <a:pt x="0" y="1302"/>
                    <a:pt x="316" y="1608"/>
                    <a:pt x="689" y="1608"/>
                  </a:cubicBezTo>
                  <a:cubicBezTo>
                    <a:pt x="1072" y="1608"/>
                    <a:pt x="1388" y="1302"/>
                    <a:pt x="1388" y="919"/>
                  </a:cubicBezTo>
                  <a:lnTo>
                    <a:pt x="1388" y="459"/>
                  </a:lnTo>
                  <a:cubicBezTo>
                    <a:pt x="1388" y="201"/>
                    <a:pt x="1177" y="0"/>
                    <a:pt x="928" y="0"/>
                  </a:cubicBezTo>
                  <a:close/>
                </a:path>
              </a:pathLst>
            </a:custGeom>
            <a:solidFill>
              <a:srgbClr val="F7A4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44">
              <a:extLst>
                <a:ext uri="{FF2B5EF4-FFF2-40B4-BE49-F238E27FC236}">
                  <a16:creationId xmlns:a16="http://schemas.microsoft.com/office/drawing/2014/main" id="{8E7A9C8A-E602-F9E4-1A40-E889FECCAC3F}"/>
                </a:ext>
              </a:extLst>
            </p:cNvPr>
            <p:cNvSpPr/>
            <p:nvPr/>
          </p:nvSpPr>
          <p:spPr>
            <a:xfrm>
              <a:off x="6640710" y="2098203"/>
              <a:ext cx="44698" cy="78412"/>
            </a:xfrm>
            <a:custGeom>
              <a:avLst/>
              <a:gdLst/>
              <a:ahLst/>
              <a:cxnLst/>
              <a:rect l="l" t="t" r="r" b="b"/>
              <a:pathLst>
                <a:path w="919" h="1612" extrusionOk="0">
                  <a:moveTo>
                    <a:pt x="460" y="0"/>
                  </a:moveTo>
                  <a:cubicBezTo>
                    <a:pt x="211" y="0"/>
                    <a:pt x="0" y="201"/>
                    <a:pt x="0" y="459"/>
                  </a:cubicBezTo>
                  <a:lnTo>
                    <a:pt x="0" y="919"/>
                  </a:lnTo>
                  <a:cubicBezTo>
                    <a:pt x="0" y="1314"/>
                    <a:pt x="320" y="1611"/>
                    <a:pt x="685" y="1611"/>
                  </a:cubicBezTo>
                  <a:cubicBezTo>
                    <a:pt x="762" y="1611"/>
                    <a:pt x="841" y="1598"/>
                    <a:pt x="919" y="1570"/>
                  </a:cubicBezTo>
                  <a:cubicBezTo>
                    <a:pt x="651" y="1474"/>
                    <a:pt x="460" y="1206"/>
                    <a:pt x="460" y="919"/>
                  </a:cubicBezTo>
                  <a:lnTo>
                    <a:pt x="460" y="459"/>
                  </a:lnTo>
                  <a:cubicBezTo>
                    <a:pt x="460" y="201"/>
                    <a:pt x="670" y="0"/>
                    <a:pt x="919" y="0"/>
                  </a:cubicBezTo>
                  <a:close/>
                </a:path>
              </a:pathLst>
            </a:custGeom>
            <a:solidFill>
              <a:srgbClr val="F7A4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44">
              <a:extLst>
                <a:ext uri="{FF2B5EF4-FFF2-40B4-BE49-F238E27FC236}">
                  <a16:creationId xmlns:a16="http://schemas.microsoft.com/office/drawing/2014/main" id="{7EE5B092-1DE6-5F01-89DB-E1199769188A}"/>
                </a:ext>
              </a:extLst>
            </p:cNvPr>
            <p:cNvSpPr/>
            <p:nvPr/>
          </p:nvSpPr>
          <p:spPr>
            <a:xfrm>
              <a:off x="6640710" y="2098203"/>
              <a:ext cx="67509" cy="33077"/>
            </a:xfrm>
            <a:custGeom>
              <a:avLst/>
              <a:gdLst/>
              <a:ahLst/>
              <a:cxnLst/>
              <a:rect l="l" t="t" r="r" b="b"/>
              <a:pathLst>
                <a:path w="1388" h="680" extrusionOk="0">
                  <a:moveTo>
                    <a:pt x="460" y="0"/>
                  </a:moveTo>
                  <a:cubicBezTo>
                    <a:pt x="211" y="0"/>
                    <a:pt x="0" y="201"/>
                    <a:pt x="0" y="459"/>
                  </a:cubicBezTo>
                  <a:cubicBezTo>
                    <a:pt x="450" y="593"/>
                    <a:pt x="919" y="670"/>
                    <a:pt x="1388" y="680"/>
                  </a:cubicBezTo>
                  <a:lnTo>
                    <a:pt x="1388" y="459"/>
                  </a:lnTo>
                  <a:cubicBezTo>
                    <a:pt x="1388" y="201"/>
                    <a:pt x="1177" y="0"/>
                    <a:pt x="91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44">
              <a:extLst>
                <a:ext uri="{FF2B5EF4-FFF2-40B4-BE49-F238E27FC236}">
                  <a16:creationId xmlns:a16="http://schemas.microsoft.com/office/drawing/2014/main" id="{7B1797AD-334B-F567-23A3-F5D16E8E1A5E}"/>
                </a:ext>
              </a:extLst>
            </p:cNvPr>
            <p:cNvSpPr/>
            <p:nvPr/>
          </p:nvSpPr>
          <p:spPr>
            <a:xfrm>
              <a:off x="6640710" y="2098203"/>
              <a:ext cx="44698" cy="27969"/>
            </a:xfrm>
            <a:custGeom>
              <a:avLst/>
              <a:gdLst/>
              <a:ahLst/>
              <a:cxnLst/>
              <a:rect l="l" t="t" r="r" b="b"/>
              <a:pathLst>
                <a:path w="919" h="575" extrusionOk="0">
                  <a:moveTo>
                    <a:pt x="460" y="0"/>
                  </a:moveTo>
                  <a:cubicBezTo>
                    <a:pt x="211" y="0"/>
                    <a:pt x="0" y="201"/>
                    <a:pt x="0" y="459"/>
                  </a:cubicBezTo>
                  <a:cubicBezTo>
                    <a:pt x="153" y="507"/>
                    <a:pt x="306" y="546"/>
                    <a:pt x="460" y="574"/>
                  </a:cubicBezTo>
                  <a:lnTo>
                    <a:pt x="460" y="459"/>
                  </a:lnTo>
                  <a:cubicBezTo>
                    <a:pt x="460" y="201"/>
                    <a:pt x="670" y="0"/>
                    <a:pt x="91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44">
              <a:extLst>
                <a:ext uri="{FF2B5EF4-FFF2-40B4-BE49-F238E27FC236}">
                  <a16:creationId xmlns:a16="http://schemas.microsoft.com/office/drawing/2014/main" id="{3E0ED0B3-E16D-687E-A3E0-9D1361A03DEB}"/>
                </a:ext>
              </a:extLst>
            </p:cNvPr>
            <p:cNvSpPr/>
            <p:nvPr/>
          </p:nvSpPr>
          <p:spPr>
            <a:xfrm>
              <a:off x="6618336" y="2366807"/>
              <a:ext cx="111769" cy="44702"/>
            </a:xfrm>
            <a:custGeom>
              <a:avLst/>
              <a:gdLst/>
              <a:ahLst/>
              <a:cxnLst/>
              <a:rect l="l" t="t" r="r" b="b"/>
              <a:pathLst>
                <a:path w="2298" h="919" extrusionOk="0">
                  <a:moveTo>
                    <a:pt x="690" y="0"/>
                  </a:moveTo>
                  <a:lnTo>
                    <a:pt x="317" y="115"/>
                  </a:lnTo>
                  <a:cubicBezTo>
                    <a:pt x="125" y="182"/>
                    <a:pt x="1" y="354"/>
                    <a:pt x="1" y="555"/>
                  </a:cubicBezTo>
                  <a:lnTo>
                    <a:pt x="1" y="919"/>
                  </a:lnTo>
                  <a:lnTo>
                    <a:pt x="2298" y="919"/>
                  </a:lnTo>
                  <a:lnTo>
                    <a:pt x="2298" y="555"/>
                  </a:lnTo>
                  <a:cubicBezTo>
                    <a:pt x="2298" y="354"/>
                    <a:pt x="2173" y="182"/>
                    <a:pt x="1991" y="115"/>
                  </a:cubicBezTo>
                  <a:lnTo>
                    <a:pt x="1609" y="0"/>
                  </a:lnTo>
                  <a:close/>
                </a:path>
              </a:pathLst>
            </a:custGeom>
            <a:solidFill>
              <a:srgbClr val="CE53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44">
              <a:extLst>
                <a:ext uri="{FF2B5EF4-FFF2-40B4-BE49-F238E27FC236}">
                  <a16:creationId xmlns:a16="http://schemas.microsoft.com/office/drawing/2014/main" id="{58F30AEF-B655-4DEA-107B-CCC1ED7FCE1E}"/>
                </a:ext>
              </a:extLst>
            </p:cNvPr>
            <p:cNvSpPr/>
            <p:nvPr/>
          </p:nvSpPr>
          <p:spPr>
            <a:xfrm>
              <a:off x="6651848" y="2333292"/>
              <a:ext cx="45233" cy="55890"/>
            </a:xfrm>
            <a:custGeom>
              <a:avLst/>
              <a:gdLst/>
              <a:ahLst/>
              <a:cxnLst/>
              <a:rect l="l" t="t" r="r" b="b"/>
              <a:pathLst>
                <a:path w="930" h="1149" extrusionOk="0">
                  <a:moveTo>
                    <a:pt x="1" y="0"/>
                  </a:moveTo>
                  <a:lnTo>
                    <a:pt x="1" y="689"/>
                  </a:lnTo>
                  <a:cubicBezTo>
                    <a:pt x="1" y="947"/>
                    <a:pt x="211" y="1148"/>
                    <a:pt x="460" y="1148"/>
                  </a:cubicBezTo>
                  <a:cubicBezTo>
                    <a:pt x="719" y="1148"/>
                    <a:pt x="929" y="947"/>
                    <a:pt x="929" y="689"/>
                  </a:cubicBezTo>
                  <a:lnTo>
                    <a:pt x="929" y="0"/>
                  </a:lnTo>
                  <a:close/>
                </a:path>
              </a:pathLst>
            </a:custGeom>
            <a:solidFill>
              <a:srgbClr val="F7A4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44">
              <a:extLst>
                <a:ext uri="{FF2B5EF4-FFF2-40B4-BE49-F238E27FC236}">
                  <a16:creationId xmlns:a16="http://schemas.microsoft.com/office/drawing/2014/main" id="{F3155E44-EB83-7E64-FF26-3D391CA1F26B}"/>
                </a:ext>
              </a:extLst>
            </p:cNvPr>
            <p:cNvSpPr/>
            <p:nvPr/>
          </p:nvSpPr>
          <p:spPr>
            <a:xfrm>
              <a:off x="6640710" y="2277402"/>
              <a:ext cx="67509" cy="78266"/>
            </a:xfrm>
            <a:custGeom>
              <a:avLst/>
              <a:gdLst/>
              <a:ahLst/>
              <a:cxnLst/>
              <a:rect l="l" t="t" r="r" b="b"/>
              <a:pathLst>
                <a:path w="1388" h="1609" extrusionOk="0">
                  <a:moveTo>
                    <a:pt x="460" y="1"/>
                  </a:moveTo>
                  <a:cubicBezTo>
                    <a:pt x="211" y="1"/>
                    <a:pt x="0" y="202"/>
                    <a:pt x="0" y="460"/>
                  </a:cubicBezTo>
                  <a:lnTo>
                    <a:pt x="0" y="919"/>
                  </a:lnTo>
                  <a:cubicBezTo>
                    <a:pt x="0" y="1302"/>
                    <a:pt x="316" y="1608"/>
                    <a:pt x="689" y="1608"/>
                  </a:cubicBezTo>
                  <a:cubicBezTo>
                    <a:pt x="1072" y="1608"/>
                    <a:pt x="1388" y="1302"/>
                    <a:pt x="1388" y="919"/>
                  </a:cubicBezTo>
                  <a:lnTo>
                    <a:pt x="1388" y="460"/>
                  </a:lnTo>
                  <a:cubicBezTo>
                    <a:pt x="1388" y="202"/>
                    <a:pt x="1177" y="1"/>
                    <a:pt x="928" y="1"/>
                  </a:cubicBezTo>
                  <a:close/>
                </a:path>
              </a:pathLst>
            </a:custGeom>
            <a:solidFill>
              <a:srgbClr val="F7A4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44">
              <a:extLst>
                <a:ext uri="{FF2B5EF4-FFF2-40B4-BE49-F238E27FC236}">
                  <a16:creationId xmlns:a16="http://schemas.microsoft.com/office/drawing/2014/main" id="{04E5D216-2CFA-5482-3D98-450D10D52530}"/>
                </a:ext>
              </a:extLst>
            </p:cNvPr>
            <p:cNvSpPr/>
            <p:nvPr/>
          </p:nvSpPr>
          <p:spPr>
            <a:xfrm>
              <a:off x="6640710" y="2277402"/>
              <a:ext cx="44698" cy="78412"/>
            </a:xfrm>
            <a:custGeom>
              <a:avLst/>
              <a:gdLst/>
              <a:ahLst/>
              <a:cxnLst/>
              <a:rect l="l" t="t" r="r" b="b"/>
              <a:pathLst>
                <a:path w="919" h="1612" extrusionOk="0">
                  <a:moveTo>
                    <a:pt x="460" y="1"/>
                  </a:moveTo>
                  <a:cubicBezTo>
                    <a:pt x="211" y="1"/>
                    <a:pt x="0" y="202"/>
                    <a:pt x="0" y="460"/>
                  </a:cubicBezTo>
                  <a:lnTo>
                    <a:pt x="0" y="919"/>
                  </a:lnTo>
                  <a:cubicBezTo>
                    <a:pt x="0" y="1314"/>
                    <a:pt x="320" y="1612"/>
                    <a:pt x="685" y="1612"/>
                  </a:cubicBezTo>
                  <a:cubicBezTo>
                    <a:pt x="762" y="1612"/>
                    <a:pt x="841" y="1598"/>
                    <a:pt x="919" y="1570"/>
                  </a:cubicBezTo>
                  <a:cubicBezTo>
                    <a:pt x="651" y="1465"/>
                    <a:pt x="460" y="1206"/>
                    <a:pt x="460" y="919"/>
                  </a:cubicBezTo>
                  <a:lnTo>
                    <a:pt x="460" y="460"/>
                  </a:lnTo>
                  <a:cubicBezTo>
                    <a:pt x="460" y="202"/>
                    <a:pt x="670" y="1"/>
                    <a:pt x="919" y="1"/>
                  </a:cubicBezTo>
                  <a:close/>
                </a:path>
              </a:pathLst>
            </a:custGeom>
            <a:solidFill>
              <a:srgbClr val="F7A4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44">
              <a:extLst>
                <a:ext uri="{FF2B5EF4-FFF2-40B4-BE49-F238E27FC236}">
                  <a16:creationId xmlns:a16="http://schemas.microsoft.com/office/drawing/2014/main" id="{F2F690D6-D0D3-6F35-A3AC-6C1158C8A8E3}"/>
                </a:ext>
              </a:extLst>
            </p:cNvPr>
            <p:cNvSpPr/>
            <p:nvPr/>
          </p:nvSpPr>
          <p:spPr>
            <a:xfrm>
              <a:off x="6640710" y="2277402"/>
              <a:ext cx="67509" cy="33126"/>
            </a:xfrm>
            <a:custGeom>
              <a:avLst/>
              <a:gdLst/>
              <a:ahLst/>
              <a:cxnLst/>
              <a:rect l="l" t="t" r="r" b="b"/>
              <a:pathLst>
                <a:path w="1388" h="681" extrusionOk="0">
                  <a:moveTo>
                    <a:pt x="460" y="1"/>
                  </a:moveTo>
                  <a:cubicBezTo>
                    <a:pt x="211" y="1"/>
                    <a:pt x="0" y="202"/>
                    <a:pt x="0" y="460"/>
                  </a:cubicBezTo>
                  <a:cubicBezTo>
                    <a:pt x="450" y="594"/>
                    <a:pt x="919" y="671"/>
                    <a:pt x="1388" y="680"/>
                  </a:cubicBezTo>
                  <a:lnTo>
                    <a:pt x="1388" y="460"/>
                  </a:lnTo>
                  <a:cubicBezTo>
                    <a:pt x="1388" y="202"/>
                    <a:pt x="1177" y="1"/>
                    <a:pt x="91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44">
              <a:extLst>
                <a:ext uri="{FF2B5EF4-FFF2-40B4-BE49-F238E27FC236}">
                  <a16:creationId xmlns:a16="http://schemas.microsoft.com/office/drawing/2014/main" id="{8F5E4873-CBA8-EC9C-984F-22521708A9BC}"/>
                </a:ext>
              </a:extLst>
            </p:cNvPr>
            <p:cNvSpPr/>
            <p:nvPr/>
          </p:nvSpPr>
          <p:spPr>
            <a:xfrm>
              <a:off x="6640710" y="2277402"/>
              <a:ext cx="44698" cy="27969"/>
            </a:xfrm>
            <a:custGeom>
              <a:avLst/>
              <a:gdLst/>
              <a:ahLst/>
              <a:cxnLst/>
              <a:rect l="l" t="t" r="r" b="b"/>
              <a:pathLst>
                <a:path w="919" h="575" extrusionOk="0">
                  <a:moveTo>
                    <a:pt x="460" y="1"/>
                  </a:moveTo>
                  <a:cubicBezTo>
                    <a:pt x="211" y="1"/>
                    <a:pt x="0" y="202"/>
                    <a:pt x="0" y="460"/>
                  </a:cubicBezTo>
                  <a:cubicBezTo>
                    <a:pt x="153" y="508"/>
                    <a:pt x="306" y="546"/>
                    <a:pt x="460" y="575"/>
                  </a:cubicBezTo>
                  <a:lnTo>
                    <a:pt x="460" y="460"/>
                  </a:lnTo>
                  <a:cubicBezTo>
                    <a:pt x="460" y="202"/>
                    <a:pt x="670" y="1"/>
                    <a:pt x="91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44">
              <a:extLst>
                <a:ext uri="{FF2B5EF4-FFF2-40B4-BE49-F238E27FC236}">
                  <a16:creationId xmlns:a16="http://schemas.microsoft.com/office/drawing/2014/main" id="{A9CDF0FE-1DEF-09A1-7F81-7ED562BC99D9}"/>
                </a:ext>
              </a:extLst>
            </p:cNvPr>
            <p:cNvSpPr/>
            <p:nvPr/>
          </p:nvSpPr>
          <p:spPr>
            <a:xfrm>
              <a:off x="6338622" y="2198747"/>
              <a:ext cx="134094" cy="168108"/>
            </a:xfrm>
            <a:custGeom>
              <a:avLst/>
              <a:gdLst/>
              <a:ahLst/>
              <a:cxnLst/>
              <a:rect l="l" t="t" r="r" b="b"/>
              <a:pathLst>
                <a:path w="2757" h="3456" extrusionOk="0">
                  <a:moveTo>
                    <a:pt x="919" y="0"/>
                  </a:moveTo>
                  <a:lnTo>
                    <a:pt x="919" y="460"/>
                  </a:lnTo>
                  <a:cubicBezTo>
                    <a:pt x="919" y="546"/>
                    <a:pt x="871" y="632"/>
                    <a:pt x="794" y="670"/>
                  </a:cubicBezTo>
                  <a:lnTo>
                    <a:pt x="249" y="938"/>
                  </a:lnTo>
                  <a:cubicBezTo>
                    <a:pt x="96" y="1015"/>
                    <a:pt x="0" y="1177"/>
                    <a:pt x="0" y="1350"/>
                  </a:cubicBezTo>
                  <a:lnTo>
                    <a:pt x="0" y="3225"/>
                  </a:lnTo>
                  <a:cubicBezTo>
                    <a:pt x="0" y="3350"/>
                    <a:pt x="96" y="3455"/>
                    <a:pt x="230" y="3455"/>
                  </a:cubicBezTo>
                  <a:lnTo>
                    <a:pt x="2527" y="3455"/>
                  </a:lnTo>
                  <a:cubicBezTo>
                    <a:pt x="2661" y="3455"/>
                    <a:pt x="2756" y="3350"/>
                    <a:pt x="2756" y="3225"/>
                  </a:cubicBezTo>
                  <a:lnTo>
                    <a:pt x="2756" y="1350"/>
                  </a:lnTo>
                  <a:cubicBezTo>
                    <a:pt x="2756" y="1177"/>
                    <a:pt x="2661" y="1015"/>
                    <a:pt x="2507" y="938"/>
                  </a:cubicBezTo>
                  <a:lnTo>
                    <a:pt x="1962" y="670"/>
                  </a:lnTo>
                  <a:cubicBezTo>
                    <a:pt x="1885" y="632"/>
                    <a:pt x="1838" y="546"/>
                    <a:pt x="1838" y="460"/>
                  </a:cubicBezTo>
                  <a:lnTo>
                    <a:pt x="1838" y="0"/>
                  </a:lnTo>
                  <a:close/>
                </a:path>
              </a:pathLst>
            </a:custGeom>
            <a:solidFill>
              <a:srgbClr val="F7A4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44">
              <a:extLst>
                <a:ext uri="{FF2B5EF4-FFF2-40B4-BE49-F238E27FC236}">
                  <a16:creationId xmlns:a16="http://schemas.microsoft.com/office/drawing/2014/main" id="{285B5F74-00BF-C00B-9AEC-4F651D8FBC28}"/>
                </a:ext>
              </a:extLst>
            </p:cNvPr>
            <p:cNvSpPr/>
            <p:nvPr/>
          </p:nvSpPr>
          <p:spPr>
            <a:xfrm>
              <a:off x="6380936" y="2198747"/>
              <a:ext cx="49416" cy="33807"/>
            </a:xfrm>
            <a:custGeom>
              <a:avLst/>
              <a:gdLst/>
              <a:ahLst/>
              <a:cxnLst/>
              <a:rect l="l" t="t" r="r" b="b"/>
              <a:pathLst>
                <a:path w="1016" h="695" extrusionOk="0">
                  <a:moveTo>
                    <a:pt x="49" y="0"/>
                  </a:moveTo>
                  <a:lnTo>
                    <a:pt x="49" y="460"/>
                  </a:lnTo>
                  <a:cubicBezTo>
                    <a:pt x="49" y="507"/>
                    <a:pt x="30" y="555"/>
                    <a:pt x="1" y="594"/>
                  </a:cubicBezTo>
                  <a:cubicBezTo>
                    <a:pt x="164" y="661"/>
                    <a:pt x="336" y="694"/>
                    <a:pt x="508" y="694"/>
                  </a:cubicBezTo>
                  <a:cubicBezTo>
                    <a:pt x="680" y="694"/>
                    <a:pt x="853" y="661"/>
                    <a:pt x="1015" y="594"/>
                  </a:cubicBezTo>
                  <a:cubicBezTo>
                    <a:pt x="987" y="555"/>
                    <a:pt x="968" y="507"/>
                    <a:pt x="968" y="460"/>
                  </a:cubicBezTo>
                  <a:lnTo>
                    <a:pt x="968" y="0"/>
                  </a:lnTo>
                  <a:close/>
                </a:path>
              </a:pathLst>
            </a:custGeom>
            <a:solidFill>
              <a:srgbClr val="F7A4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44">
              <a:extLst>
                <a:ext uri="{FF2B5EF4-FFF2-40B4-BE49-F238E27FC236}">
                  <a16:creationId xmlns:a16="http://schemas.microsoft.com/office/drawing/2014/main" id="{C5AE3EEA-7A60-3366-08BF-5876315C8632}"/>
                </a:ext>
              </a:extLst>
            </p:cNvPr>
            <p:cNvSpPr/>
            <p:nvPr/>
          </p:nvSpPr>
          <p:spPr>
            <a:xfrm>
              <a:off x="6338622" y="2234110"/>
              <a:ext cx="134094" cy="132745"/>
            </a:xfrm>
            <a:custGeom>
              <a:avLst/>
              <a:gdLst/>
              <a:ahLst/>
              <a:cxnLst/>
              <a:rect l="l" t="t" r="r" b="b"/>
              <a:pathLst>
                <a:path w="2757" h="2729" extrusionOk="0">
                  <a:moveTo>
                    <a:pt x="670" y="1"/>
                  </a:moveTo>
                  <a:lnTo>
                    <a:pt x="249" y="211"/>
                  </a:lnTo>
                  <a:cubicBezTo>
                    <a:pt x="96" y="288"/>
                    <a:pt x="0" y="450"/>
                    <a:pt x="0" y="623"/>
                  </a:cubicBezTo>
                  <a:lnTo>
                    <a:pt x="0" y="2498"/>
                  </a:lnTo>
                  <a:cubicBezTo>
                    <a:pt x="0" y="2623"/>
                    <a:pt x="96" y="2728"/>
                    <a:pt x="230" y="2728"/>
                  </a:cubicBezTo>
                  <a:lnTo>
                    <a:pt x="2527" y="2728"/>
                  </a:lnTo>
                  <a:cubicBezTo>
                    <a:pt x="2661" y="2728"/>
                    <a:pt x="2756" y="2623"/>
                    <a:pt x="2756" y="2498"/>
                  </a:cubicBezTo>
                  <a:lnTo>
                    <a:pt x="2756" y="623"/>
                  </a:lnTo>
                  <a:cubicBezTo>
                    <a:pt x="2756" y="450"/>
                    <a:pt x="2661" y="288"/>
                    <a:pt x="2507" y="211"/>
                  </a:cubicBezTo>
                  <a:lnTo>
                    <a:pt x="2086" y="1"/>
                  </a:lnTo>
                  <a:cubicBezTo>
                    <a:pt x="1905" y="225"/>
                    <a:pt x="1641" y="338"/>
                    <a:pt x="1378" y="338"/>
                  </a:cubicBezTo>
                  <a:cubicBezTo>
                    <a:pt x="1115" y="338"/>
                    <a:pt x="852" y="225"/>
                    <a:pt x="6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44">
              <a:extLst>
                <a:ext uri="{FF2B5EF4-FFF2-40B4-BE49-F238E27FC236}">
                  <a16:creationId xmlns:a16="http://schemas.microsoft.com/office/drawing/2014/main" id="{DA4AC786-250C-90B1-23AB-A115A182BBE6}"/>
                </a:ext>
              </a:extLst>
            </p:cNvPr>
            <p:cNvSpPr/>
            <p:nvPr/>
          </p:nvSpPr>
          <p:spPr>
            <a:xfrm>
              <a:off x="6360946" y="2109342"/>
              <a:ext cx="89396" cy="101079"/>
            </a:xfrm>
            <a:custGeom>
              <a:avLst/>
              <a:gdLst/>
              <a:ahLst/>
              <a:cxnLst/>
              <a:rect l="l" t="t" r="r" b="b"/>
              <a:pathLst>
                <a:path w="1838" h="2078" extrusionOk="0">
                  <a:moveTo>
                    <a:pt x="689" y="1"/>
                  </a:moveTo>
                  <a:cubicBezTo>
                    <a:pt x="307" y="1"/>
                    <a:pt x="0" y="307"/>
                    <a:pt x="0" y="690"/>
                  </a:cubicBezTo>
                  <a:lnTo>
                    <a:pt x="0" y="1149"/>
                  </a:lnTo>
                  <a:cubicBezTo>
                    <a:pt x="0" y="1656"/>
                    <a:pt x="412" y="2077"/>
                    <a:pt x="919" y="2077"/>
                  </a:cubicBezTo>
                  <a:cubicBezTo>
                    <a:pt x="1426" y="2068"/>
                    <a:pt x="1838" y="1656"/>
                    <a:pt x="1838" y="1149"/>
                  </a:cubicBezTo>
                  <a:lnTo>
                    <a:pt x="1838" y="690"/>
                  </a:lnTo>
                  <a:cubicBezTo>
                    <a:pt x="1838" y="307"/>
                    <a:pt x="1532" y="1"/>
                    <a:pt x="1149" y="1"/>
                  </a:cubicBezTo>
                  <a:close/>
                </a:path>
              </a:pathLst>
            </a:custGeom>
            <a:solidFill>
              <a:srgbClr val="F7A4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44">
              <a:extLst>
                <a:ext uri="{FF2B5EF4-FFF2-40B4-BE49-F238E27FC236}">
                  <a16:creationId xmlns:a16="http://schemas.microsoft.com/office/drawing/2014/main" id="{0C912156-78F6-D555-782A-6B568E639977}"/>
                </a:ext>
              </a:extLst>
            </p:cNvPr>
            <p:cNvSpPr/>
            <p:nvPr/>
          </p:nvSpPr>
          <p:spPr>
            <a:xfrm>
              <a:off x="6360460" y="2109342"/>
              <a:ext cx="61964" cy="100739"/>
            </a:xfrm>
            <a:custGeom>
              <a:avLst/>
              <a:gdLst/>
              <a:ahLst/>
              <a:cxnLst/>
              <a:rect l="l" t="t" r="r" b="b"/>
              <a:pathLst>
                <a:path w="1274" h="2071" extrusionOk="0">
                  <a:moveTo>
                    <a:pt x="699" y="1"/>
                  </a:moveTo>
                  <a:cubicBezTo>
                    <a:pt x="317" y="1"/>
                    <a:pt x="1" y="307"/>
                    <a:pt x="1" y="690"/>
                  </a:cubicBezTo>
                  <a:lnTo>
                    <a:pt x="1" y="1149"/>
                  </a:lnTo>
                  <a:cubicBezTo>
                    <a:pt x="1" y="1676"/>
                    <a:pt x="433" y="2070"/>
                    <a:pt x="922" y="2070"/>
                  </a:cubicBezTo>
                  <a:cubicBezTo>
                    <a:pt x="1038" y="2070"/>
                    <a:pt x="1157" y="2048"/>
                    <a:pt x="1274" y="2001"/>
                  </a:cubicBezTo>
                  <a:cubicBezTo>
                    <a:pt x="929" y="1857"/>
                    <a:pt x="699" y="1522"/>
                    <a:pt x="699" y="1149"/>
                  </a:cubicBezTo>
                  <a:lnTo>
                    <a:pt x="699" y="690"/>
                  </a:lnTo>
                  <a:cubicBezTo>
                    <a:pt x="699" y="355"/>
                    <a:pt x="939" y="68"/>
                    <a:pt x="1274" y="10"/>
                  </a:cubicBezTo>
                  <a:cubicBezTo>
                    <a:pt x="1235" y="1"/>
                    <a:pt x="1197" y="1"/>
                    <a:pt x="1159" y="1"/>
                  </a:cubicBezTo>
                  <a:close/>
                </a:path>
              </a:pathLst>
            </a:custGeom>
            <a:solidFill>
              <a:srgbClr val="F7A4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44">
              <a:extLst>
                <a:ext uri="{FF2B5EF4-FFF2-40B4-BE49-F238E27FC236}">
                  <a16:creationId xmlns:a16="http://schemas.microsoft.com/office/drawing/2014/main" id="{F1B479F1-D1AB-F32A-57F2-83E1AD242457}"/>
                </a:ext>
              </a:extLst>
            </p:cNvPr>
            <p:cNvSpPr/>
            <p:nvPr/>
          </p:nvSpPr>
          <p:spPr>
            <a:xfrm>
              <a:off x="6360946" y="2109342"/>
              <a:ext cx="89882" cy="44751"/>
            </a:xfrm>
            <a:custGeom>
              <a:avLst/>
              <a:gdLst/>
              <a:ahLst/>
              <a:cxnLst/>
              <a:rect l="l" t="t" r="r" b="b"/>
              <a:pathLst>
                <a:path w="1848" h="920" extrusionOk="0">
                  <a:moveTo>
                    <a:pt x="689" y="1"/>
                  </a:moveTo>
                  <a:cubicBezTo>
                    <a:pt x="307" y="1"/>
                    <a:pt x="0" y="307"/>
                    <a:pt x="0" y="690"/>
                  </a:cubicBezTo>
                  <a:cubicBezTo>
                    <a:pt x="0" y="690"/>
                    <a:pt x="689" y="919"/>
                    <a:pt x="1847" y="919"/>
                  </a:cubicBezTo>
                  <a:lnTo>
                    <a:pt x="1847" y="690"/>
                  </a:lnTo>
                  <a:cubicBezTo>
                    <a:pt x="1847" y="307"/>
                    <a:pt x="1532" y="1"/>
                    <a:pt x="114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44">
              <a:extLst>
                <a:ext uri="{FF2B5EF4-FFF2-40B4-BE49-F238E27FC236}">
                  <a16:creationId xmlns:a16="http://schemas.microsoft.com/office/drawing/2014/main" id="{5E1FC73A-4267-9ED9-1E48-B6A2ACBB72C1}"/>
                </a:ext>
              </a:extLst>
            </p:cNvPr>
            <p:cNvSpPr/>
            <p:nvPr/>
          </p:nvSpPr>
          <p:spPr>
            <a:xfrm>
              <a:off x="6360460" y="2109342"/>
              <a:ext cx="61964" cy="40568"/>
            </a:xfrm>
            <a:custGeom>
              <a:avLst/>
              <a:gdLst/>
              <a:ahLst/>
              <a:cxnLst/>
              <a:rect l="l" t="t" r="r" b="b"/>
              <a:pathLst>
                <a:path w="1274" h="834" extrusionOk="0">
                  <a:moveTo>
                    <a:pt x="699" y="1"/>
                  </a:moveTo>
                  <a:cubicBezTo>
                    <a:pt x="317" y="1"/>
                    <a:pt x="1" y="307"/>
                    <a:pt x="1" y="690"/>
                  </a:cubicBezTo>
                  <a:cubicBezTo>
                    <a:pt x="231" y="757"/>
                    <a:pt x="460" y="805"/>
                    <a:pt x="699" y="833"/>
                  </a:cubicBezTo>
                  <a:lnTo>
                    <a:pt x="699" y="690"/>
                  </a:lnTo>
                  <a:cubicBezTo>
                    <a:pt x="699" y="355"/>
                    <a:pt x="939" y="68"/>
                    <a:pt x="1274" y="10"/>
                  </a:cubicBezTo>
                  <a:cubicBezTo>
                    <a:pt x="1235" y="1"/>
                    <a:pt x="1197" y="1"/>
                    <a:pt x="115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44">
              <a:extLst>
                <a:ext uri="{FF2B5EF4-FFF2-40B4-BE49-F238E27FC236}">
                  <a16:creationId xmlns:a16="http://schemas.microsoft.com/office/drawing/2014/main" id="{9D6D28CB-59C0-808C-18CB-66B1D649E07E}"/>
                </a:ext>
              </a:extLst>
            </p:cNvPr>
            <p:cNvSpPr/>
            <p:nvPr/>
          </p:nvSpPr>
          <p:spPr>
            <a:xfrm>
              <a:off x="6338622" y="2254151"/>
              <a:ext cx="55884" cy="112705"/>
            </a:xfrm>
            <a:custGeom>
              <a:avLst/>
              <a:gdLst/>
              <a:ahLst/>
              <a:cxnLst/>
              <a:rect l="l" t="t" r="r" b="b"/>
              <a:pathLst>
                <a:path w="1149" h="2317" extrusionOk="0">
                  <a:moveTo>
                    <a:pt x="57" y="0"/>
                  </a:moveTo>
                  <a:cubicBezTo>
                    <a:pt x="19" y="67"/>
                    <a:pt x="0" y="134"/>
                    <a:pt x="0" y="211"/>
                  </a:cubicBezTo>
                  <a:lnTo>
                    <a:pt x="0" y="2086"/>
                  </a:lnTo>
                  <a:cubicBezTo>
                    <a:pt x="0" y="2211"/>
                    <a:pt x="96" y="2316"/>
                    <a:pt x="230" y="2316"/>
                  </a:cubicBezTo>
                  <a:lnTo>
                    <a:pt x="1148" y="2316"/>
                  </a:lnTo>
                  <a:lnTo>
                    <a:pt x="1148" y="1857"/>
                  </a:lnTo>
                  <a:lnTo>
                    <a:pt x="919" y="1857"/>
                  </a:lnTo>
                  <a:cubicBezTo>
                    <a:pt x="794" y="1857"/>
                    <a:pt x="689" y="1751"/>
                    <a:pt x="689" y="1627"/>
                  </a:cubicBezTo>
                  <a:lnTo>
                    <a:pt x="689" y="708"/>
                  </a:lnTo>
                  <a:cubicBezTo>
                    <a:pt x="689" y="555"/>
                    <a:pt x="622" y="421"/>
                    <a:pt x="507" y="335"/>
                  </a:cubicBezTo>
                  <a:lnTo>
                    <a:pt x="5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44">
              <a:extLst>
                <a:ext uri="{FF2B5EF4-FFF2-40B4-BE49-F238E27FC236}">
                  <a16:creationId xmlns:a16="http://schemas.microsoft.com/office/drawing/2014/main" id="{D02C2DAF-7730-0341-8741-6B202E8292D8}"/>
                </a:ext>
              </a:extLst>
            </p:cNvPr>
            <p:cNvSpPr/>
            <p:nvPr/>
          </p:nvSpPr>
          <p:spPr>
            <a:xfrm>
              <a:off x="6416782" y="2254151"/>
              <a:ext cx="55933" cy="112705"/>
            </a:xfrm>
            <a:custGeom>
              <a:avLst/>
              <a:gdLst/>
              <a:ahLst/>
              <a:cxnLst/>
              <a:rect l="l" t="t" r="r" b="b"/>
              <a:pathLst>
                <a:path w="1150" h="2317" extrusionOk="0">
                  <a:moveTo>
                    <a:pt x="1101" y="0"/>
                  </a:moveTo>
                  <a:lnTo>
                    <a:pt x="652" y="335"/>
                  </a:lnTo>
                  <a:cubicBezTo>
                    <a:pt x="527" y="421"/>
                    <a:pt x="460" y="555"/>
                    <a:pt x="460" y="708"/>
                  </a:cubicBezTo>
                  <a:lnTo>
                    <a:pt x="460" y="1627"/>
                  </a:lnTo>
                  <a:cubicBezTo>
                    <a:pt x="460" y="1751"/>
                    <a:pt x="365" y="1857"/>
                    <a:pt x="231" y="1857"/>
                  </a:cubicBezTo>
                  <a:lnTo>
                    <a:pt x="1" y="1857"/>
                  </a:lnTo>
                  <a:lnTo>
                    <a:pt x="1" y="2316"/>
                  </a:lnTo>
                  <a:lnTo>
                    <a:pt x="920" y="2316"/>
                  </a:lnTo>
                  <a:cubicBezTo>
                    <a:pt x="1054" y="2316"/>
                    <a:pt x="1149" y="2211"/>
                    <a:pt x="1149" y="2086"/>
                  </a:cubicBezTo>
                  <a:lnTo>
                    <a:pt x="1149" y="211"/>
                  </a:lnTo>
                  <a:cubicBezTo>
                    <a:pt x="1149" y="134"/>
                    <a:pt x="1130" y="67"/>
                    <a:pt x="11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44">
              <a:extLst>
                <a:ext uri="{FF2B5EF4-FFF2-40B4-BE49-F238E27FC236}">
                  <a16:creationId xmlns:a16="http://schemas.microsoft.com/office/drawing/2014/main" id="{7B3FBBA7-08C3-91FD-C4C4-C6A6EF0AAA79}"/>
                </a:ext>
              </a:extLst>
            </p:cNvPr>
            <p:cNvSpPr/>
            <p:nvPr/>
          </p:nvSpPr>
          <p:spPr>
            <a:xfrm>
              <a:off x="6383271" y="2344431"/>
              <a:ext cx="44746" cy="22424"/>
            </a:xfrm>
            <a:custGeom>
              <a:avLst/>
              <a:gdLst/>
              <a:ahLst/>
              <a:cxnLst/>
              <a:rect l="l" t="t" r="r" b="b"/>
              <a:pathLst>
                <a:path w="920" h="461" extrusionOk="0">
                  <a:moveTo>
                    <a:pt x="1" y="1"/>
                  </a:moveTo>
                  <a:lnTo>
                    <a:pt x="1" y="460"/>
                  </a:lnTo>
                  <a:lnTo>
                    <a:pt x="920" y="460"/>
                  </a:lnTo>
                  <a:lnTo>
                    <a:pt x="920" y="1"/>
                  </a:lnTo>
                  <a:close/>
                </a:path>
              </a:pathLst>
            </a:custGeom>
            <a:solidFill>
              <a:srgbClr val="F7A4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9021711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9">
          <a:extLst>
            <a:ext uri="{FF2B5EF4-FFF2-40B4-BE49-F238E27FC236}">
              <a16:creationId xmlns:a16="http://schemas.microsoft.com/office/drawing/2014/main" id="{531764F6-4871-191B-EA98-F4AEAB93E3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880;p45">
            <a:extLst>
              <a:ext uri="{FF2B5EF4-FFF2-40B4-BE49-F238E27FC236}">
                <a16:creationId xmlns:a16="http://schemas.microsoft.com/office/drawing/2014/main" id="{19B1EEF4-2E99-A148-B831-F154B9373322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3427500" y="2797534"/>
            <a:ext cx="22890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 Commits</a:t>
            </a:r>
            <a:endParaRPr dirty="0"/>
          </a:p>
        </p:txBody>
      </p:sp>
      <p:sp>
        <p:nvSpPr>
          <p:cNvPr id="881" name="Google Shape;881;p45">
            <a:extLst>
              <a:ext uri="{FF2B5EF4-FFF2-40B4-BE49-F238E27FC236}">
                <a16:creationId xmlns:a16="http://schemas.microsoft.com/office/drawing/2014/main" id="{96B22D61-AF3C-9484-9802-8B5D7862BC00}"/>
              </a:ext>
            </a:extLst>
          </p:cNvPr>
          <p:cNvSpPr txBox="1">
            <a:spLocks noGrp="1"/>
          </p:cNvSpPr>
          <p:nvPr>
            <p:ph type="subTitle" idx="5"/>
          </p:nvPr>
        </p:nvSpPr>
        <p:spPr>
          <a:xfrm>
            <a:off x="6145870" y="2797534"/>
            <a:ext cx="22890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Backend Code</a:t>
            </a:r>
            <a:endParaRPr dirty="0"/>
          </a:p>
        </p:txBody>
      </p:sp>
      <p:sp>
        <p:nvSpPr>
          <p:cNvPr id="882" name="Google Shape;882;p45">
            <a:extLst>
              <a:ext uri="{FF2B5EF4-FFF2-40B4-BE49-F238E27FC236}">
                <a16:creationId xmlns:a16="http://schemas.microsoft.com/office/drawing/2014/main" id="{A3EE7D8E-A260-B110-E17E-0E926E3C573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>
                <a:solidFill>
                  <a:schemeClr val="accent6"/>
                </a:solidFill>
                <a:highlight>
                  <a:schemeClr val="dk1"/>
                </a:highlight>
              </a:rPr>
              <a:t>Sprint Retrospective</a:t>
            </a:r>
            <a:endParaRPr dirty="0">
              <a:solidFill>
                <a:schemeClr val="accent6"/>
              </a:solidFill>
              <a:highlight>
                <a:schemeClr val="dk1"/>
              </a:highlight>
            </a:endParaRPr>
          </a:p>
        </p:txBody>
      </p:sp>
      <p:sp>
        <p:nvSpPr>
          <p:cNvPr id="883" name="Google Shape;883;p45">
            <a:extLst>
              <a:ext uri="{FF2B5EF4-FFF2-40B4-BE49-F238E27FC236}">
                <a16:creationId xmlns:a16="http://schemas.microsoft.com/office/drawing/2014/main" id="{2F05D1EC-3CF2-855D-F636-E8A3DDF06C92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13225" y="2797534"/>
            <a:ext cx="22890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Scrum meetings</a:t>
            </a:r>
            <a:endParaRPr dirty="0"/>
          </a:p>
        </p:txBody>
      </p:sp>
      <p:sp>
        <p:nvSpPr>
          <p:cNvPr id="884" name="Google Shape;884;p45">
            <a:extLst>
              <a:ext uri="{FF2B5EF4-FFF2-40B4-BE49-F238E27FC236}">
                <a16:creationId xmlns:a16="http://schemas.microsoft.com/office/drawing/2014/main" id="{43C5043F-E566-7E19-72FF-C37445009D6F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713225" y="4328750"/>
            <a:ext cx="22890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Frontend Code</a:t>
            </a:r>
            <a:endParaRPr dirty="0"/>
          </a:p>
        </p:txBody>
      </p:sp>
      <p:sp>
        <p:nvSpPr>
          <p:cNvPr id="885" name="Google Shape;885;p45">
            <a:extLst>
              <a:ext uri="{FF2B5EF4-FFF2-40B4-BE49-F238E27FC236}">
                <a16:creationId xmlns:a16="http://schemas.microsoft.com/office/drawing/2014/main" id="{18CE2ED0-5034-31B6-5DE0-ACC10E899390}"/>
              </a:ext>
            </a:extLst>
          </p:cNvPr>
          <p:cNvSpPr txBox="1">
            <a:spLocks noGrp="1"/>
          </p:cNvSpPr>
          <p:nvPr>
            <p:ph type="subTitle" idx="4"/>
          </p:nvPr>
        </p:nvSpPr>
        <p:spPr>
          <a:xfrm>
            <a:off x="3427500" y="4328750"/>
            <a:ext cx="22890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Completed Tickets</a:t>
            </a:r>
            <a:endParaRPr dirty="0"/>
          </a:p>
        </p:txBody>
      </p:sp>
      <p:sp>
        <p:nvSpPr>
          <p:cNvPr id="887" name="Google Shape;887;p45">
            <a:extLst>
              <a:ext uri="{FF2B5EF4-FFF2-40B4-BE49-F238E27FC236}">
                <a16:creationId xmlns:a16="http://schemas.microsoft.com/office/drawing/2014/main" id="{CA9E365F-B85C-7448-B38A-4195CB8CEC08}"/>
              </a:ext>
            </a:extLst>
          </p:cNvPr>
          <p:cNvSpPr txBox="1">
            <a:spLocks noGrp="1"/>
          </p:cNvSpPr>
          <p:nvPr>
            <p:ph type="subTitle" idx="7"/>
          </p:nvPr>
        </p:nvSpPr>
        <p:spPr>
          <a:xfrm>
            <a:off x="717575" y="2342500"/>
            <a:ext cx="2280300" cy="37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49</a:t>
            </a:r>
            <a:endParaRPr dirty="0"/>
          </a:p>
        </p:txBody>
      </p:sp>
      <p:sp>
        <p:nvSpPr>
          <p:cNvPr id="888" name="Google Shape;888;p45">
            <a:extLst>
              <a:ext uri="{FF2B5EF4-FFF2-40B4-BE49-F238E27FC236}">
                <a16:creationId xmlns:a16="http://schemas.microsoft.com/office/drawing/2014/main" id="{D9A7E3F0-DE9F-2BB0-435B-25298110561E}"/>
              </a:ext>
            </a:extLst>
          </p:cNvPr>
          <p:cNvSpPr txBox="1">
            <a:spLocks noGrp="1"/>
          </p:cNvSpPr>
          <p:nvPr>
            <p:ph type="subTitle" idx="8"/>
          </p:nvPr>
        </p:nvSpPr>
        <p:spPr>
          <a:xfrm>
            <a:off x="3431996" y="2342500"/>
            <a:ext cx="2280300" cy="37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208</a:t>
            </a:r>
            <a:endParaRPr dirty="0"/>
          </a:p>
        </p:txBody>
      </p:sp>
      <p:sp>
        <p:nvSpPr>
          <p:cNvPr id="889" name="Google Shape;889;p45">
            <a:extLst>
              <a:ext uri="{FF2B5EF4-FFF2-40B4-BE49-F238E27FC236}">
                <a16:creationId xmlns:a16="http://schemas.microsoft.com/office/drawing/2014/main" id="{25AA98EC-60F4-0E0F-9531-E29DC78E296B}"/>
              </a:ext>
            </a:extLst>
          </p:cNvPr>
          <p:cNvSpPr txBox="1">
            <a:spLocks noGrp="1"/>
          </p:cNvSpPr>
          <p:nvPr>
            <p:ph type="subTitle" idx="9"/>
          </p:nvPr>
        </p:nvSpPr>
        <p:spPr>
          <a:xfrm>
            <a:off x="6150366" y="2342500"/>
            <a:ext cx="2280300" cy="37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2556</a:t>
            </a:r>
            <a:endParaRPr dirty="0"/>
          </a:p>
        </p:txBody>
      </p:sp>
      <p:sp>
        <p:nvSpPr>
          <p:cNvPr id="890" name="Google Shape;890;p45">
            <a:extLst>
              <a:ext uri="{FF2B5EF4-FFF2-40B4-BE49-F238E27FC236}">
                <a16:creationId xmlns:a16="http://schemas.microsoft.com/office/drawing/2014/main" id="{A4026CF6-AE79-12C6-3E02-88A8F62680C1}"/>
              </a:ext>
            </a:extLst>
          </p:cNvPr>
          <p:cNvSpPr txBox="1">
            <a:spLocks noGrp="1"/>
          </p:cNvSpPr>
          <p:nvPr>
            <p:ph type="subTitle" idx="13"/>
          </p:nvPr>
        </p:nvSpPr>
        <p:spPr>
          <a:xfrm>
            <a:off x="717721" y="3863054"/>
            <a:ext cx="2280300" cy="37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4971</a:t>
            </a:r>
            <a:endParaRPr dirty="0"/>
          </a:p>
        </p:txBody>
      </p:sp>
      <p:sp>
        <p:nvSpPr>
          <p:cNvPr id="891" name="Google Shape;891;p45">
            <a:extLst>
              <a:ext uri="{FF2B5EF4-FFF2-40B4-BE49-F238E27FC236}">
                <a16:creationId xmlns:a16="http://schemas.microsoft.com/office/drawing/2014/main" id="{7F69640A-9726-2FA4-778E-CFF71825000F}"/>
              </a:ext>
            </a:extLst>
          </p:cNvPr>
          <p:cNvSpPr txBox="1">
            <a:spLocks noGrp="1"/>
          </p:cNvSpPr>
          <p:nvPr>
            <p:ph type="subTitle" idx="14"/>
          </p:nvPr>
        </p:nvSpPr>
        <p:spPr>
          <a:xfrm>
            <a:off x="3431996" y="3863054"/>
            <a:ext cx="2280300" cy="37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43</a:t>
            </a:r>
            <a:endParaRPr dirty="0"/>
          </a:p>
        </p:txBody>
      </p:sp>
      <p:grpSp>
        <p:nvGrpSpPr>
          <p:cNvPr id="893" name="Google Shape;893;p45">
            <a:extLst>
              <a:ext uri="{FF2B5EF4-FFF2-40B4-BE49-F238E27FC236}">
                <a16:creationId xmlns:a16="http://schemas.microsoft.com/office/drawing/2014/main" id="{364BAFE6-ECB5-E75B-BD6D-EA8D384E5962}"/>
              </a:ext>
            </a:extLst>
          </p:cNvPr>
          <p:cNvGrpSpPr/>
          <p:nvPr/>
        </p:nvGrpSpPr>
        <p:grpSpPr>
          <a:xfrm>
            <a:off x="4245957" y="1827566"/>
            <a:ext cx="652086" cy="502923"/>
            <a:chOff x="4256421" y="1925616"/>
            <a:chExt cx="652086" cy="502923"/>
          </a:xfrm>
        </p:grpSpPr>
        <p:sp>
          <p:nvSpPr>
            <p:cNvPr id="894" name="Google Shape;894;p45">
              <a:extLst>
                <a:ext uri="{FF2B5EF4-FFF2-40B4-BE49-F238E27FC236}">
                  <a16:creationId xmlns:a16="http://schemas.microsoft.com/office/drawing/2014/main" id="{CFC25EAA-F4C9-14D0-11A0-782760683C05}"/>
                </a:ext>
              </a:extLst>
            </p:cNvPr>
            <p:cNvSpPr/>
            <p:nvPr/>
          </p:nvSpPr>
          <p:spPr>
            <a:xfrm>
              <a:off x="4256421" y="1965539"/>
              <a:ext cx="652086" cy="463000"/>
            </a:xfrm>
            <a:custGeom>
              <a:avLst/>
              <a:gdLst/>
              <a:ahLst/>
              <a:cxnLst/>
              <a:rect l="l" t="t" r="r" b="b"/>
              <a:pathLst>
                <a:path w="15331" h="11377" extrusionOk="0">
                  <a:moveTo>
                    <a:pt x="736" y="1"/>
                  </a:moveTo>
                  <a:cubicBezTo>
                    <a:pt x="332" y="1"/>
                    <a:pt x="0" y="333"/>
                    <a:pt x="0" y="752"/>
                  </a:cubicBezTo>
                  <a:lnTo>
                    <a:pt x="0" y="10640"/>
                  </a:lnTo>
                  <a:cubicBezTo>
                    <a:pt x="0" y="11044"/>
                    <a:pt x="332" y="11376"/>
                    <a:pt x="736" y="11376"/>
                  </a:cubicBezTo>
                  <a:lnTo>
                    <a:pt x="14594" y="11376"/>
                  </a:lnTo>
                  <a:cubicBezTo>
                    <a:pt x="14999" y="11376"/>
                    <a:pt x="15331" y="11044"/>
                    <a:pt x="15331" y="10640"/>
                  </a:cubicBezTo>
                  <a:lnTo>
                    <a:pt x="15331" y="752"/>
                  </a:lnTo>
                  <a:cubicBezTo>
                    <a:pt x="15331" y="333"/>
                    <a:pt x="14999" y="1"/>
                    <a:pt x="145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45">
              <a:extLst>
                <a:ext uri="{FF2B5EF4-FFF2-40B4-BE49-F238E27FC236}">
                  <a16:creationId xmlns:a16="http://schemas.microsoft.com/office/drawing/2014/main" id="{2DF2F3A9-1EB8-C4A1-37B4-BB5AEE6F4F44}"/>
                </a:ext>
              </a:extLst>
            </p:cNvPr>
            <p:cNvSpPr/>
            <p:nvPr/>
          </p:nvSpPr>
          <p:spPr>
            <a:xfrm>
              <a:off x="4256421" y="1965539"/>
              <a:ext cx="652086" cy="60556"/>
            </a:xfrm>
            <a:custGeom>
              <a:avLst/>
              <a:gdLst/>
              <a:ahLst/>
              <a:cxnLst/>
              <a:rect l="l" t="t" r="r" b="b"/>
              <a:pathLst>
                <a:path w="15331" h="1488" extrusionOk="0">
                  <a:moveTo>
                    <a:pt x="736" y="1"/>
                  </a:moveTo>
                  <a:cubicBezTo>
                    <a:pt x="332" y="1"/>
                    <a:pt x="0" y="333"/>
                    <a:pt x="0" y="752"/>
                  </a:cubicBezTo>
                  <a:lnTo>
                    <a:pt x="0" y="1488"/>
                  </a:lnTo>
                  <a:lnTo>
                    <a:pt x="15331" y="1488"/>
                  </a:lnTo>
                  <a:lnTo>
                    <a:pt x="15331" y="752"/>
                  </a:lnTo>
                  <a:cubicBezTo>
                    <a:pt x="15331" y="333"/>
                    <a:pt x="14999" y="1"/>
                    <a:pt x="145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45">
              <a:extLst>
                <a:ext uri="{FF2B5EF4-FFF2-40B4-BE49-F238E27FC236}">
                  <a16:creationId xmlns:a16="http://schemas.microsoft.com/office/drawing/2014/main" id="{5DFAF79D-02DE-BFAE-8720-0266DC21AB2B}"/>
                </a:ext>
              </a:extLst>
            </p:cNvPr>
            <p:cNvSpPr/>
            <p:nvPr/>
          </p:nvSpPr>
          <p:spPr>
            <a:xfrm>
              <a:off x="4298146" y="1965539"/>
              <a:ext cx="84174" cy="40574"/>
            </a:xfrm>
            <a:custGeom>
              <a:avLst/>
              <a:gdLst/>
              <a:ahLst/>
              <a:cxnLst/>
              <a:rect l="l" t="t" r="r" b="b"/>
              <a:pathLst>
                <a:path w="1979" h="997" extrusionOk="0">
                  <a:moveTo>
                    <a:pt x="1" y="1"/>
                  </a:moveTo>
                  <a:lnTo>
                    <a:pt x="1" y="246"/>
                  </a:lnTo>
                  <a:cubicBezTo>
                    <a:pt x="1" y="665"/>
                    <a:pt x="333" y="997"/>
                    <a:pt x="751" y="997"/>
                  </a:cubicBezTo>
                  <a:lnTo>
                    <a:pt x="1242" y="997"/>
                  </a:lnTo>
                  <a:cubicBezTo>
                    <a:pt x="1646" y="997"/>
                    <a:pt x="1978" y="665"/>
                    <a:pt x="1978" y="246"/>
                  </a:cubicBezTo>
                  <a:lnTo>
                    <a:pt x="197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45">
              <a:extLst>
                <a:ext uri="{FF2B5EF4-FFF2-40B4-BE49-F238E27FC236}">
                  <a16:creationId xmlns:a16="http://schemas.microsoft.com/office/drawing/2014/main" id="{E1243744-61FA-9A80-B882-39209045EAAB}"/>
                </a:ext>
              </a:extLst>
            </p:cNvPr>
            <p:cNvSpPr/>
            <p:nvPr/>
          </p:nvSpPr>
          <p:spPr>
            <a:xfrm>
              <a:off x="4781969" y="1965539"/>
              <a:ext cx="84770" cy="40574"/>
            </a:xfrm>
            <a:custGeom>
              <a:avLst/>
              <a:gdLst/>
              <a:ahLst/>
              <a:cxnLst/>
              <a:rect l="l" t="t" r="r" b="b"/>
              <a:pathLst>
                <a:path w="1993" h="997" extrusionOk="0">
                  <a:moveTo>
                    <a:pt x="1" y="1"/>
                  </a:moveTo>
                  <a:lnTo>
                    <a:pt x="1" y="246"/>
                  </a:lnTo>
                  <a:cubicBezTo>
                    <a:pt x="1" y="665"/>
                    <a:pt x="333" y="997"/>
                    <a:pt x="751" y="997"/>
                  </a:cubicBezTo>
                  <a:lnTo>
                    <a:pt x="1242" y="997"/>
                  </a:lnTo>
                  <a:cubicBezTo>
                    <a:pt x="1646" y="997"/>
                    <a:pt x="1993" y="665"/>
                    <a:pt x="1993" y="246"/>
                  </a:cubicBezTo>
                  <a:lnTo>
                    <a:pt x="199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45">
              <a:extLst>
                <a:ext uri="{FF2B5EF4-FFF2-40B4-BE49-F238E27FC236}">
                  <a16:creationId xmlns:a16="http://schemas.microsoft.com/office/drawing/2014/main" id="{A092138C-C5EB-E547-C50C-12C31E6316AB}"/>
                </a:ext>
              </a:extLst>
            </p:cNvPr>
            <p:cNvSpPr/>
            <p:nvPr/>
          </p:nvSpPr>
          <p:spPr>
            <a:xfrm>
              <a:off x="4319626" y="1925616"/>
              <a:ext cx="41811" cy="60556"/>
            </a:xfrm>
            <a:custGeom>
              <a:avLst/>
              <a:gdLst/>
              <a:ahLst/>
              <a:cxnLst/>
              <a:rect l="l" t="t" r="r" b="b"/>
              <a:pathLst>
                <a:path w="983" h="1488" extrusionOk="0">
                  <a:moveTo>
                    <a:pt x="246" y="0"/>
                  </a:moveTo>
                  <a:cubicBezTo>
                    <a:pt x="102" y="0"/>
                    <a:pt x="1" y="101"/>
                    <a:pt x="1" y="246"/>
                  </a:cubicBezTo>
                  <a:lnTo>
                    <a:pt x="1" y="1242"/>
                  </a:lnTo>
                  <a:cubicBezTo>
                    <a:pt x="1" y="1372"/>
                    <a:pt x="102" y="1487"/>
                    <a:pt x="246" y="1487"/>
                  </a:cubicBezTo>
                  <a:lnTo>
                    <a:pt x="737" y="1487"/>
                  </a:lnTo>
                  <a:cubicBezTo>
                    <a:pt x="882" y="1487"/>
                    <a:pt x="983" y="1372"/>
                    <a:pt x="983" y="1227"/>
                  </a:cubicBezTo>
                  <a:lnTo>
                    <a:pt x="983" y="246"/>
                  </a:lnTo>
                  <a:cubicBezTo>
                    <a:pt x="983" y="101"/>
                    <a:pt x="867" y="0"/>
                    <a:pt x="7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45">
              <a:extLst>
                <a:ext uri="{FF2B5EF4-FFF2-40B4-BE49-F238E27FC236}">
                  <a16:creationId xmlns:a16="http://schemas.microsoft.com/office/drawing/2014/main" id="{969F717C-C780-24BB-9D80-FB2EC5834DE0}"/>
                </a:ext>
              </a:extLst>
            </p:cNvPr>
            <p:cNvSpPr/>
            <p:nvPr/>
          </p:nvSpPr>
          <p:spPr>
            <a:xfrm>
              <a:off x="4319626" y="1925616"/>
              <a:ext cx="42406" cy="29993"/>
            </a:xfrm>
            <a:custGeom>
              <a:avLst/>
              <a:gdLst/>
              <a:ahLst/>
              <a:cxnLst/>
              <a:rect l="l" t="t" r="r" b="b"/>
              <a:pathLst>
                <a:path w="997" h="737" extrusionOk="0">
                  <a:moveTo>
                    <a:pt x="246" y="0"/>
                  </a:moveTo>
                  <a:cubicBezTo>
                    <a:pt x="116" y="0"/>
                    <a:pt x="1" y="101"/>
                    <a:pt x="1" y="246"/>
                  </a:cubicBezTo>
                  <a:lnTo>
                    <a:pt x="1" y="491"/>
                  </a:lnTo>
                  <a:cubicBezTo>
                    <a:pt x="1" y="621"/>
                    <a:pt x="102" y="737"/>
                    <a:pt x="246" y="737"/>
                  </a:cubicBezTo>
                  <a:lnTo>
                    <a:pt x="737" y="737"/>
                  </a:lnTo>
                  <a:cubicBezTo>
                    <a:pt x="882" y="737"/>
                    <a:pt x="997" y="621"/>
                    <a:pt x="983" y="491"/>
                  </a:cubicBezTo>
                  <a:lnTo>
                    <a:pt x="983" y="246"/>
                  </a:lnTo>
                  <a:cubicBezTo>
                    <a:pt x="983" y="101"/>
                    <a:pt x="882" y="0"/>
                    <a:pt x="73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45">
              <a:extLst>
                <a:ext uri="{FF2B5EF4-FFF2-40B4-BE49-F238E27FC236}">
                  <a16:creationId xmlns:a16="http://schemas.microsoft.com/office/drawing/2014/main" id="{602177E0-3638-C0A6-2333-D3D50F51577E}"/>
                </a:ext>
              </a:extLst>
            </p:cNvPr>
            <p:cNvSpPr/>
            <p:nvPr/>
          </p:nvSpPr>
          <p:spPr>
            <a:xfrm>
              <a:off x="4803491" y="1925616"/>
              <a:ext cx="42406" cy="60556"/>
            </a:xfrm>
            <a:custGeom>
              <a:avLst/>
              <a:gdLst/>
              <a:ahLst/>
              <a:cxnLst/>
              <a:rect l="l" t="t" r="r" b="b"/>
              <a:pathLst>
                <a:path w="997" h="1488" extrusionOk="0">
                  <a:moveTo>
                    <a:pt x="245" y="0"/>
                  </a:moveTo>
                  <a:cubicBezTo>
                    <a:pt x="116" y="0"/>
                    <a:pt x="0" y="101"/>
                    <a:pt x="0" y="246"/>
                  </a:cubicBezTo>
                  <a:lnTo>
                    <a:pt x="0" y="1242"/>
                  </a:lnTo>
                  <a:cubicBezTo>
                    <a:pt x="0" y="1372"/>
                    <a:pt x="116" y="1487"/>
                    <a:pt x="245" y="1487"/>
                  </a:cubicBezTo>
                  <a:lnTo>
                    <a:pt x="736" y="1487"/>
                  </a:lnTo>
                  <a:cubicBezTo>
                    <a:pt x="881" y="1487"/>
                    <a:pt x="996" y="1372"/>
                    <a:pt x="982" y="1227"/>
                  </a:cubicBezTo>
                  <a:lnTo>
                    <a:pt x="982" y="246"/>
                  </a:lnTo>
                  <a:cubicBezTo>
                    <a:pt x="982" y="101"/>
                    <a:pt x="881" y="0"/>
                    <a:pt x="7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45">
              <a:extLst>
                <a:ext uri="{FF2B5EF4-FFF2-40B4-BE49-F238E27FC236}">
                  <a16:creationId xmlns:a16="http://schemas.microsoft.com/office/drawing/2014/main" id="{FC005D2C-ADAB-3D03-F8E2-F015CE0D7DA4}"/>
                </a:ext>
              </a:extLst>
            </p:cNvPr>
            <p:cNvSpPr/>
            <p:nvPr/>
          </p:nvSpPr>
          <p:spPr>
            <a:xfrm>
              <a:off x="4802853" y="1925616"/>
              <a:ext cx="42406" cy="29993"/>
            </a:xfrm>
            <a:custGeom>
              <a:avLst/>
              <a:gdLst/>
              <a:ahLst/>
              <a:cxnLst/>
              <a:rect l="l" t="t" r="r" b="b"/>
              <a:pathLst>
                <a:path w="997" h="737" extrusionOk="0">
                  <a:moveTo>
                    <a:pt x="260" y="0"/>
                  </a:moveTo>
                  <a:cubicBezTo>
                    <a:pt x="116" y="0"/>
                    <a:pt x="15" y="101"/>
                    <a:pt x="15" y="246"/>
                  </a:cubicBezTo>
                  <a:lnTo>
                    <a:pt x="15" y="491"/>
                  </a:lnTo>
                  <a:cubicBezTo>
                    <a:pt x="1" y="621"/>
                    <a:pt x="116" y="737"/>
                    <a:pt x="260" y="737"/>
                  </a:cubicBezTo>
                  <a:lnTo>
                    <a:pt x="751" y="737"/>
                  </a:lnTo>
                  <a:cubicBezTo>
                    <a:pt x="896" y="737"/>
                    <a:pt x="997" y="621"/>
                    <a:pt x="997" y="491"/>
                  </a:cubicBezTo>
                  <a:lnTo>
                    <a:pt x="997" y="246"/>
                  </a:lnTo>
                  <a:cubicBezTo>
                    <a:pt x="997" y="101"/>
                    <a:pt x="881" y="0"/>
                    <a:pt x="75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45">
              <a:extLst>
                <a:ext uri="{FF2B5EF4-FFF2-40B4-BE49-F238E27FC236}">
                  <a16:creationId xmlns:a16="http://schemas.microsoft.com/office/drawing/2014/main" id="{A45A7871-096D-7EDA-9077-CF30F6ED8BED}"/>
                </a:ext>
              </a:extLst>
            </p:cNvPr>
            <p:cNvSpPr/>
            <p:nvPr/>
          </p:nvSpPr>
          <p:spPr>
            <a:xfrm>
              <a:off x="4256421" y="2026054"/>
              <a:ext cx="652086" cy="20023"/>
            </a:xfrm>
            <a:custGeom>
              <a:avLst/>
              <a:gdLst/>
              <a:ahLst/>
              <a:cxnLst/>
              <a:rect l="l" t="t" r="r" b="b"/>
              <a:pathLst>
                <a:path w="15331" h="492" extrusionOk="0">
                  <a:moveTo>
                    <a:pt x="0" y="1"/>
                  </a:moveTo>
                  <a:lnTo>
                    <a:pt x="0" y="492"/>
                  </a:lnTo>
                  <a:lnTo>
                    <a:pt x="15331" y="492"/>
                  </a:lnTo>
                  <a:lnTo>
                    <a:pt x="1533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45">
              <a:extLst>
                <a:ext uri="{FF2B5EF4-FFF2-40B4-BE49-F238E27FC236}">
                  <a16:creationId xmlns:a16="http://schemas.microsoft.com/office/drawing/2014/main" id="{0925741F-A264-E256-C844-D7F22644A818}"/>
                </a:ext>
              </a:extLst>
            </p:cNvPr>
            <p:cNvSpPr/>
            <p:nvPr/>
          </p:nvSpPr>
          <p:spPr>
            <a:xfrm>
              <a:off x="4319626" y="2086000"/>
              <a:ext cx="84174" cy="40574"/>
            </a:xfrm>
            <a:custGeom>
              <a:avLst/>
              <a:gdLst/>
              <a:ahLst/>
              <a:cxnLst/>
              <a:rect l="l" t="t" r="r" b="b"/>
              <a:pathLst>
                <a:path w="1979" h="997" extrusionOk="0">
                  <a:moveTo>
                    <a:pt x="246" y="0"/>
                  </a:moveTo>
                  <a:cubicBezTo>
                    <a:pt x="102" y="0"/>
                    <a:pt x="1" y="116"/>
                    <a:pt x="1" y="260"/>
                  </a:cubicBezTo>
                  <a:lnTo>
                    <a:pt x="1" y="751"/>
                  </a:lnTo>
                  <a:cubicBezTo>
                    <a:pt x="1" y="895"/>
                    <a:pt x="102" y="996"/>
                    <a:pt x="246" y="996"/>
                  </a:cubicBezTo>
                  <a:lnTo>
                    <a:pt x="1733" y="996"/>
                  </a:lnTo>
                  <a:cubicBezTo>
                    <a:pt x="1863" y="996"/>
                    <a:pt x="1979" y="881"/>
                    <a:pt x="1964" y="751"/>
                  </a:cubicBezTo>
                  <a:lnTo>
                    <a:pt x="1964" y="260"/>
                  </a:lnTo>
                  <a:cubicBezTo>
                    <a:pt x="1964" y="116"/>
                    <a:pt x="1863" y="0"/>
                    <a:pt x="171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45">
              <a:extLst>
                <a:ext uri="{FF2B5EF4-FFF2-40B4-BE49-F238E27FC236}">
                  <a16:creationId xmlns:a16="http://schemas.microsoft.com/office/drawing/2014/main" id="{2AD4C8A2-3115-0549-A3D6-664D7BB2386E}"/>
                </a:ext>
              </a:extLst>
            </p:cNvPr>
            <p:cNvSpPr/>
            <p:nvPr/>
          </p:nvSpPr>
          <p:spPr>
            <a:xfrm>
              <a:off x="4319626" y="2167066"/>
              <a:ext cx="84174" cy="39964"/>
            </a:xfrm>
            <a:custGeom>
              <a:avLst/>
              <a:gdLst/>
              <a:ahLst/>
              <a:cxnLst/>
              <a:rect l="l" t="t" r="r" b="b"/>
              <a:pathLst>
                <a:path w="1979" h="982" extrusionOk="0">
                  <a:moveTo>
                    <a:pt x="246" y="0"/>
                  </a:moveTo>
                  <a:cubicBezTo>
                    <a:pt x="102" y="0"/>
                    <a:pt x="1" y="116"/>
                    <a:pt x="1" y="246"/>
                  </a:cubicBezTo>
                  <a:lnTo>
                    <a:pt x="1" y="736"/>
                  </a:lnTo>
                  <a:cubicBezTo>
                    <a:pt x="1" y="881"/>
                    <a:pt x="102" y="982"/>
                    <a:pt x="246" y="982"/>
                  </a:cubicBezTo>
                  <a:lnTo>
                    <a:pt x="1733" y="982"/>
                  </a:lnTo>
                  <a:cubicBezTo>
                    <a:pt x="1863" y="982"/>
                    <a:pt x="1979" y="881"/>
                    <a:pt x="1964" y="736"/>
                  </a:cubicBezTo>
                  <a:lnTo>
                    <a:pt x="1964" y="246"/>
                  </a:lnTo>
                  <a:cubicBezTo>
                    <a:pt x="1964" y="116"/>
                    <a:pt x="1863" y="0"/>
                    <a:pt x="171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45">
              <a:extLst>
                <a:ext uri="{FF2B5EF4-FFF2-40B4-BE49-F238E27FC236}">
                  <a16:creationId xmlns:a16="http://schemas.microsoft.com/office/drawing/2014/main" id="{D6659278-D580-C44B-E332-947F23B5C5D7}"/>
                </a:ext>
              </a:extLst>
            </p:cNvPr>
            <p:cNvSpPr/>
            <p:nvPr/>
          </p:nvSpPr>
          <p:spPr>
            <a:xfrm>
              <a:off x="4319626" y="2247523"/>
              <a:ext cx="83579" cy="40574"/>
            </a:xfrm>
            <a:custGeom>
              <a:avLst/>
              <a:gdLst/>
              <a:ahLst/>
              <a:cxnLst/>
              <a:rect l="l" t="t" r="r" b="b"/>
              <a:pathLst>
                <a:path w="1965" h="997" extrusionOk="0">
                  <a:moveTo>
                    <a:pt x="246" y="1"/>
                  </a:moveTo>
                  <a:cubicBezTo>
                    <a:pt x="102" y="1"/>
                    <a:pt x="1" y="116"/>
                    <a:pt x="1" y="261"/>
                  </a:cubicBezTo>
                  <a:lnTo>
                    <a:pt x="1" y="737"/>
                  </a:lnTo>
                  <a:cubicBezTo>
                    <a:pt x="1" y="881"/>
                    <a:pt x="102" y="997"/>
                    <a:pt x="246" y="997"/>
                  </a:cubicBezTo>
                  <a:lnTo>
                    <a:pt x="1733" y="997"/>
                  </a:lnTo>
                  <a:cubicBezTo>
                    <a:pt x="1863" y="983"/>
                    <a:pt x="1964" y="881"/>
                    <a:pt x="1964" y="752"/>
                  </a:cubicBezTo>
                  <a:lnTo>
                    <a:pt x="1964" y="261"/>
                  </a:lnTo>
                  <a:cubicBezTo>
                    <a:pt x="1964" y="116"/>
                    <a:pt x="1863" y="1"/>
                    <a:pt x="171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45">
              <a:extLst>
                <a:ext uri="{FF2B5EF4-FFF2-40B4-BE49-F238E27FC236}">
                  <a16:creationId xmlns:a16="http://schemas.microsoft.com/office/drawing/2014/main" id="{C8135080-E17F-0D41-A1AE-D62E7A1C258E}"/>
                </a:ext>
              </a:extLst>
            </p:cNvPr>
            <p:cNvSpPr/>
            <p:nvPr/>
          </p:nvSpPr>
          <p:spPr>
            <a:xfrm>
              <a:off x="4467006" y="2247523"/>
              <a:ext cx="83536" cy="40574"/>
            </a:xfrm>
            <a:custGeom>
              <a:avLst/>
              <a:gdLst/>
              <a:ahLst/>
              <a:cxnLst/>
              <a:rect l="l" t="t" r="r" b="b"/>
              <a:pathLst>
                <a:path w="1964" h="997" extrusionOk="0">
                  <a:moveTo>
                    <a:pt x="246" y="1"/>
                  </a:moveTo>
                  <a:cubicBezTo>
                    <a:pt x="102" y="1"/>
                    <a:pt x="0" y="116"/>
                    <a:pt x="0" y="261"/>
                  </a:cubicBezTo>
                  <a:lnTo>
                    <a:pt x="0" y="737"/>
                  </a:lnTo>
                  <a:cubicBezTo>
                    <a:pt x="0" y="881"/>
                    <a:pt x="102" y="997"/>
                    <a:pt x="246" y="997"/>
                  </a:cubicBezTo>
                  <a:lnTo>
                    <a:pt x="1718" y="997"/>
                  </a:lnTo>
                  <a:cubicBezTo>
                    <a:pt x="1863" y="997"/>
                    <a:pt x="1964" y="881"/>
                    <a:pt x="1964" y="752"/>
                  </a:cubicBezTo>
                  <a:lnTo>
                    <a:pt x="1964" y="261"/>
                  </a:lnTo>
                  <a:cubicBezTo>
                    <a:pt x="1964" y="116"/>
                    <a:pt x="1863" y="1"/>
                    <a:pt x="171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45">
              <a:extLst>
                <a:ext uri="{FF2B5EF4-FFF2-40B4-BE49-F238E27FC236}">
                  <a16:creationId xmlns:a16="http://schemas.microsoft.com/office/drawing/2014/main" id="{E4231A1E-636E-AFC7-170B-3346AC856866}"/>
                </a:ext>
              </a:extLst>
            </p:cNvPr>
            <p:cNvSpPr/>
            <p:nvPr/>
          </p:nvSpPr>
          <p:spPr>
            <a:xfrm>
              <a:off x="4613747" y="2247523"/>
              <a:ext cx="84174" cy="40574"/>
            </a:xfrm>
            <a:custGeom>
              <a:avLst/>
              <a:gdLst/>
              <a:ahLst/>
              <a:cxnLst/>
              <a:rect l="l" t="t" r="r" b="b"/>
              <a:pathLst>
                <a:path w="1979" h="997" extrusionOk="0">
                  <a:moveTo>
                    <a:pt x="260" y="1"/>
                  </a:moveTo>
                  <a:cubicBezTo>
                    <a:pt x="116" y="1"/>
                    <a:pt x="1" y="116"/>
                    <a:pt x="1" y="261"/>
                  </a:cubicBezTo>
                  <a:lnTo>
                    <a:pt x="1" y="737"/>
                  </a:lnTo>
                  <a:cubicBezTo>
                    <a:pt x="1" y="881"/>
                    <a:pt x="116" y="997"/>
                    <a:pt x="260" y="997"/>
                  </a:cubicBezTo>
                  <a:lnTo>
                    <a:pt x="1733" y="997"/>
                  </a:lnTo>
                  <a:cubicBezTo>
                    <a:pt x="1877" y="997"/>
                    <a:pt x="1978" y="881"/>
                    <a:pt x="1978" y="752"/>
                  </a:cubicBezTo>
                  <a:lnTo>
                    <a:pt x="1978" y="261"/>
                  </a:lnTo>
                  <a:cubicBezTo>
                    <a:pt x="1978" y="116"/>
                    <a:pt x="1877" y="1"/>
                    <a:pt x="17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45">
              <a:extLst>
                <a:ext uri="{FF2B5EF4-FFF2-40B4-BE49-F238E27FC236}">
                  <a16:creationId xmlns:a16="http://schemas.microsoft.com/office/drawing/2014/main" id="{252E99CF-EF02-9D14-EDBB-32E28FCC29AA}"/>
                </a:ext>
              </a:extLst>
            </p:cNvPr>
            <p:cNvSpPr/>
            <p:nvPr/>
          </p:nvSpPr>
          <p:spPr>
            <a:xfrm>
              <a:off x="4467006" y="2167066"/>
              <a:ext cx="83536" cy="39964"/>
            </a:xfrm>
            <a:custGeom>
              <a:avLst/>
              <a:gdLst/>
              <a:ahLst/>
              <a:cxnLst/>
              <a:rect l="l" t="t" r="r" b="b"/>
              <a:pathLst>
                <a:path w="1964" h="982" extrusionOk="0">
                  <a:moveTo>
                    <a:pt x="246" y="0"/>
                  </a:moveTo>
                  <a:cubicBezTo>
                    <a:pt x="102" y="0"/>
                    <a:pt x="0" y="116"/>
                    <a:pt x="0" y="246"/>
                  </a:cubicBezTo>
                  <a:lnTo>
                    <a:pt x="0" y="736"/>
                  </a:lnTo>
                  <a:cubicBezTo>
                    <a:pt x="0" y="881"/>
                    <a:pt x="102" y="982"/>
                    <a:pt x="246" y="982"/>
                  </a:cubicBezTo>
                  <a:lnTo>
                    <a:pt x="1718" y="982"/>
                  </a:lnTo>
                  <a:cubicBezTo>
                    <a:pt x="1863" y="982"/>
                    <a:pt x="1964" y="881"/>
                    <a:pt x="1964" y="736"/>
                  </a:cubicBezTo>
                  <a:lnTo>
                    <a:pt x="1964" y="246"/>
                  </a:lnTo>
                  <a:cubicBezTo>
                    <a:pt x="1964" y="116"/>
                    <a:pt x="1863" y="0"/>
                    <a:pt x="171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45">
              <a:extLst>
                <a:ext uri="{FF2B5EF4-FFF2-40B4-BE49-F238E27FC236}">
                  <a16:creationId xmlns:a16="http://schemas.microsoft.com/office/drawing/2014/main" id="{55199ADC-80C2-1BC1-45D4-4279D805105A}"/>
                </a:ext>
              </a:extLst>
            </p:cNvPr>
            <p:cNvSpPr/>
            <p:nvPr/>
          </p:nvSpPr>
          <p:spPr>
            <a:xfrm>
              <a:off x="4319626" y="2328020"/>
              <a:ext cx="83579" cy="40004"/>
            </a:xfrm>
            <a:custGeom>
              <a:avLst/>
              <a:gdLst/>
              <a:ahLst/>
              <a:cxnLst/>
              <a:rect l="l" t="t" r="r" b="b"/>
              <a:pathLst>
                <a:path w="1965" h="983" extrusionOk="0">
                  <a:moveTo>
                    <a:pt x="246" y="1"/>
                  </a:moveTo>
                  <a:cubicBezTo>
                    <a:pt x="102" y="1"/>
                    <a:pt x="1" y="116"/>
                    <a:pt x="1" y="246"/>
                  </a:cubicBezTo>
                  <a:lnTo>
                    <a:pt x="1" y="737"/>
                  </a:lnTo>
                  <a:cubicBezTo>
                    <a:pt x="1" y="867"/>
                    <a:pt x="102" y="982"/>
                    <a:pt x="246" y="982"/>
                  </a:cubicBezTo>
                  <a:lnTo>
                    <a:pt x="1733" y="982"/>
                  </a:lnTo>
                  <a:cubicBezTo>
                    <a:pt x="1863" y="982"/>
                    <a:pt x="1964" y="881"/>
                    <a:pt x="1964" y="737"/>
                  </a:cubicBezTo>
                  <a:lnTo>
                    <a:pt x="1964" y="246"/>
                  </a:lnTo>
                  <a:cubicBezTo>
                    <a:pt x="1964" y="116"/>
                    <a:pt x="1863" y="1"/>
                    <a:pt x="171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45">
              <a:extLst>
                <a:ext uri="{FF2B5EF4-FFF2-40B4-BE49-F238E27FC236}">
                  <a16:creationId xmlns:a16="http://schemas.microsoft.com/office/drawing/2014/main" id="{F656F559-0A2B-81DB-1856-96704976D261}"/>
                </a:ext>
              </a:extLst>
            </p:cNvPr>
            <p:cNvSpPr/>
            <p:nvPr/>
          </p:nvSpPr>
          <p:spPr>
            <a:xfrm>
              <a:off x="4467006" y="2086000"/>
              <a:ext cx="84174" cy="40574"/>
            </a:xfrm>
            <a:custGeom>
              <a:avLst/>
              <a:gdLst/>
              <a:ahLst/>
              <a:cxnLst/>
              <a:rect l="l" t="t" r="r" b="b"/>
              <a:pathLst>
                <a:path w="1979" h="997" extrusionOk="0">
                  <a:moveTo>
                    <a:pt x="246" y="0"/>
                  </a:moveTo>
                  <a:cubicBezTo>
                    <a:pt x="102" y="0"/>
                    <a:pt x="0" y="116"/>
                    <a:pt x="0" y="260"/>
                  </a:cubicBezTo>
                  <a:lnTo>
                    <a:pt x="0" y="751"/>
                  </a:lnTo>
                  <a:cubicBezTo>
                    <a:pt x="0" y="895"/>
                    <a:pt x="102" y="996"/>
                    <a:pt x="246" y="996"/>
                  </a:cubicBezTo>
                  <a:lnTo>
                    <a:pt x="1718" y="996"/>
                  </a:lnTo>
                  <a:cubicBezTo>
                    <a:pt x="1863" y="996"/>
                    <a:pt x="1978" y="881"/>
                    <a:pt x="1964" y="751"/>
                  </a:cubicBezTo>
                  <a:lnTo>
                    <a:pt x="1964" y="260"/>
                  </a:lnTo>
                  <a:cubicBezTo>
                    <a:pt x="1964" y="116"/>
                    <a:pt x="1863" y="0"/>
                    <a:pt x="171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45">
              <a:extLst>
                <a:ext uri="{FF2B5EF4-FFF2-40B4-BE49-F238E27FC236}">
                  <a16:creationId xmlns:a16="http://schemas.microsoft.com/office/drawing/2014/main" id="{F8A0B75B-C962-6310-5436-3FE09732D4B1}"/>
                </a:ext>
              </a:extLst>
            </p:cNvPr>
            <p:cNvSpPr/>
            <p:nvPr/>
          </p:nvSpPr>
          <p:spPr>
            <a:xfrm>
              <a:off x="4467006" y="2328020"/>
              <a:ext cx="83536" cy="40004"/>
            </a:xfrm>
            <a:custGeom>
              <a:avLst/>
              <a:gdLst/>
              <a:ahLst/>
              <a:cxnLst/>
              <a:rect l="l" t="t" r="r" b="b"/>
              <a:pathLst>
                <a:path w="1964" h="983" extrusionOk="0">
                  <a:moveTo>
                    <a:pt x="246" y="1"/>
                  </a:moveTo>
                  <a:cubicBezTo>
                    <a:pt x="102" y="1"/>
                    <a:pt x="0" y="116"/>
                    <a:pt x="0" y="246"/>
                  </a:cubicBezTo>
                  <a:lnTo>
                    <a:pt x="0" y="737"/>
                  </a:lnTo>
                  <a:cubicBezTo>
                    <a:pt x="0" y="867"/>
                    <a:pt x="102" y="982"/>
                    <a:pt x="246" y="982"/>
                  </a:cubicBezTo>
                  <a:lnTo>
                    <a:pt x="1718" y="982"/>
                  </a:lnTo>
                  <a:cubicBezTo>
                    <a:pt x="1863" y="982"/>
                    <a:pt x="1964" y="881"/>
                    <a:pt x="1964" y="737"/>
                  </a:cubicBezTo>
                  <a:lnTo>
                    <a:pt x="1964" y="246"/>
                  </a:lnTo>
                  <a:cubicBezTo>
                    <a:pt x="1964" y="116"/>
                    <a:pt x="1863" y="1"/>
                    <a:pt x="171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45">
              <a:extLst>
                <a:ext uri="{FF2B5EF4-FFF2-40B4-BE49-F238E27FC236}">
                  <a16:creationId xmlns:a16="http://schemas.microsoft.com/office/drawing/2014/main" id="{7C3D0C89-B17C-372B-DC4E-45AD6E3530D6}"/>
                </a:ext>
              </a:extLst>
            </p:cNvPr>
            <p:cNvSpPr/>
            <p:nvPr/>
          </p:nvSpPr>
          <p:spPr>
            <a:xfrm>
              <a:off x="4761127" y="2247523"/>
              <a:ext cx="84132" cy="40574"/>
            </a:xfrm>
            <a:custGeom>
              <a:avLst/>
              <a:gdLst/>
              <a:ahLst/>
              <a:cxnLst/>
              <a:rect l="l" t="t" r="r" b="b"/>
              <a:pathLst>
                <a:path w="1978" h="997" extrusionOk="0">
                  <a:moveTo>
                    <a:pt x="260" y="1"/>
                  </a:moveTo>
                  <a:cubicBezTo>
                    <a:pt x="116" y="1"/>
                    <a:pt x="0" y="116"/>
                    <a:pt x="0" y="261"/>
                  </a:cubicBezTo>
                  <a:lnTo>
                    <a:pt x="0" y="737"/>
                  </a:lnTo>
                  <a:cubicBezTo>
                    <a:pt x="0" y="881"/>
                    <a:pt x="116" y="997"/>
                    <a:pt x="260" y="997"/>
                  </a:cubicBezTo>
                  <a:lnTo>
                    <a:pt x="1732" y="997"/>
                  </a:lnTo>
                  <a:cubicBezTo>
                    <a:pt x="1877" y="997"/>
                    <a:pt x="1978" y="881"/>
                    <a:pt x="1978" y="752"/>
                  </a:cubicBezTo>
                  <a:lnTo>
                    <a:pt x="1978" y="261"/>
                  </a:lnTo>
                  <a:cubicBezTo>
                    <a:pt x="1978" y="116"/>
                    <a:pt x="1877" y="1"/>
                    <a:pt x="173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45">
              <a:extLst>
                <a:ext uri="{FF2B5EF4-FFF2-40B4-BE49-F238E27FC236}">
                  <a16:creationId xmlns:a16="http://schemas.microsoft.com/office/drawing/2014/main" id="{E0EEC62B-E3E9-9318-303E-F0D3A2CD78AB}"/>
                </a:ext>
              </a:extLst>
            </p:cNvPr>
            <p:cNvSpPr/>
            <p:nvPr/>
          </p:nvSpPr>
          <p:spPr>
            <a:xfrm>
              <a:off x="4761127" y="2086000"/>
              <a:ext cx="84770" cy="40574"/>
            </a:xfrm>
            <a:custGeom>
              <a:avLst/>
              <a:gdLst/>
              <a:ahLst/>
              <a:cxnLst/>
              <a:rect l="l" t="t" r="r" b="b"/>
              <a:pathLst>
                <a:path w="1993" h="997" extrusionOk="0">
                  <a:moveTo>
                    <a:pt x="260" y="0"/>
                  </a:moveTo>
                  <a:cubicBezTo>
                    <a:pt x="116" y="0"/>
                    <a:pt x="0" y="116"/>
                    <a:pt x="0" y="260"/>
                  </a:cubicBezTo>
                  <a:lnTo>
                    <a:pt x="0" y="751"/>
                  </a:lnTo>
                  <a:cubicBezTo>
                    <a:pt x="0" y="895"/>
                    <a:pt x="116" y="996"/>
                    <a:pt x="260" y="996"/>
                  </a:cubicBezTo>
                  <a:lnTo>
                    <a:pt x="1732" y="996"/>
                  </a:lnTo>
                  <a:cubicBezTo>
                    <a:pt x="1877" y="996"/>
                    <a:pt x="1992" y="881"/>
                    <a:pt x="1978" y="751"/>
                  </a:cubicBezTo>
                  <a:lnTo>
                    <a:pt x="1978" y="260"/>
                  </a:lnTo>
                  <a:cubicBezTo>
                    <a:pt x="1978" y="116"/>
                    <a:pt x="1877" y="0"/>
                    <a:pt x="173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45">
              <a:extLst>
                <a:ext uri="{FF2B5EF4-FFF2-40B4-BE49-F238E27FC236}">
                  <a16:creationId xmlns:a16="http://schemas.microsoft.com/office/drawing/2014/main" id="{5C94B4F6-E392-B5ED-525B-65464906234F}"/>
                </a:ext>
              </a:extLst>
            </p:cNvPr>
            <p:cNvSpPr/>
            <p:nvPr/>
          </p:nvSpPr>
          <p:spPr>
            <a:xfrm>
              <a:off x="4761127" y="2328020"/>
              <a:ext cx="84132" cy="40004"/>
            </a:xfrm>
            <a:custGeom>
              <a:avLst/>
              <a:gdLst/>
              <a:ahLst/>
              <a:cxnLst/>
              <a:rect l="l" t="t" r="r" b="b"/>
              <a:pathLst>
                <a:path w="1978" h="983" extrusionOk="0">
                  <a:moveTo>
                    <a:pt x="260" y="1"/>
                  </a:moveTo>
                  <a:cubicBezTo>
                    <a:pt x="116" y="1"/>
                    <a:pt x="0" y="116"/>
                    <a:pt x="0" y="246"/>
                  </a:cubicBezTo>
                  <a:lnTo>
                    <a:pt x="0" y="737"/>
                  </a:lnTo>
                  <a:cubicBezTo>
                    <a:pt x="0" y="867"/>
                    <a:pt x="116" y="982"/>
                    <a:pt x="260" y="982"/>
                  </a:cubicBezTo>
                  <a:lnTo>
                    <a:pt x="1732" y="982"/>
                  </a:lnTo>
                  <a:cubicBezTo>
                    <a:pt x="1877" y="982"/>
                    <a:pt x="1978" y="881"/>
                    <a:pt x="1978" y="737"/>
                  </a:cubicBezTo>
                  <a:lnTo>
                    <a:pt x="1978" y="246"/>
                  </a:lnTo>
                  <a:cubicBezTo>
                    <a:pt x="1978" y="116"/>
                    <a:pt x="1877" y="1"/>
                    <a:pt x="173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45">
              <a:extLst>
                <a:ext uri="{FF2B5EF4-FFF2-40B4-BE49-F238E27FC236}">
                  <a16:creationId xmlns:a16="http://schemas.microsoft.com/office/drawing/2014/main" id="{B60C716D-5B11-8ED1-B3DF-E313402DC7EC}"/>
                </a:ext>
              </a:extLst>
            </p:cNvPr>
            <p:cNvSpPr/>
            <p:nvPr/>
          </p:nvSpPr>
          <p:spPr>
            <a:xfrm>
              <a:off x="4613747" y="2167066"/>
              <a:ext cx="84174" cy="39964"/>
            </a:xfrm>
            <a:custGeom>
              <a:avLst/>
              <a:gdLst/>
              <a:ahLst/>
              <a:cxnLst/>
              <a:rect l="l" t="t" r="r" b="b"/>
              <a:pathLst>
                <a:path w="1979" h="982" extrusionOk="0">
                  <a:moveTo>
                    <a:pt x="260" y="0"/>
                  </a:moveTo>
                  <a:cubicBezTo>
                    <a:pt x="116" y="0"/>
                    <a:pt x="1" y="116"/>
                    <a:pt x="1" y="246"/>
                  </a:cubicBezTo>
                  <a:lnTo>
                    <a:pt x="1" y="736"/>
                  </a:lnTo>
                  <a:cubicBezTo>
                    <a:pt x="1" y="881"/>
                    <a:pt x="116" y="982"/>
                    <a:pt x="260" y="982"/>
                  </a:cubicBezTo>
                  <a:lnTo>
                    <a:pt x="1733" y="982"/>
                  </a:lnTo>
                  <a:cubicBezTo>
                    <a:pt x="1877" y="982"/>
                    <a:pt x="1978" y="881"/>
                    <a:pt x="1978" y="736"/>
                  </a:cubicBezTo>
                  <a:lnTo>
                    <a:pt x="1978" y="246"/>
                  </a:lnTo>
                  <a:cubicBezTo>
                    <a:pt x="1978" y="116"/>
                    <a:pt x="1877" y="0"/>
                    <a:pt x="17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45">
              <a:extLst>
                <a:ext uri="{FF2B5EF4-FFF2-40B4-BE49-F238E27FC236}">
                  <a16:creationId xmlns:a16="http://schemas.microsoft.com/office/drawing/2014/main" id="{BC95F7D2-3472-FAAB-C575-4440A86390A2}"/>
                </a:ext>
              </a:extLst>
            </p:cNvPr>
            <p:cNvSpPr/>
            <p:nvPr/>
          </p:nvSpPr>
          <p:spPr>
            <a:xfrm>
              <a:off x="4613747" y="2086000"/>
              <a:ext cx="84770" cy="40574"/>
            </a:xfrm>
            <a:custGeom>
              <a:avLst/>
              <a:gdLst/>
              <a:ahLst/>
              <a:cxnLst/>
              <a:rect l="l" t="t" r="r" b="b"/>
              <a:pathLst>
                <a:path w="1993" h="997" extrusionOk="0">
                  <a:moveTo>
                    <a:pt x="260" y="0"/>
                  </a:moveTo>
                  <a:cubicBezTo>
                    <a:pt x="116" y="0"/>
                    <a:pt x="1" y="116"/>
                    <a:pt x="1" y="260"/>
                  </a:cubicBezTo>
                  <a:lnTo>
                    <a:pt x="1" y="751"/>
                  </a:lnTo>
                  <a:cubicBezTo>
                    <a:pt x="1" y="895"/>
                    <a:pt x="116" y="996"/>
                    <a:pt x="260" y="996"/>
                  </a:cubicBezTo>
                  <a:lnTo>
                    <a:pt x="1733" y="996"/>
                  </a:lnTo>
                  <a:cubicBezTo>
                    <a:pt x="1877" y="996"/>
                    <a:pt x="1993" y="881"/>
                    <a:pt x="1978" y="751"/>
                  </a:cubicBezTo>
                  <a:lnTo>
                    <a:pt x="1978" y="260"/>
                  </a:lnTo>
                  <a:cubicBezTo>
                    <a:pt x="1978" y="116"/>
                    <a:pt x="1877" y="0"/>
                    <a:pt x="17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45">
              <a:extLst>
                <a:ext uri="{FF2B5EF4-FFF2-40B4-BE49-F238E27FC236}">
                  <a16:creationId xmlns:a16="http://schemas.microsoft.com/office/drawing/2014/main" id="{E1B797D9-2240-C396-E5C5-DE45DDAD42E6}"/>
                </a:ext>
              </a:extLst>
            </p:cNvPr>
            <p:cNvSpPr/>
            <p:nvPr/>
          </p:nvSpPr>
          <p:spPr>
            <a:xfrm>
              <a:off x="4761127" y="2167066"/>
              <a:ext cx="84132" cy="39964"/>
            </a:xfrm>
            <a:custGeom>
              <a:avLst/>
              <a:gdLst/>
              <a:ahLst/>
              <a:cxnLst/>
              <a:rect l="l" t="t" r="r" b="b"/>
              <a:pathLst>
                <a:path w="1978" h="982" extrusionOk="0">
                  <a:moveTo>
                    <a:pt x="260" y="0"/>
                  </a:moveTo>
                  <a:cubicBezTo>
                    <a:pt x="116" y="0"/>
                    <a:pt x="0" y="116"/>
                    <a:pt x="0" y="246"/>
                  </a:cubicBezTo>
                  <a:lnTo>
                    <a:pt x="0" y="736"/>
                  </a:lnTo>
                  <a:cubicBezTo>
                    <a:pt x="0" y="881"/>
                    <a:pt x="116" y="982"/>
                    <a:pt x="260" y="982"/>
                  </a:cubicBezTo>
                  <a:lnTo>
                    <a:pt x="1732" y="982"/>
                  </a:lnTo>
                  <a:cubicBezTo>
                    <a:pt x="1877" y="982"/>
                    <a:pt x="1978" y="881"/>
                    <a:pt x="1978" y="736"/>
                  </a:cubicBezTo>
                  <a:lnTo>
                    <a:pt x="1978" y="246"/>
                  </a:lnTo>
                  <a:cubicBezTo>
                    <a:pt x="1978" y="116"/>
                    <a:pt x="1877" y="0"/>
                    <a:pt x="173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45">
              <a:extLst>
                <a:ext uri="{FF2B5EF4-FFF2-40B4-BE49-F238E27FC236}">
                  <a16:creationId xmlns:a16="http://schemas.microsoft.com/office/drawing/2014/main" id="{973AFEB3-93F7-183F-AD09-D162F9051D10}"/>
                </a:ext>
              </a:extLst>
            </p:cNvPr>
            <p:cNvSpPr/>
            <p:nvPr/>
          </p:nvSpPr>
          <p:spPr>
            <a:xfrm>
              <a:off x="4613747" y="2328020"/>
              <a:ext cx="84174" cy="40004"/>
            </a:xfrm>
            <a:custGeom>
              <a:avLst/>
              <a:gdLst/>
              <a:ahLst/>
              <a:cxnLst/>
              <a:rect l="l" t="t" r="r" b="b"/>
              <a:pathLst>
                <a:path w="1979" h="983" extrusionOk="0">
                  <a:moveTo>
                    <a:pt x="260" y="1"/>
                  </a:moveTo>
                  <a:cubicBezTo>
                    <a:pt x="116" y="1"/>
                    <a:pt x="1" y="116"/>
                    <a:pt x="1" y="246"/>
                  </a:cubicBezTo>
                  <a:lnTo>
                    <a:pt x="1" y="737"/>
                  </a:lnTo>
                  <a:cubicBezTo>
                    <a:pt x="1" y="867"/>
                    <a:pt x="116" y="982"/>
                    <a:pt x="260" y="982"/>
                  </a:cubicBezTo>
                  <a:lnTo>
                    <a:pt x="1733" y="982"/>
                  </a:lnTo>
                  <a:cubicBezTo>
                    <a:pt x="1877" y="982"/>
                    <a:pt x="1978" y="881"/>
                    <a:pt x="1978" y="737"/>
                  </a:cubicBezTo>
                  <a:lnTo>
                    <a:pt x="1978" y="246"/>
                  </a:lnTo>
                  <a:cubicBezTo>
                    <a:pt x="1978" y="116"/>
                    <a:pt x="1877" y="1"/>
                    <a:pt x="17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45">
              <a:extLst>
                <a:ext uri="{FF2B5EF4-FFF2-40B4-BE49-F238E27FC236}">
                  <a16:creationId xmlns:a16="http://schemas.microsoft.com/office/drawing/2014/main" id="{5AB7C049-15C6-3C86-B970-E2FD47F06462}"/>
                </a:ext>
              </a:extLst>
            </p:cNvPr>
            <p:cNvSpPr/>
            <p:nvPr/>
          </p:nvSpPr>
          <p:spPr>
            <a:xfrm>
              <a:off x="4756619" y="2156892"/>
              <a:ext cx="93107" cy="60719"/>
            </a:xfrm>
            <a:custGeom>
              <a:avLst/>
              <a:gdLst/>
              <a:ahLst/>
              <a:cxnLst/>
              <a:rect l="l" t="t" r="r" b="b"/>
              <a:pathLst>
                <a:path w="2189" h="1492" extrusionOk="0">
                  <a:moveTo>
                    <a:pt x="1836" y="1"/>
                  </a:moveTo>
                  <a:cubicBezTo>
                    <a:pt x="1779" y="1"/>
                    <a:pt x="1719" y="23"/>
                    <a:pt x="1665" y="77"/>
                  </a:cubicBezTo>
                  <a:lnTo>
                    <a:pt x="842" y="885"/>
                  </a:lnTo>
                  <a:lnTo>
                    <a:pt x="525" y="568"/>
                  </a:lnTo>
                  <a:cubicBezTo>
                    <a:pt x="471" y="514"/>
                    <a:pt x="411" y="492"/>
                    <a:pt x="354" y="492"/>
                  </a:cubicBezTo>
                  <a:cubicBezTo>
                    <a:pt x="164" y="492"/>
                    <a:pt x="1" y="737"/>
                    <a:pt x="178" y="914"/>
                  </a:cubicBezTo>
                  <a:lnTo>
                    <a:pt x="669" y="1420"/>
                  </a:lnTo>
                  <a:cubicBezTo>
                    <a:pt x="712" y="1463"/>
                    <a:pt x="785" y="1492"/>
                    <a:pt x="857" y="1492"/>
                  </a:cubicBezTo>
                  <a:cubicBezTo>
                    <a:pt x="914" y="1477"/>
                    <a:pt x="972" y="1463"/>
                    <a:pt x="1015" y="1420"/>
                  </a:cubicBezTo>
                  <a:lnTo>
                    <a:pt x="2012" y="424"/>
                  </a:lnTo>
                  <a:cubicBezTo>
                    <a:pt x="2189" y="246"/>
                    <a:pt x="2026" y="1"/>
                    <a:pt x="18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45">
              <a:extLst>
                <a:ext uri="{FF2B5EF4-FFF2-40B4-BE49-F238E27FC236}">
                  <a16:creationId xmlns:a16="http://schemas.microsoft.com/office/drawing/2014/main" id="{3FB45BD5-7E6B-B3EC-C167-E8566C0AA83F}"/>
                </a:ext>
              </a:extLst>
            </p:cNvPr>
            <p:cNvSpPr/>
            <p:nvPr/>
          </p:nvSpPr>
          <p:spPr>
            <a:xfrm>
              <a:off x="4461902" y="2156892"/>
              <a:ext cx="93107" cy="60719"/>
            </a:xfrm>
            <a:custGeom>
              <a:avLst/>
              <a:gdLst/>
              <a:ahLst/>
              <a:cxnLst/>
              <a:rect l="l" t="t" r="r" b="b"/>
              <a:pathLst>
                <a:path w="2189" h="1492" extrusionOk="0">
                  <a:moveTo>
                    <a:pt x="1836" y="1"/>
                  </a:moveTo>
                  <a:cubicBezTo>
                    <a:pt x="1779" y="1"/>
                    <a:pt x="1719" y="23"/>
                    <a:pt x="1665" y="77"/>
                  </a:cubicBezTo>
                  <a:lnTo>
                    <a:pt x="857" y="885"/>
                  </a:lnTo>
                  <a:lnTo>
                    <a:pt x="525" y="568"/>
                  </a:lnTo>
                  <a:cubicBezTo>
                    <a:pt x="471" y="514"/>
                    <a:pt x="411" y="492"/>
                    <a:pt x="354" y="492"/>
                  </a:cubicBezTo>
                  <a:cubicBezTo>
                    <a:pt x="164" y="492"/>
                    <a:pt x="1" y="737"/>
                    <a:pt x="178" y="914"/>
                  </a:cubicBezTo>
                  <a:lnTo>
                    <a:pt x="669" y="1420"/>
                  </a:lnTo>
                  <a:cubicBezTo>
                    <a:pt x="727" y="1463"/>
                    <a:pt x="784" y="1492"/>
                    <a:pt x="857" y="1492"/>
                  </a:cubicBezTo>
                  <a:cubicBezTo>
                    <a:pt x="914" y="1477"/>
                    <a:pt x="972" y="1463"/>
                    <a:pt x="1030" y="1420"/>
                  </a:cubicBezTo>
                  <a:lnTo>
                    <a:pt x="2012" y="424"/>
                  </a:lnTo>
                  <a:cubicBezTo>
                    <a:pt x="2189" y="246"/>
                    <a:pt x="2026" y="1"/>
                    <a:pt x="18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45">
              <a:extLst>
                <a:ext uri="{FF2B5EF4-FFF2-40B4-BE49-F238E27FC236}">
                  <a16:creationId xmlns:a16="http://schemas.microsoft.com/office/drawing/2014/main" id="{094D7A5C-01B9-AB4F-444A-21331E026DAC}"/>
                </a:ext>
              </a:extLst>
            </p:cNvPr>
            <p:cNvSpPr/>
            <p:nvPr/>
          </p:nvSpPr>
          <p:spPr>
            <a:xfrm>
              <a:off x="4609281" y="2237389"/>
              <a:ext cx="93107" cy="60719"/>
            </a:xfrm>
            <a:custGeom>
              <a:avLst/>
              <a:gdLst/>
              <a:ahLst/>
              <a:cxnLst/>
              <a:rect l="l" t="t" r="r" b="b"/>
              <a:pathLst>
                <a:path w="2189" h="1492" extrusionOk="0">
                  <a:moveTo>
                    <a:pt x="1836" y="1"/>
                  </a:moveTo>
                  <a:cubicBezTo>
                    <a:pt x="1778" y="1"/>
                    <a:pt x="1718" y="23"/>
                    <a:pt x="1665" y="77"/>
                  </a:cubicBezTo>
                  <a:lnTo>
                    <a:pt x="842" y="885"/>
                  </a:lnTo>
                  <a:lnTo>
                    <a:pt x="524" y="568"/>
                  </a:lnTo>
                  <a:cubicBezTo>
                    <a:pt x="470" y="514"/>
                    <a:pt x="411" y="491"/>
                    <a:pt x="353" y="491"/>
                  </a:cubicBezTo>
                  <a:cubicBezTo>
                    <a:pt x="163" y="491"/>
                    <a:pt x="0" y="737"/>
                    <a:pt x="178" y="914"/>
                  </a:cubicBezTo>
                  <a:lnTo>
                    <a:pt x="669" y="1419"/>
                  </a:lnTo>
                  <a:cubicBezTo>
                    <a:pt x="726" y="1463"/>
                    <a:pt x="784" y="1491"/>
                    <a:pt x="856" y="1491"/>
                  </a:cubicBezTo>
                  <a:cubicBezTo>
                    <a:pt x="914" y="1477"/>
                    <a:pt x="986" y="1448"/>
                    <a:pt x="1029" y="1405"/>
                  </a:cubicBezTo>
                  <a:lnTo>
                    <a:pt x="2011" y="423"/>
                  </a:lnTo>
                  <a:cubicBezTo>
                    <a:pt x="2188" y="246"/>
                    <a:pt x="2025" y="1"/>
                    <a:pt x="18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45">
              <a:extLst>
                <a:ext uri="{FF2B5EF4-FFF2-40B4-BE49-F238E27FC236}">
                  <a16:creationId xmlns:a16="http://schemas.microsoft.com/office/drawing/2014/main" id="{0315F3C7-2CFB-0337-3FD5-6C6E02F9CE9A}"/>
                </a:ext>
              </a:extLst>
            </p:cNvPr>
            <p:cNvSpPr/>
            <p:nvPr/>
          </p:nvSpPr>
          <p:spPr>
            <a:xfrm>
              <a:off x="4314564" y="2317886"/>
              <a:ext cx="93107" cy="60719"/>
            </a:xfrm>
            <a:custGeom>
              <a:avLst/>
              <a:gdLst/>
              <a:ahLst/>
              <a:cxnLst/>
              <a:rect l="l" t="t" r="r" b="b"/>
              <a:pathLst>
                <a:path w="2189" h="1492" extrusionOk="0">
                  <a:moveTo>
                    <a:pt x="1836" y="0"/>
                  </a:moveTo>
                  <a:cubicBezTo>
                    <a:pt x="1778" y="0"/>
                    <a:pt x="1718" y="23"/>
                    <a:pt x="1665" y="76"/>
                  </a:cubicBezTo>
                  <a:lnTo>
                    <a:pt x="856" y="885"/>
                  </a:lnTo>
                  <a:lnTo>
                    <a:pt x="539" y="567"/>
                  </a:lnTo>
                  <a:cubicBezTo>
                    <a:pt x="482" y="514"/>
                    <a:pt x="420" y="491"/>
                    <a:pt x="360" y="491"/>
                  </a:cubicBezTo>
                  <a:cubicBezTo>
                    <a:pt x="164" y="491"/>
                    <a:pt x="0" y="739"/>
                    <a:pt x="178" y="928"/>
                  </a:cubicBezTo>
                  <a:lnTo>
                    <a:pt x="683" y="1419"/>
                  </a:lnTo>
                  <a:cubicBezTo>
                    <a:pt x="726" y="1462"/>
                    <a:pt x="784" y="1491"/>
                    <a:pt x="856" y="1491"/>
                  </a:cubicBezTo>
                  <a:cubicBezTo>
                    <a:pt x="914" y="1491"/>
                    <a:pt x="972" y="1462"/>
                    <a:pt x="1029" y="1419"/>
                  </a:cubicBezTo>
                  <a:lnTo>
                    <a:pt x="2011" y="423"/>
                  </a:lnTo>
                  <a:cubicBezTo>
                    <a:pt x="2188" y="246"/>
                    <a:pt x="2025" y="0"/>
                    <a:pt x="18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45">
              <a:extLst>
                <a:ext uri="{FF2B5EF4-FFF2-40B4-BE49-F238E27FC236}">
                  <a16:creationId xmlns:a16="http://schemas.microsoft.com/office/drawing/2014/main" id="{1898FAA8-C144-DD7C-0E75-DA0FC67CEB04}"/>
                </a:ext>
              </a:extLst>
            </p:cNvPr>
            <p:cNvSpPr/>
            <p:nvPr/>
          </p:nvSpPr>
          <p:spPr>
            <a:xfrm>
              <a:off x="4609281" y="2076436"/>
              <a:ext cx="93107" cy="60719"/>
            </a:xfrm>
            <a:custGeom>
              <a:avLst/>
              <a:gdLst/>
              <a:ahLst/>
              <a:cxnLst/>
              <a:rect l="l" t="t" r="r" b="b"/>
              <a:pathLst>
                <a:path w="2189" h="1492" extrusionOk="0">
                  <a:moveTo>
                    <a:pt x="1836" y="0"/>
                  </a:moveTo>
                  <a:cubicBezTo>
                    <a:pt x="1778" y="0"/>
                    <a:pt x="1718" y="23"/>
                    <a:pt x="1665" y="76"/>
                  </a:cubicBezTo>
                  <a:lnTo>
                    <a:pt x="842" y="885"/>
                  </a:lnTo>
                  <a:lnTo>
                    <a:pt x="524" y="567"/>
                  </a:lnTo>
                  <a:cubicBezTo>
                    <a:pt x="470" y="514"/>
                    <a:pt x="411" y="491"/>
                    <a:pt x="353" y="491"/>
                  </a:cubicBezTo>
                  <a:cubicBezTo>
                    <a:pt x="163" y="491"/>
                    <a:pt x="0" y="736"/>
                    <a:pt x="178" y="914"/>
                  </a:cubicBezTo>
                  <a:lnTo>
                    <a:pt x="669" y="1419"/>
                  </a:lnTo>
                  <a:cubicBezTo>
                    <a:pt x="726" y="1462"/>
                    <a:pt x="784" y="1491"/>
                    <a:pt x="856" y="1491"/>
                  </a:cubicBezTo>
                  <a:cubicBezTo>
                    <a:pt x="914" y="1477"/>
                    <a:pt x="972" y="1462"/>
                    <a:pt x="1029" y="1419"/>
                  </a:cubicBezTo>
                  <a:lnTo>
                    <a:pt x="2011" y="423"/>
                  </a:lnTo>
                  <a:cubicBezTo>
                    <a:pt x="2188" y="246"/>
                    <a:pt x="2025" y="0"/>
                    <a:pt x="18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8" name="Google Shape;958;p45">
            <a:extLst>
              <a:ext uri="{FF2B5EF4-FFF2-40B4-BE49-F238E27FC236}">
                <a16:creationId xmlns:a16="http://schemas.microsoft.com/office/drawing/2014/main" id="{BD3B27B6-BA6E-D7A1-CEFF-6780E199689D}"/>
              </a:ext>
            </a:extLst>
          </p:cNvPr>
          <p:cNvGrpSpPr/>
          <p:nvPr/>
        </p:nvGrpSpPr>
        <p:grpSpPr>
          <a:xfrm>
            <a:off x="6960716" y="1858383"/>
            <a:ext cx="601617" cy="463986"/>
            <a:chOff x="6935479" y="1954261"/>
            <a:chExt cx="652088" cy="502911"/>
          </a:xfrm>
        </p:grpSpPr>
        <p:sp>
          <p:nvSpPr>
            <p:cNvPr id="959" name="Google Shape;959;p45">
              <a:extLst>
                <a:ext uri="{FF2B5EF4-FFF2-40B4-BE49-F238E27FC236}">
                  <a16:creationId xmlns:a16="http://schemas.microsoft.com/office/drawing/2014/main" id="{E3116B8C-56B5-B709-2EF0-91687A4EBEDC}"/>
                </a:ext>
              </a:extLst>
            </p:cNvPr>
            <p:cNvSpPr/>
            <p:nvPr/>
          </p:nvSpPr>
          <p:spPr>
            <a:xfrm>
              <a:off x="7408620" y="2132801"/>
              <a:ext cx="52431" cy="122829"/>
            </a:xfrm>
            <a:custGeom>
              <a:avLst/>
              <a:gdLst/>
              <a:ahLst/>
              <a:cxnLst/>
              <a:rect l="l" t="t" r="r" b="b"/>
              <a:pathLst>
                <a:path w="1155" h="2542" extrusionOk="0">
                  <a:moveTo>
                    <a:pt x="693" y="1"/>
                  </a:moveTo>
                  <a:cubicBezTo>
                    <a:pt x="303" y="1"/>
                    <a:pt x="0" y="318"/>
                    <a:pt x="0" y="693"/>
                  </a:cubicBezTo>
                  <a:lnTo>
                    <a:pt x="0" y="852"/>
                  </a:lnTo>
                  <a:cubicBezTo>
                    <a:pt x="0" y="1054"/>
                    <a:pt x="29" y="1256"/>
                    <a:pt x="101" y="1444"/>
                  </a:cubicBezTo>
                  <a:lnTo>
                    <a:pt x="462" y="2541"/>
                  </a:lnTo>
                  <a:lnTo>
                    <a:pt x="1155" y="2541"/>
                  </a:lnTo>
                  <a:lnTo>
                    <a:pt x="11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45">
              <a:extLst>
                <a:ext uri="{FF2B5EF4-FFF2-40B4-BE49-F238E27FC236}">
                  <a16:creationId xmlns:a16="http://schemas.microsoft.com/office/drawing/2014/main" id="{5886FEF1-A072-F247-46FB-6E128917C009}"/>
                </a:ext>
              </a:extLst>
            </p:cNvPr>
            <p:cNvSpPr/>
            <p:nvPr/>
          </p:nvSpPr>
          <p:spPr>
            <a:xfrm>
              <a:off x="7429592" y="2121639"/>
              <a:ext cx="125835" cy="133991"/>
            </a:xfrm>
            <a:custGeom>
              <a:avLst/>
              <a:gdLst/>
              <a:ahLst/>
              <a:cxnLst/>
              <a:rect l="l" t="t" r="r" b="b"/>
              <a:pathLst>
                <a:path w="2772" h="2773" extrusionOk="0">
                  <a:moveTo>
                    <a:pt x="693" y="1"/>
                  </a:moveTo>
                  <a:cubicBezTo>
                    <a:pt x="303" y="1"/>
                    <a:pt x="0" y="304"/>
                    <a:pt x="0" y="693"/>
                  </a:cubicBezTo>
                  <a:cubicBezTo>
                    <a:pt x="0" y="939"/>
                    <a:pt x="202" y="1155"/>
                    <a:pt x="462" y="1155"/>
                  </a:cubicBezTo>
                  <a:lnTo>
                    <a:pt x="2310" y="2772"/>
                  </a:lnTo>
                  <a:lnTo>
                    <a:pt x="2700" y="1401"/>
                  </a:lnTo>
                  <a:cubicBezTo>
                    <a:pt x="2757" y="1242"/>
                    <a:pt x="2772" y="1069"/>
                    <a:pt x="2772" y="896"/>
                  </a:cubicBezTo>
                  <a:lnTo>
                    <a:pt x="2772" y="463"/>
                  </a:lnTo>
                  <a:cubicBezTo>
                    <a:pt x="2772" y="203"/>
                    <a:pt x="2570" y="1"/>
                    <a:pt x="231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45">
              <a:extLst>
                <a:ext uri="{FF2B5EF4-FFF2-40B4-BE49-F238E27FC236}">
                  <a16:creationId xmlns:a16="http://schemas.microsoft.com/office/drawing/2014/main" id="{05719A93-90DD-4EBD-F134-4CB714A22D70}"/>
                </a:ext>
              </a:extLst>
            </p:cNvPr>
            <p:cNvSpPr/>
            <p:nvPr/>
          </p:nvSpPr>
          <p:spPr>
            <a:xfrm>
              <a:off x="7450563" y="2289066"/>
              <a:ext cx="62917" cy="49528"/>
            </a:xfrm>
            <a:custGeom>
              <a:avLst/>
              <a:gdLst/>
              <a:ahLst/>
              <a:cxnLst/>
              <a:rect l="l" t="t" r="r" b="b"/>
              <a:pathLst>
                <a:path w="1386" h="1025" extrusionOk="0">
                  <a:moveTo>
                    <a:pt x="0" y="0"/>
                  </a:moveTo>
                  <a:lnTo>
                    <a:pt x="0" y="1025"/>
                  </a:lnTo>
                  <a:lnTo>
                    <a:pt x="1386" y="1025"/>
                  </a:lnTo>
                  <a:lnTo>
                    <a:pt x="1386" y="0"/>
                  </a:lnTo>
                  <a:close/>
                </a:path>
              </a:pathLst>
            </a:custGeom>
            <a:solidFill>
              <a:srgbClr val="DD7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45">
              <a:extLst>
                <a:ext uri="{FF2B5EF4-FFF2-40B4-BE49-F238E27FC236}">
                  <a16:creationId xmlns:a16="http://schemas.microsoft.com/office/drawing/2014/main" id="{B243B4ED-42A4-AB0F-FE4E-2128703DC945}"/>
                </a:ext>
              </a:extLst>
            </p:cNvPr>
            <p:cNvSpPr/>
            <p:nvPr/>
          </p:nvSpPr>
          <p:spPr>
            <a:xfrm>
              <a:off x="7450563" y="2289066"/>
              <a:ext cx="62917" cy="27252"/>
            </a:xfrm>
            <a:custGeom>
              <a:avLst/>
              <a:gdLst/>
              <a:ahLst/>
              <a:cxnLst/>
              <a:rect l="l" t="t" r="r" b="b"/>
              <a:pathLst>
                <a:path w="1386" h="564" extrusionOk="0">
                  <a:moveTo>
                    <a:pt x="0" y="0"/>
                  </a:moveTo>
                  <a:lnTo>
                    <a:pt x="0" y="433"/>
                  </a:lnTo>
                  <a:cubicBezTo>
                    <a:pt x="224" y="520"/>
                    <a:pt x="458" y="563"/>
                    <a:pt x="693" y="563"/>
                  </a:cubicBezTo>
                  <a:cubicBezTo>
                    <a:pt x="927" y="563"/>
                    <a:pt x="1162" y="520"/>
                    <a:pt x="1386" y="433"/>
                  </a:cubicBezTo>
                  <a:lnTo>
                    <a:pt x="1386" y="0"/>
                  </a:lnTo>
                  <a:close/>
                </a:path>
              </a:pathLst>
            </a:custGeom>
            <a:solidFill>
              <a:srgbClr val="DD7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45">
              <a:extLst>
                <a:ext uri="{FF2B5EF4-FFF2-40B4-BE49-F238E27FC236}">
                  <a16:creationId xmlns:a16="http://schemas.microsoft.com/office/drawing/2014/main" id="{A00AF853-413D-9608-3CBD-FFBF7CBB7853}"/>
                </a:ext>
              </a:extLst>
            </p:cNvPr>
            <p:cNvSpPr/>
            <p:nvPr/>
          </p:nvSpPr>
          <p:spPr>
            <a:xfrm>
              <a:off x="7377162" y="2316270"/>
              <a:ext cx="210406" cy="140901"/>
            </a:xfrm>
            <a:custGeom>
              <a:avLst/>
              <a:gdLst/>
              <a:ahLst/>
              <a:cxnLst/>
              <a:rect l="l" t="t" r="r" b="b"/>
              <a:pathLst>
                <a:path w="4635" h="2916" extrusionOk="0">
                  <a:moveTo>
                    <a:pt x="1631" y="0"/>
                  </a:moveTo>
                  <a:lnTo>
                    <a:pt x="505" y="318"/>
                  </a:lnTo>
                  <a:cubicBezTo>
                    <a:pt x="217" y="404"/>
                    <a:pt x="0" y="679"/>
                    <a:pt x="0" y="996"/>
                  </a:cubicBezTo>
                  <a:lnTo>
                    <a:pt x="0" y="2685"/>
                  </a:lnTo>
                  <a:cubicBezTo>
                    <a:pt x="0" y="2801"/>
                    <a:pt x="116" y="2916"/>
                    <a:pt x="231" y="2916"/>
                  </a:cubicBezTo>
                  <a:lnTo>
                    <a:pt x="4403" y="2916"/>
                  </a:lnTo>
                  <a:cubicBezTo>
                    <a:pt x="4519" y="2916"/>
                    <a:pt x="4634" y="2801"/>
                    <a:pt x="4634" y="2685"/>
                  </a:cubicBezTo>
                  <a:lnTo>
                    <a:pt x="4634" y="996"/>
                  </a:lnTo>
                  <a:cubicBezTo>
                    <a:pt x="4634" y="679"/>
                    <a:pt x="4417" y="404"/>
                    <a:pt x="4114" y="318"/>
                  </a:cubicBezTo>
                  <a:lnTo>
                    <a:pt x="3017" y="0"/>
                  </a:lnTo>
                  <a:lnTo>
                    <a:pt x="2324" y="462"/>
                  </a:lnTo>
                  <a:lnTo>
                    <a:pt x="16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45">
              <a:extLst>
                <a:ext uri="{FF2B5EF4-FFF2-40B4-BE49-F238E27FC236}">
                  <a16:creationId xmlns:a16="http://schemas.microsoft.com/office/drawing/2014/main" id="{DCD97B4B-197D-7467-B7BB-ECC2D0F78623}"/>
                </a:ext>
              </a:extLst>
            </p:cNvPr>
            <p:cNvSpPr/>
            <p:nvPr/>
          </p:nvSpPr>
          <p:spPr>
            <a:xfrm>
              <a:off x="7471490" y="2338546"/>
              <a:ext cx="21018" cy="118626"/>
            </a:xfrm>
            <a:custGeom>
              <a:avLst/>
              <a:gdLst/>
              <a:ahLst/>
              <a:cxnLst/>
              <a:rect l="l" t="t" r="r" b="b"/>
              <a:pathLst>
                <a:path w="463" h="2455" extrusionOk="0">
                  <a:moveTo>
                    <a:pt x="116" y="1"/>
                  </a:moveTo>
                  <a:lnTo>
                    <a:pt x="1" y="2455"/>
                  </a:lnTo>
                  <a:lnTo>
                    <a:pt x="463" y="2455"/>
                  </a:lnTo>
                  <a:lnTo>
                    <a:pt x="34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45">
              <a:extLst>
                <a:ext uri="{FF2B5EF4-FFF2-40B4-BE49-F238E27FC236}">
                  <a16:creationId xmlns:a16="http://schemas.microsoft.com/office/drawing/2014/main" id="{8F2A160B-DDF5-1184-5A20-7EA043EA1048}"/>
                </a:ext>
              </a:extLst>
            </p:cNvPr>
            <p:cNvSpPr/>
            <p:nvPr/>
          </p:nvSpPr>
          <p:spPr>
            <a:xfrm>
              <a:off x="7419106" y="2177448"/>
              <a:ext cx="125835" cy="122829"/>
            </a:xfrm>
            <a:custGeom>
              <a:avLst/>
              <a:gdLst/>
              <a:ahLst/>
              <a:cxnLst/>
              <a:rect l="l" t="t" r="r" b="b"/>
              <a:pathLst>
                <a:path w="2772" h="2542" extrusionOk="0">
                  <a:moveTo>
                    <a:pt x="895" y="0"/>
                  </a:moveTo>
                  <a:cubicBezTo>
                    <a:pt x="765" y="0"/>
                    <a:pt x="635" y="44"/>
                    <a:pt x="549" y="130"/>
                  </a:cubicBezTo>
                  <a:lnTo>
                    <a:pt x="130" y="549"/>
                  </a:lnTo>
                  <a:cubicBezTo>
                    <a:pt x="43" y="636"/>
                    <a:pt x="0" y="765"/>
                    <a:pt x="0" y="881"/>
                  </a:cubicBezTo>
                  <a:lnTo>
                    <a:pt x="0" y="1155"/>
                  </a:lnTo>
                  <a:cubicBezTo>
                    <a:pt x="0" y="1920"/>
                    <a:pt x="621" y="2541"/>
                    <a:pt x="1386" y="2541"/>
                  </a:cubicBezTo>
                  <a:cubicBezTo>
                    <a:pt x="2151" y="2541"/>
                    <a:pt x="2772" y="1920"/>
                    <a:pt x="2772" y="1155"/>
                  </a:cubicBezTo>
                  <a:lnTo>
                    <a:pt x="2772" y="852"/>
                  </a:lnTo>
                  <a:cubicBezTo>
                    <a:pt x="2772" y="737"/>
                    <a:pt x="2728" y="621"/>
                    <a:pt x="2642" y="535"/>
                  </a:cubicBezTo>
                  <a:cubicBezTo>
                    <a:pt x="2281" y="188"/>
                    <a:pt x="1631" y="29"/>
                    <a:pt x="895" y="0"/>
                  </a:cubicBezTo>
                  <a:close/>
                </a:path>
              </a:pathLst>
            </a:custGeom>
            <a:solidFill>
              <a:srgbClr val="DD7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45">
              <a:extLst>
                <a:ext uri="{FF2B5EF4-FFF2-40B4-BE49-F238E27FC236}">
                  <a16:creationId xmlns:a16="http://schemas.microsoft.com/office/drawing/2014/main" id="{B08232F5-C845-92D9-3912-045B6EF1519B}"/>
                </a:ext>
              </a:extLst>
            </p:cNvPr>
            <p:cNvSpPr/>
            <p:nvPr/>
          </p:nvSpPr>
          <p:spPr>
            <a:xfrm>
              <a:off x="7419106" y="2177448"/>
              <a:ext cx="125835" cy="120027"/>
            </a:xfrm>
            <a:custGeom>
              <a:avLst/>
              <a:gdLst/>
              <a:ahLst/>
              <a:cxnLst/>
              <a:rect l="l" t="t" r="r" b="b"/>
              <a:pathLst>
                <a:path w="2772" h="2484" extrusionOk="0">
                  <a:moveTo>
                    <a:pt x="895" y="0"/>
                  </a:moveTo>
                  <a:cubicBezTo>
                    <a:pt x="765" y="0"/>
                    <a:pt x="650" y="58"/>
                    <a:pt x="563" y="145"/>
                  </a:cubicBezTo>
                  <a:lnTo>
                    <a:pt x="144" y="563"/>
                  </a:lnTo>
                  <a:cubicBezTo>
                    <a:pt x="43" y="650"/>
                    <a:pt x="0" y="765"/>
                    <a:pt x="0" y="881"/>
                  </a:cubicBezTo>
                  <a:lnTo>
                    <a:pt x="0" y="1155"/>
                  </a:lnTo>
                  <a:cubicBezTo>
                    <a:pt x="0" y="1776"/>
                    <a:pt x="404" y="2325"/>
                    <a:pt x="1011" y="2483"/>
                  </a:cubicBezTo>
                  <a:cubicBezTo>
                    <a:pt x="808" y="2238"/>
                    <a:pt x="693" y="1935"/>
                    <a:pt x="693" y="1617"/>
                  </a:cubicBezTo>
                  <a:lnTo>
                    <a:pt x="693" y="939"/>
                  </a:lnTo>
                  <a:cubicBezTo>
                    <a:pt x="693" y="695"/>
                    <a:pt x="897" y="489"/>
                    <a:pt x="1137" y="489"/>
                  </a:cubicBezTo>
                  <a:cubicBezTo>
                    <a:pt x="1153" y="489"/>
                    <a:pt x="1168" y="489"/>
                    <a:pt x="1184" y="491"/>
                  </a:cubicBezTo>
                  <a:cubicBezTo>
                    <a:pt x="1646" y="520"/>
                    <a:pt x="2339" y="592"/>
                    <a:pt x="2772" y="794"/>
                  </a:cubicBezTo>
                  <a:cubicBezTo>
                    <a:pt x="2757" y="693"/>
                    <a:pt x="2714" y="607"/>
                    <a:pt x="2642" y="535"/>
                  </a:cubicBezTo>
                  <a:cubicBezTo>
                    <a:pt x="2281" y="188"/>
                    <a:pt x="1631" y="29"/>
                    <a:pt x="89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45">
              <a:extLst>
                <a:ext uri="{FF2B5EF4-FFF2-40B4-BE49-F238E27FC236}">
                  <a16:creationId xmlns:a16="http://schemas.microsoft.com/office/drawing/2014/main" id="{F97A7074-875C-0BDA-D838-AF2681B2E5ED}"/>
                </a:ext>
              </a:extLst>
            </p:cNvPr>
            <p:cNvSpPr/>
            <p:nvPr/>
          </p:nvSpPr>
          <p:spPr>
            <a:xfrm>
              <a:off x="7544892" y="2344827"/>
              <a:ext cx="41990" cy="111668"/>
            </a:xfrm>
            <a:custGeom>
              <a:avLst/>
              <a:gdLst/>
              <a:ahLst/>
              <a:cxnLst/>
              <a:rect l="l" t="t" r="r" b="b"/>
              <a:pathLst>
                <a:path w="925" h="2311" extrusionOk="0">
                  <a:moveTo>
                    <a:pt x="809" y="1"/>
                  </a:moveTo>
                  <a:lnTo>
                    <a:pt x="203" y="593"/>
                  </a:lnTo>
                  <a:cubicBezTo>
                    <a:pt x="73" y="723"/>
                    <a:pt x="1" y="896"/>
                    <a:pt x="1" y="1084"/>
                  </a:cubicBezTo>
                  <a:lnTo>
                    <a:pt x="1" y="2311"/>
                  </a:lnTo>
                  <a:lnTo>
                    <a:pt x="694" y="2311"/>
                  </a:lnTo>
                  <a:cubicBezTo>
                    <a:pt x="824" y="2311"/>
                    <a:pt x="925" y="2210"/>
                    <a:pt x="925" y="2080"/>
                  </a:cubicBezTo>
                  <a:lnTo>
                    <a:pt x="925" y="391"/>
                  </a:lnTo>
                  <a:cubicBezTo>
                    <a:pt x="925" y="261"/>
                    <a:pt x="881" y="116"/>
                    <a:pt x="80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45">
              <a:extLst>
                <a:ext uri="{FF2B5EF4-FFF2-40B4-BE49-F238E27FC236}">
                  <a16:creationId xmlns:a16="http://schemas.microsoft.com/office/drawing/2014/main" id="{A170E641-45A0-3E51-6868-20D6F3627A23}"/>
                </a:ext>
              </a:extLst>
            </p:cNvPr>
            <p:cNvSpPr/>
            <p:nvPr/>
          </p:nvSpPr>
          <p:spPr>
            <a:xfrm>
              <a:off x="7471490" y="2338546"/>
              <a:ext cx="21018" cy="22372"/>
            </a:xfrm>
            <a:custGeom>
              <a:avLst/>
              <a:gdLst/>
              <a:ahLst/>
              <a:cxnLst/>
              <a:rect l="l" t="t" r="r" b="b"/>
              <a:pathLst>
                <a:path w="463" h="463" extrusionOk="0">
                  <a:moveTo>
                    <a:pt x="1" y="1"/>
                  </a:moveTo>
                  <a:lnTo>
                    <a:pt x="1" y="347"/>
                  </a:lnTo>
                  <a:cubicBezTo>
                    <a:pt x="1" y="420"/>
                    <a:pt x="59" y="463"/>
                    <a:pt x="116" y="463"/>
                  </a:cubicBezTo>
                  <a:lnTo>
                    <a:pt x="347" y="463"/>
                  </a:lnTo>
                  <a:cubicBezTo>
                    <a:pt x="405" y="463"/>
                    <a:pt x="463" y="420"/>
                    <a:pt x="463" y="347"/>
                  </a:cubicBezTo>
                  <a:lnTo>
                    <a:pt x="4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45">
              <a:extLst>
                <a:ext uri="{FF2B5EF4-FFF2-40B4-BE49-F238E27FC236}">
                  <a16:creationId xmlns:a16="http://schemas.microsoft.com/office/drawing/2014/main" id="{5DE28DBD-FC38-F126-B472-0B467782D2F9}"/>
                </a:ext>
              </a:extLst>
            </p:cNvPr>
            <p:cNvSpPr/>
            <p:nvPr/>
          </p:nvSpPr>
          <p:spPr>
            <a:xfrm>
              <a:off x="7438761" y="2307331"/>
              <a:ext cx="43261" cy="47112"/>
            </a:xfrm>
            <a:custGeom>
              <a:avLst/>
              <a:gdLst/>
              <a:ahLst/>
              <a:cxnLst/>
              <a:rect l="l" t="t" r="r" b="b"/>
              <a:pathLst>
                <a:path w="953" h="975" extrusionOk="0">
                  <a:moveTo>
                    <a:pt x="225" y="0"/>
                  </a:moveTo>
                  <a:cubicBezTo>
                    <a:pt x="193" y="0"/>
                    <a:pt x="161" y="16"/>
                    <a:pt x="145" y="41"/>
                  </a:cubicBezTo>
                  <a:lnTo>
                    <a:pt x="0" y="257"/>
                  </a:lnTo>
                  <a:lnTo>
                    <a:pt x="361" y="907"/>
                  </a:lnTo>
                  <a:cubicBezTo>
                    <a:pt x="379" y="952"/>
                    <a:pt x="425" y="974"/>
                    <a:pt x="475" y="974"/>
                  </a:cubicBezTo>
                  <a:cubicBezTo>
                    <a:pt x="505" y="974"/>
                    <a:pt x="536" y="966"/>
                    <a:pt x="563" y="950"/>
                  </a:cubicBezTo>
                  <a:lnTo>
                    <a:pt x="953" y="647"/>
                  </a:lnTo>
                  <a:lnTo>
                    <a:pt x="289" y="26"/>
                  </a:lnTo>
                  <a:cubicBezTo>
                    <a:pt x="271" y="8"/>
                    <a:pt x="248" y="0"/>
                    <a:pt x="22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45">
              <a:extLst>
                <a:ext uri="{FF2B5EF4-FFF2-40B4-BE49-F238E27FC236}">
                  <a16:creationId xmlns:a16="http://schemas.microsoft.com/office/drawing/2014/main" id="{C3B4A900-1218-D819-1348-7E473B20B69A}"/>
                </a:ext>
              </a:extLst>
            </p:cNvPr>
            <p:cNvSpPr/>
            <p:nvPr/>
          </p:nvSpPr>
          <p:spPr>
            <a:xfrm>
              <a:off x="7481976" y="2307331"/>
              <a:ext cx="43307" cy="47112"/>
            </a:xfrm>
            <a:custGeom>
              <a:avLst/>
              <a:gdLst/>
              <a:ahLst/>
              <a:cxnLst/>
              <a:rect l="l" t="t" r="r" b="b"/>
              <a:pathLst>
                <a:path w="954" h="975" extrusionOk="0">
                  <a:moveTo>
                    <a:pt x="729" y="0"/>
                  </a:moveTo>
                  <a:cubicBezTo>
                    <a:pt x="706" y="0"/>
                    <a:pt x="683" y="8"/>
                    <a:pt x="665" y="26"/>
                  </a:cubicBezTo>
                  <a:lnTo>
                    <a:pt x="1" y="647"/>
                  </a:lnTo>
                  <a:lnTo>
                    <a:pt x="391" y="950"/>
                  </a:lnTo>
                  <a:cubicBezTo>
                    <a:pt x="418" y="966"/>
                    <a:pt x="449" y="974"/>
                    <a:pt x="479" y="974"/>
                  </a:cubicBezTo>
                  <a:cubicBezTo>
                    <a:pt x="528" y="974"/>
                    <a:pt x="575" y="952"/>
                    <a:pt x="593" y="907"/>
                  </a:cubicBezTo>
                  <a:lnTo>
                    <a:pt x="954" y="257"/>
                  </a:lnTo>
                  <a:lnTo>
                    <a:pt x="809" y="41"/>
                  </a:lnTo>
                  <a:cubicBezTo>
                    <a:pt x="793" y="16"/>
                    <a:pt x="761" y="0"/>
                    <a:pt x="72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45">
              <a:extLst>
                <a:ext uri="{FF2B5EF4-FFF2-40B4-BE49-F238E27FC236}">
                  <a16:creationId xmlns:a16="http://schemas.microsoft.com/office/drawing/2014/main" id="{F19E5B53-894A-EE5B-1E7C-A1D4507821FC}"/>
                </a:ext>
              </a:extLst>
            </p:cNvPr>
            <p:cNvSpPr/>
            <p:nvPr/>
          </p:nvSpPr>
          <p:spPr>
            <a:xfrm>
              <a:off x="6937476" y="2125843"/>
              <a:ext cx="188752" cy="201639"/>
            </a:xfrm>
            <a:custGeom>
              <a:avLst/>
              <a:gdLst/>
              <a:ahLst/>
              <a:cxnLst/>
              <a:rect l="l" t="t" r="r" b="b"/>
              <a:pathLst>
                <a:path w="4158" h="4173" extrusionOk="0">
                  <a:moveTo>
                    <a:pt x="2079" y="0"/>
                  </a:moveTo>
                  <a:cubicBezTo>
                    <a:pt x="1169" y="0"/>
                    <a:pt x="505" y="722"/>
                    <a:pt x="433" y="1631"/>
                  </a:cubicBezTo>
                  <a:cubicBezTo>
                    <a:pt x="390" y="2267"/>
                    <a:pt x="245" y="2902"/>
                    <a:pt x="43" y="3522"/>
                  </a:cubicBezTo>
                  <a:cubicBezTo>
                    <a:pt x="0" y="3638"/>
                    <a:pt x="58" y="3768"/>
                    <a:pt x="173" y="3811"/>
                  </a:cubicBezTo>
                  <a:cubicBezTo>
                    <a:pt x="549" y="3984"/>
                    <a:pt x="967" y="4114"/>
                    <a:pt x="1371" y="4172"/>
                  </a:cubicBezTo>
                  <a:lnTo>
                    <a:pt x="2786" y="4172"/>
                  </a:lnTo>
                  <a:cubicBezTo>
                    <a:pt x="3205" y="4114"/>
                    <a:pt x="3609" y="3984"/>
                    <a:pt x="3999" y="3811"/>
                  </a:cubicBezTo>
                  <a:cubicBezTo>
                    <a:pt x="4100" y="3753"/>
                    <a:pt x="4157" y="3638"/>
                    <a:pt x="4114" y="3522"/>
                  </a:cubicBezTo>
                  <a:cubicBezTo>
                    <a:pt x="3912" y="2902"/>
                    <a:pt x="3782" y="2267"/>
                    <a:pt x="3724" y="1631"/>
                  </a:cubicBezTo>
                  <a:cubicBezTo>
                    <a:pt x="3667" y="736"/>
                    <a:pt x="2988" y="0"/>
                    <a:pt x="20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45">
              <a:extLst>
                <a:ext uri="{FF2B5EF4-FFF2-40B4-BE49-F238E27FC236}">
                  <a16:creationId xmlns:a16="http://schemas.microsoft.com/office/drawing/2014/main" id="{039F6DB3-5FF1-81EC-1DA7-F901366D7AF9}"/>
                </a:ext>
              </a:extLst>
            </p:cNvPr>
            <p:cNvSpPr/>
            <p:nvPr/>
          </p:nvSpPr>
          <p:spPr>
            <a:xfrm>
              <a:off x="6989225" y="2125843"/>
              <a:ext cx="137002" cy="200915"/>
            </a:xfrm>
            <a:custGeom>
              <a:avLst/>
              <a:gdLst/>
              <a:ahLst/>
              <a:cxnLst/>
              <a:rect l="l" t="t" r="r" b="b"/>
              <a:pathLst>
                <a:path w="3018" h="4158" extrusionOk="0">
                  <a:moveTo>
                    <a:pt x="939" y="0"/>
                  </a:moveTo>
                  <a:cubicBezTo>
                    <a:pt x="246" y="29"/>
                    <a:pt x="0" y="953"/>
                    <a:pt x="592" y="1314"/>
                  </a:cubicBezTo>
                  <a:cubicBezTo>
                    <a:pt x="621" y="1328"/>
                    <a:pt x="636" y="1328"/>
                    <a:pt x="664" y="1343"/>
                  </a:cubicBezTo>
                  <a:lnTo>
                    <a:pt x="1184" y="4158"/>
                  </a:lnTo>
                  <a:lnTo>
                    <a:pt x="1661" y="4158"/>
                  </a:lnTo>
                  <a:cubicBezTo>
                    <a:pt x="2065" y="4100"/>
                    <a:pt x="2469" y="3984"/>
                    <a:pt x="2859" y="3811"/>
                  </a:cubicBezTo>
                  <a:cubicBezTo>
                    <a:pt x="2960" y="3768"/>
                    <a:pt x="3017" y="3638"/>
                    <a:pt x="2974" y="3522"/>
                  </a:cubicBezTo>
                  <a:cubicBezTo>
                    <a:pt x="2772" y="2902"/>
                    <a:pt x="2642" y="2267"/>
                    <a:pt x="2584" y="1631"/>
                  </a:cubicBezTo>
                  <a:cubicBezTo>
                    <a:pt x="2527" y="736"/>
                    <a:pt x="1848" y="0"/>
                    <a:pt x="9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45">
              <a:extLst>
                <a:ext uri="{FF2B5EF4-FFF2-40B4-BE49-F238E27FC236}">
                  <a16:creationId xmlns:a16="http://schemas.microsoft.com/office/drawing/2014/main" id="{F840B805-6BDA-28B7-3BA1-22B54F3705E2}"/>
                </a:ext>
              </a:extLst>
            </p:cNvPr>
            <p:cNvSpPr/>
            <p:nvPr/>
          </p:nvSpPr>
          <p:spPr>
            <a:xfrm>
              <a:off x="6936160" y="2277905"/>
              <a:ext cx="188752" cy="179267"/>
            </a:xfrm>
            <a:custGeom>
              <a:avLst/>
              <a:gdLst/>
              <a:ahLst/>
              <a:cxnLst/>
              <a:rect l="l" t="t" r="r" b="b"/>
              <a:pathLst>
                <a:path w="4158" h="3710" extrusionOk="0">
                  <a:moveTo>
                    <a:pt x="1386" y="0"/>
                  </a:moveTo>
                  <a:lnTo>
                    <a:pt x="1386" y="693"/>
                  </a:lnTo>
                  <a:cubicBezTo>
                    <a:pt x="1386" y="881"/>
                    <a:pt x="1285" y="1039"/>
                    <a:pt x="1141" y="1112"/>
                  </a:cubicBezTo>
                  <a:lnTo>
                    <a:pt x="390" y="1487"/>
                  </a:lnTo>
                  <a:cubicBezTo>
                    <a:pt x="145" y="1602"/>
                    <a:pt x="0" y="1848"/>
                    <a:pt x="0" y="2108"/>
                  </a:cubicBezTo>
                  <a:lnTo>
                    <a:pt x="0" y="3479"/>
                  </a:lnTo>
                  <a:cubicBezTo>
                    <a:pt x="0" y="3595"/>
                    <a:pt x="101" y="3710"/>
                    <a:pt x="231" y="3710"/>
                  </a:cubicBezTo>
                  <a:lnTo>
                    <a:pt x="3927" y="3710"/>
                  </a:lnTo>
                  <a:cubicBezTo>
                    <a:pt x="4057" y="3710"/>
                    <a:pt x="4158" y="3595"/>
                    <a:pt x="4158" y="3479"/>
                  </a:cubicBezTo>
                  <a:lnTo>
                    <a:pt x="4158" y="2108"/>
                  </a:lnTo>
                  <a:cubicBezTo>
                    <a:pt x="4158" y="1848"/>
                    <a:pt x="4013" y="1602"/>
                    <a:pt x="3782" y="1487"/>
                  </a:cubicBezTo>
                  <a:lnTo>
                    <a:pt x="3032" y="1112"/>
                  </a:lnTo>
                  <a:cubicBezTo>
                    <a:pt x="2873" y="1039"/>
                    <a:pt x="2772" y="881"/>
                    <a:pt x="2772" y="693"/>
                  </a:cubicBezTo>
                  <a:lnTo>
                    <a:pt x="2772" y="0"/>
                  </a:lnTo>
                  <a:close/>
                </a:path>
              </a:pathLst>
            </a:custGeom>
            <a:solidFill>
              <a:srgbClr val="F39B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45">
              <a:extLst>
                <a:ext uri="{FF2B5EF4-FFF2-40B4-BE49-F238E27FC236}">
                  <a16:creationId xmlns:a16="http://schemas.microsoft.com/office/drawing/2014/main" id="{8D41EDD0-54E2-5F45-1595-E6F2936830BC}"/>
                </a:ext>
              </a:extLst>
            </p:cNvPr>
            <p:cNvSpPr/>
            <p:nvPr/>
          </p:nvSpPr>
          <p:spPr>
            <a:xfrm>
              <a:off x="6998395" y="2277905"/>
              <a:ext cx="64279" cy="44648"/>
            </a:xfrm>
            <a:custGeom>
              <a:avLst/>
              <a:gdLst/>
              <a:ahLst/>
              <a:cxnLst/>
              <a:rect l="l" t="t" r="r" b="b"/>
              <a:pathLst>
                <a:path w="1416" h="924" extrusionOk="0">
                  <a:moveTo>
                    <a:pt x="15" y="0"/>
                  </a:moveTo>
                  <a:lnTo>
                    <a:pt x="15" y="693"/>
                  </a:lnTo>
                  <a:cubicBezTo>
                    <a:pt x="15" y="722"/>
                    <a:pt x="1" y="751"/>
                    <a:pt x="1" y="794"/>
                  </a:cubicBezTo>
                  <a:cubicBezTo>
                    <a:pt x="232" y="881"/>
                    <a:pt x="462" y="924"/>
                    <a:pt x="708" y="924"/>
                  </a:cubicBezTo>
                  <a:cubicBezTo>
                    <a:pt x="953" y="924"/>
                    <a:pt x="1184" y="881"/>
                    <a:pt x="1415" y="794"/>
                  </a:cubicBezTo>
                  <a:cubicBezTo>
                    <a:pt x="1401" y="751"/>
                    <a:pt x="1401" y="722"/>
                    <a:pt x="1401" y="693"/>
                  </a:cubicBezTo>
                  <a:lnTo>
                    <a:pt x="1401" y="0"/>
                  </a:lnTo>
                  <a:close/>
                </a:path>
              </a:pathLst>
            </a:custGeom>
            <a:solidFill>
              <a:srgbClr val="F7A4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45">
              <a:extLst>
                <a:ext uri="{FF2B5EF4-FFF2-40B4-BE49-F238E27FC236}">
                  <a16:creationId xmlns:a16="http://schemas.microsoft.com/office/drawing/2014/main" id="{593A74FE-4854-9F4D-44B4-FFFB84156B23}"/>
                </a:ext>
              </a:extLst>
            </p:cNvPr>
            <p:cNvSpPr/>
            <p:nvPr/>
          </p:nvSpPr>
          <p:spPr>
            <a:xfrm>
              <a:off x="6935479" y="2336468"/>
              <a:ext cx="189433" cy="120703"/>
            </a:xfrm>
            <a:custGeom>
              <a:avLst/>
              <a:gdLst/>
              <a:ahLst/>
              <a:cxnLst/>
              <a:rect l="l" t="t" r="r" b="b"/>
              <a:pathLst>
                <a:path w="4173" h="2498" extrusionOk="0">
                  <a:moveTo>
                    <a:pt x="925" y="1"/>
                  </a:moveTo>
                  <a:lnTo>
                    <a:pt x="390" y="275"/>
                  </a:lnTo>
                  <a:cubicBezTo>
                    <a:pt x="145" y="390"/>
                    <a:pt x="1" y="636"/>
                    <a:pt x="1" y="896"/>
                  </a:cubicBezTo>
                  <a:lnTo>
                    <a:pt x="1" y="2267"/>
                  </a:lnTo>
                  <a:cubicBezTo>
                    <a:pt x="1" y="2383"/>
                    <a:pt x="102" y="2498"/>
                    <a:pt x="232" y="2498"/>
                  </a:cubicBezTo>
                  <a:lnTo>
                    <a:pt x="3927" y="2498"/>
                  </a:lnTo>
                  <a:cubicBezTo>
                    <a:pt x="4057" y="2498"/>
                    <a:pt x="4158" y="2383"/>
                    <a:pt x="4158" y="2267"/>
                  </a:cubicBezTo>
                  <a:lnTo>
                    <a:pt x="4158" y="896"/>
                  </a:lnTo>
                  <a:cubicBezTo>
                    <a:pt x="4173" y="636"/>
                    <a:pt x="4028" y="390"/>
                    <a:pt x="3797" y="275"/>
                  </a:cubicBezTo>
                  <a:lnTo>
                    <a:pt x="3263" y="1"/>
                  </a:lnTo>
                  <a:cubicBezTo>
                    <a:pt x="2989" y="427"/>
                    <a:pt x="2541" y="639"/>
                    <a:pt x="2094" y="639"/>
                  </a:cubicBezTo>
                  <a:cubicBezTo>
                    <a:pt x="1646" y="639"/>
                    <a:pt x="1199" y="427"/>
                    <a:pt x="9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45">
              <a:extLst>
                <a:ext uri="{FF2B5EF4-FFF2-40B4-BE49-F238E27FC236}">
                  <a16:creationId xmlns:a16="http://schemas.microsoft.com/office/drawing/2014/main" id="{2F3A2D14-CDE6-CE47-4414-F04FDA4A703D}"/>
                </a:ext>
              </a:extLst>
            </p:cNvPr>
            <p:cNvSpPr/>
            <p:nvPr/>
          </p:nvSpPr>
          <p:spPr>
            <a:xfrm>
              <a:off x="6967618" y="2190543"/>
              <a:ext cx="125835" cy="109735"/>
            </a:xfrm>
            <a:custGeom>
              <a:avLst/>
              <a:gdLst/>
              <a:ahLst/>
              <a:cxnLst/>
              <a:rect l="l" t="t" r="r" b="b"/>
              <a:pathLst>
                <a:path w="2772" h="2271" extrusionOk="0">
                  <a:moveTo>
                    <a:pt x="1083" y="1"/>
                  </a:moveTo>
                  <a:cubicBezTo>
                    <a:pt x="986" y="1"/>
                    <a:pt x="904" y="45"/>
                    <a:pt x="866" y="134"/>
                  </a:cubicBezTo>
                  <a:cubicBezTo>
                    <a:pt x="780" y="292"/>
                    <a:pt x="679" y="437"/>
                    <a:pt x="549" y="552"/>
                  </a:cubicBezTo>
                  <a:cubicBezTo>
                    <a:pt x="419" y="653"/>
                    <a:pt x="274" y="754"/>
                    <a:pt x="130" y="827"/>
                  </a:cubicBezTo>
                  <a:cubicBezTo>
                    <a:pt x="43" y="870"/>
                    <a:pt x="0" y="971"/>
                    <a:pt x="15" y="1072"/>
                  </a:cubicBezTo>
                  <a:cubicBezTo>
                    <a:pt x="101" y="1750"/>
                    <a:pt x="693" y="2270"/>
                    <a:pt x="1386" y="2270"/>
                  </a:cubicBezTo>
                  <a:cubicBezTo>
                    <a:pt x="2108" y="2270"/>
                    <a:pt x="2714" y="1707"/>
                    <a:pt x="2772" y="985"/>
                  </a:cubicBezTo>
                  <a:cubicBezTo>
                    <a:pt x="2772" y="928"/>
                    <a:pt x="2743" y="855"/>
                    <a:pt x="2685" y="812"/>
                  </a:cubicBezTo>
                  <a:cubicBezTo>
                    <a:pt x="2238" y="422"/>
                    <a:pt x="1689" y="148"/>
                    <a:pt x="1126" y="4"/>
                  </a:cubicBezTo>
                  <a:cubicBezTo>
                    <a:pt x="1112" y="2"/>
                    <a:pt x="1097" y="1"/>
                    <a:pt x="1083" y="1"/>
                  </a:cubicBezTo>
                  <a:close/>
                </a:path>
              </a:pathLst>
            </a:custGeom>
            <a:solidFill>
              <a:srgbClr val="F39B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45">
              <a:extLst>
                <a:ext uri="{FF2B5EF4-FFF2-40B4-BE49-F238E27FC236}">
                  <a16:creationId xmlns:a16="http://schemas.microsoft.com/office/drawing/2014/main" id="{258BF9A0-FDD6-8AAA-E651-E929E4DCDE08}"/>
                </a:ext>
              </a:extLst>
            </p:cNvPr>
            <p:cNvSpPr/>
            <p:nvPr/>
          </p:nvSpPr>
          <p:spPr>
            <a:xfrm>
              <a:off x="6967618" y="2190543"/>
              <a:ext cx="126516" cy="109010"/>
            </a:xfrm>
            <a:custGeom>
              <a:avLst/>
              <a:gdLst/>
              <a:ahLst/>
              <a:cxnLst/>
              <a:rect l="l" t="t" r="r" b="b"/>
              <a:pathLst>
                <a:path w="2787" h="2256" extrusionOk="0">
                  <a:moveTo>
                    <a:pt x="1088" y="1"/>
                  </a:moveTo>
                  <a:cubicBezTo>
                    <a:pt x="997" y="1"/>
                    <a:pt x="904" y="45"/>
                    <a:pt x="866" y="134"/>
                  </a:cubicBezTo>
                  <a:cubicBezTo>
                    <a:pt x="808" y="249"/>
                    <a:pt x="736" y="350"/>
                    <a:pt x="650" y="451"/>
                  </a:cubicBezTo>
                  <a:cubicBezTo>
                    <a:pt x="621" y="480"/>
                    <a:pt x="592" y="523"/>
                    <a:pt x="549" y="552"/>
                  </a:cubicBezTo>
                  <a:cubicBezTo>
                    <a:pt x="433" y="653"/>
                    <a:pt x="289" y="754"/>
                    <a:pt x="144" y="827"/>
                  </a:cubicBezTo>
                  <a:cubicBezTo>
                    <a:pt x="58" y="870"/>
                    <a:pt x="0" y="971"/>
                    <a:pt x="15" y="1072"/>
                  </a:cubicBezTo>
                  <a:cubicBezTo>
                    <a:pt x="101" y="1678"/>
                    <a:pt x="577" y="2169"/>
                    <a:pt x="1184" y="2256"/>
                  </a:cubicBezTo>
                  <a:cubicBezTo>
                    <a:pt x="866" y="2068"/>
                    <a:pt x="693" y="1722"/>
                    <a:pt x="693" y="1361"/>
                  </a:cubicBezTo>
                  <a:lnTo>
                    <a:pt x="693" y="1029"/>
                  </a:lnTo>
                  <a:cubicBezTo>
                    <a:pt x="751" y="985"/>
                    <a:pt x="808" y="942"/>
                    <a:pt x="852" y="899"/>
                  </a:cubicBezTo>
                  <a:cubicBezTo>
                    <a:pt x="982" y="783"/>
                    <a:pt x="1097" y="653"/>
                    <a:pt x="1184" y="509"/>
                  </a:cubicBezTo>
                  <a:cubicBezTo>
                    <a:pt x="1631" y="653"/>
                    <a:pt x="2035" y="870"/>
                    <a:pt x="2396" y="1159"/>
                  </a:cubicBezTo>
                  <a:cubicBezTo>
                    <a:pt x="2440" y="1202"/>
                    <a:pt x="2541" y="1303"/>
                    <a:pt x="2671" y="1418"/>
                  </a:cubicBezTo>
                  <a:cubicBezTo>
                    <a:pt x="2728" y="1288"/>
                    <a:pt x="2772" y="1144"/>
                    <a:pt x="2772" y="1000"/>
                  </a:cubicBezTo>
                  <a:cubicBezTo>
                    <a:pt x="2786" y="928"/>
                    <a:pt x="2757" y="855"/>
                    <a:pt x="2700" y="812"/>
                  </a:cubicBezTo>
                  <a:cubicBezTo>
                    <a:pt x="2238" y="437"/>
                    <a:pt x="1703" y="162"/>
                    <a:pt x="1126" y="4"/>
                  </a:cubicBezTo>
                  <a:cubicBezTo>
                    <a:pt x="1113" y="2"/>
                    <a:pt x="1101" y="1"/>
                    <a:pt x="1088" y="1"/>
                  </a:cubicBezTo>
                  <a:close/>
                </a:path>
              </a:pathLst>
            </a:custGeom>
            <a:solidFill>
              <a:srgbClr val="F7A4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45">
              <a:extLst>
                <a:ext uri="{FF2B5EF4-FFF2-40B4-BE49-F238E27FC236}">
                  <a16:creationId xmlns:a16="http://schemas.microsoft.com/office/drawing/2014/main" id="{519E047D-2BDE-A7CC-B0A1-53BF341230C0}"/>
                </a:ext>
              </a:extLst>
            </p:cNvPr>
            <p:cNvSpPr/>
            <p:nvPr/>
          </p:nvSpPr>
          <p:spPr>
            <a:xfrm>
              <a:off x="6936160" y="2359516"/>
              <a:ext cx="41990" cy="97655"/>
            </a:xfrm>
            <a:custGeom>
              <a:avLst/>
              <a:gdLst/>
              <a:ahLst/>
              <a:cxnLst/>
              <a:rect l="l" t="t" r="r" b="b"/>
              <a:pathLst>
                <a:path w="925" h="2021" extrusionOk="0">
                  <a:moveTo>
                    <a:pt x="145" y="0"/>
                  </a:moveTo>
                  <a:cubicBezTo>
                    <a:pt x="58" y="116"/>
                    <a:pt x="0" y="260"/>
                    <a:pt x="0" y="419"/>
                  </a:cubicBezTo>
                  <a:lnTo>
                    <a:pt x="0" y="1790"/>
                  </a:lnTo>
                  <a:cubicBezTo>
                    <a:pt x="0" y="1906"/>
                    <a:pt x="116" y="2021"/>
                    <a:pt x="231" y="2021"/>
                  </a:cubicBezTo>
                  <a:lnTo>
                    <a:pt x="924" y="2021"/>
                  </a:lnTo>
                  <a:lnTo>
                    <a:pt x="924" y="852"/>
                  </a:lnTo>
                  <a:cubicBezTo>
                    <a:pt x="924" y="707"/>
                    <a:pt x="866" y="577"/>
                    <a:pt x="751" y="491"/>
                  </a:cubicBezTo>
                  <a:lnTo>
                    <a:pt x="14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45">
              <a:extLst>
                <a:ext uri="{FF2B5EF4-FFF2-40B4-BE49-F238E27FC236}">
                  <a16:creationId xmlns:a16="http://schemas.microsoft.com/office/drawing/2014/main" id="{BED0684C-D0F7-1718-54D2-90B5A77DE5CD}"/>
                </a:ext>
              </a:extLst>
            </p:cNvPr>
            <p:cNvSpPr/>
            <p:nvPr/>
          </p:nvSpPr>
          <p:spPr>
            <a:xfrm>
              <a:off x="7082918" y="2300228"/>
              <a:ext cx="357213" cy="156943"/>
            </a:xfrm>
            <a:custGeom>
              <a:avLst/>
              <a:gdLst/>
              <a:ahLst/>
              <a:cxnLst/>
              <a:rect l="l" t="t" r="r" b="b"/>
              <a:pathLst>
                <a:path w="7869" h="3248" extrusionOk="0">
                  <a:moveTo>
                    <a:pt x="2556" y="0"/>
                  </a:moveTo>
                  <a:lnTo>
                    <a:pt x="621" y="707"/>
                  </a:lnTo>
                  <a:cubicBezTo>
                    <a:pt x="246" y="837"/>
                    <a:pt x="1" y="1184"/>
                    <a:pt x="1" y="1574"/>
                  </a:cubicBezTo>
                  <a:lnTo>
                    <a:pt x="1" y="3017"/>
                  </a:lnTo>
                  <a:cubicBezTo>
                    <a:pt x="1" y="3133"/>
                    <a:pt x="116" y="3248"/>
                    <a:pt x="232" y="3248"/>
                  </a:cubicBezTo>
                  <a:lnTo>
                    <a:pt x="7637" y="3248"/>
                  </a:lnTo>
                  <a:cubicBezTo>
                    <a:pt x="7767" y="3248"/>
                    <a:pt x="7868" y="3133"/>
                    <a:pt x="7868" y="3017"/>
                  </a:cubicBezTo>
                  <a:lnTo>
                    <a:pt x="7868" y="1574"/>
                  </a:lnTo>
                  <a:cubicBezTo>
                    <a:pt x="7868" y="1184"/>
                    <a:pt x="7623" y="837"/>
                    <a:pt x="7262" y="707"/>
                  </a:cubicBezTo>
                  <a:lnTo>
                    <a:pt x="5327" y="0"/>
                  </a:lnTo>
                  <a:lnTo>
                    <a:pt x="3942" y="462"/>
                  </a:lnTo>
                  <a:lnTo>
                    <a:pt x="25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45">
              <a:extLst>
                <a:ext uri="{FF2B5EF4-FFF2-40B4-BE49-F238E27FC236}">
                  <a16:creationId xmlns:a16="http://schemas.microsoft.com/office/drawing/2014/main" id="{F2818C58-E285-C5E7-4A23-2A7D7A5A927A}"/>
                </a:ext>
              </a:extLst>
            </p:cNvPr>
            <p:cNvSpPr/>
            <p:nvPr/>
          </p:nvSpPr>
          <p:spPr>
            <a:xfrm>
              <a:off x="7240844" y="2344827"/>
              <a:ext cx="41990" cy="112344"/>
            </a:xfrm>
            <a:custGeom>
              <a:avLst/>
              <a:gdLst/>
              <a:ahLst/>
              <a:cxnLst/>
              <a:rect l="l" t="t" r="r" b="b"/>
              <a:pathLst>
                <a:path w="925" h="2325" extrusionOk="0">
                  <a:moveTo>
                    <a:pt x="217" y="1"/>
                  </a:moveTo>
                  <a:lnTo>
                    <a:pt x="1" y="2325"/>
                  </a:lnTo>
                  <a:lnTo>
                    <a:pt x="925" y="2325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45">
              <a:extLst>
                <a:ext uri="{FF2B5EF4-FFF2-40B4-BE49-F238E27FC236}">
                  <a16:creationId xmlns:a16="http://schemas.microsoft.com/office/drawing/2014/main" id="{538DA844-402C-B114-27B0-C4591B5029C0}"/>
                </a:ext>
              </a:extLst>
            </p:cNvPr>
            <p:cNvSpPr/>
            <p:nvPr/>
          </p:nvSpPr>
          <p:spPr>
            <a:xfrm>
              <a:off x="7243477" y="2322504"/>
              <a:ext cx="36725" cy="37738"/>
            </a:xfrm>
            <a:custGeom>
              <a:avLst/>
              <a:gdLst/>
              <a:ahLst/>
              <a:cxnLst/>
              <a:rect l="l" t="t" r="r" b="b"/>
              <a:pathLst>
                <a:path w="809" h="781" extrusionOk="0">
                  <a:moveTo>
                    <a:pt x="0" y="1"/>
                  </a:moveTo>
                  <a:lnTo>
                    <a:pt x="0" y="622"/>
                  </a:lnTo>
                  <a:cubicBezTo>
                    <a:pt x="0" y="708"/>
                    <a:pt x="73" y="780"/>
                    <a:pt x="159" y="780"/>
                  </a:cubicBezTo>
                  <a:lnTo>
                    <a:pt x="650" y="780"/>
                  </a:lnTo>
                  <a:cubicBezTo>
                    <a:pt x="737" y="780"/>
                    <a:pt x="809" y="708"/>
                    <a:pt x="809" y="622"/>
                  </a:cubicBezTo>
                  <a:lnTo>
                    <a:pt x="80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45">
              <a:extLst>
                <a:ext uri="{FF2B5EF4-FFF2-40B4-BE49-F238E27FC236}">
                  <a16:creationId xmlns:a16="http://schemas.microsoft.com/office/drawing/2014/main" id="{06C6CC40-C64C-3FB3-64BD-D5B5998BDFC3}"/>
                </a:ext>
              </a:extLst>
            </p:cNvPr>
            <p:cNvSpPr/>
            <p:nvPr/>
          </p:nvSpPr>
          <p:spPr>
            <a:xfrm>
              <a:off x="7377162" y="2346228"/>
              <a:ext cx="62963" cy="110943"/>
            </a:xfrm>
            <a:custGeom>
              <a:avLst/>
              <a:gdLst/>
              <a:ahLst/>
              <a:cxnLst/>
              <a:rect l="l" t="t" r="r" b="b"/>
              <a:pathLst>
                <a:path w="1387" h="2296" extrusionOk="0">
                  <a:moveTo>
                    <a:pt x="1141" y="1"/>
                  </a:moveTo>
                  <a:lnTo>
                    <a:pt x="275" y="867"/>
                  </a:lnTo>
                  <a:cubicBezTo>
                    <a:pt x="101" y="1040"/>
                    <a:pt x="0" y="1271"/>
                    <a:pt x="0" y="1516"/>
                  </a:cubicBezTo>
                  <a:lnTo>
                    <a:pt x="0" y="2296"/>
                  </a:lnTo>
                  <a:lnTo>
                    <a:pt x="1155" y="2296"/>
                  </a:lnTo>
                  <a:cubicBezTo>
                    <a:pt x="1285" y="2296"/>
                    <a:pt x="1386" y="2181"/>
                    <a:pt x="1386" y="2065"/>
                  </a:cubicBezTo>
                  <a:lnTo>
                    <a:pt x="1386" y="622"/>
                  </a:lnTo>
                  <a:cubicBezTo>
                    <a:pt x="1386" y="391"/>
                    <a:pt x="1299" y="160"/>
                    <a:pt x="114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45">
              <a:extLst>
                <a:ext uri="{FF2B5EF4-FFF2-40B4-BE49-F238E27FC236}">
                  <a16:creationId xmlns:a16="http://schemas.microsoft.com/office/drawing/2014/main" id="{44E9CF6F-8D99-26B8-B34A-344185B93DC5}"/>
                </a:ext>
              </a:extLst>
            </p:cNvPr>
            <p:cNvSpPr/>
            <p:nvPr/>
          </p:nvSpPr>
          <p:spPr>
            <a:xfrm>
              <a:off x="7146470" y="1954261"/>
              <a:ext cx="230743" cy="178591"/>
            </a:xfrm>
            <a:custGeom>
              <a:avLst/>
              <a:gdLst/>
              <a:ahLst/>
              <a:cxnLst/>
              <a:rect l="l" t="t" r="r" b="b"/>
              <a:pathLst>
                <a:path w="5083" h="3696" extrusionOk="0">
                  <a:moveTo>
                    <a:pt x="1849" y="0"/>
                  </a:moveTo>
                  <a:cubicBezTo>
                    <a:pt x="824" y="0"/>
                    <a:pt x="1" y="823"/>
                    <a:pt x="1" y="1848"/>
                  </a:cubicBezTo>
                  <a:lnTo>
                    <a:pt x="1" y="2396"/>
                  </a:lnTo>
                  <a:cubicBezTo>
                    <a:pt x="1" y="2642"/>
                    <a:pt x="30" y="2887"/>
                    <a:pt x="116" y="3118"/>
                  </a:cubicBezTo>
                  <a:lnTo>
                    <a:pt x="189" y="3349"/>
                  </a:lnTo>
                  <a:cubicBezTo>
                    <a:pt x="217" y="3421"/>
                    <a:pt x="232" y="3493"/>
                    <a:pt x="232" y="3566"/>
                  </a:cubicBezTo>
                  <a:lnTo>
                    <a:pt x="232" y="3696"/>
                  </a:lnTo>
                  <a:lnTo>
                    <a:pt x="4851" y="3696"/>
                  </a:lnTo>
                  <a:lnTo>
                    <a:pt x="4851" y="3580"/>
                  </a:lnTo>
                  <a:cubicBezTo>
                    <a:pt x="4851" y="3508"/>
                    <a:pt x="4851" y="3421"/>
                    <a:pt x="4880" y="3349"/>
                  </a:cubicBezTo>
                  <a:lnTo>
                    <a:pt x="4952" y="3133"/>
                  </a:lnTo>
                  <a:cubicBezTo>
                    <a:pt x="5039" y="2887"/>
                    <a:pt x="5082" y="2642"/>
                    <a:pt x="5082" y="2396"/>
                  </a:cubicBezTo>
                  <a:lnTo>
                    <a:pt x="5082" y="462"/>
                  </a:lnTo>
                  <a:cubicBezTo>
                    <a:pt x="5082" y="202"/>
                    <a:pt x="4880" y="0"/>
                    <a:pt x="462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45">
              <a:extLst>
                <a:ext uri="{FF2B5EF4-FFF2-40B4-BE49-F238E27FC236}">
                  <a16:creationId xmlns:a16="http://schemas.microsoft.com/office/drawing/2014/main" id="{48200BD9-106E-43E8-598F-452CCEAC7CC7}"/>
                </a:ext>
              </a:extLst>
            </p:cNvPr>
            <p:cNvSpPr/>
            <p:nvPr/>
          </p:nvSpPr>
          <p:spPr>
            <a:xfrm>
              <a:off x="7198900" y="1954261"/>
              <a:ext cx="178312" cy="178591"/>
            </a:xfrm>
            <a:custGeom>
              <a:avLst/>
              <a:gdLst/>
              <a:ahLst/>
              <a:cxnLst/>
              <a:rect l="l" t="t" r="r" b="b"/>
              <a:pathLst>
                <a:path w="3928" h="3696" extrusionOk="0">
                  <a:moveTo>
                    <a:pt x="939" y="0"/>
                  </a:moveTo>
                  <a:cubicBezTo>
                    <a:pt x="419" y="0"/>
                    <a:pt x="1" y="419"/>
                    <a:pt x="1" y="938"/>
                  </a:cubicBezTo>
                  <a:cubicBezTo>
                    <a:pt x="1" y="1458"/>
                    <a:pt x="419" y="1877"/>
                    <a:pt x="939" y="1877"/>
                  </a:cubicBezTo>
                  <a:lnTo>
                    <a:pt x="1069" y="1877"/>
                  </a:lnTo>
                  <a:lnTo>
                    <a:pt x="1127" y="3696"/>
                  </a:lnTo>
                  <a:lnTo>
                    <a:pt x="3696" y="3696"/>
                  </a:lnTo>
                  <a:lnTo>
                    <a:pt x="3696" y="3580"/>
                  </a:lnTo>
                  <a:cubicBezTo>
                    <a:pt x="3696" y="3508"/>
                    <a:pt x="3696" y="3421"/>
                    <a:pt x="3725" y="3349"/>
                  </a:cubicBezTo>
                  <a:lnTo>
                    <a:pt x="3797" y="3133"/>
                  </a:lnTo>
                  <a:cubicBezTo>
                    <a:pt x="3884" y="2887"/>
                    <a:pt x="3927" y="2642"/>
                    <a:pt x="3927" y="2396"/>
                  </a:cubicBezTo>
                  <a:lnTo>
                    <a:pt x="3927" y="462"/>
                  </a:lnTo>
                  <a:cubicBezTo>
                    <a:pt x="3927" y="202"/>
                    <a:pt x="3711" y="0"/>
                    <a:pt x="34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45">
              <a:extLst>
                <a:ext uri="{FF2B5EF4-FFF2-40B4-BE49-F238E27FC236}">
                  <a16:creationId xmlns:a16="http://schemas.microsoft.com/office/drawing/2014/main" id="{4269FBE1-E213-F18E-1940-B14E11979616}"/>
                </a:ext>
              </a:extLst>
            </p:cNvPr>
            <p:cNvSpPr/>
            <p:nvPr/>
          </p:nvSpPr>
          <p:spPr>
            <a:xfrm>
              <a:off x="7198900" y="2222096"/>
              <a:ext cx="125880" cy="100457"/>
            </a:xfrm>
            <a:custGeom>
              <a:avLst/>
              <a:gdLst/>
              <a:ahLst/>
              <a:cxnLst/>
              <a:rect l="l" t="t" r="r" b="b"/>
              <a:pathLst>
                <a:path w="2773" h="2079" extrusionOk="0">
                  <a:moveTo>
                    <a:pt x="1" y="0"/>
                  </a:moveTo>
                  <a:lnTo>
                    <a:pt x="1" y="2079"/>
                  </a:lnTo>
                  <a:lnTo>
                    <a:pt x="2772" y="2079"/>
                  </a:lnTo>
                  <a:lnTo>
                    <a:pt x="2772" y="0"/>
                  </a:lnTo>
                  <a:close/>
                </a:path>
              </a:pathLst>
            </a:custGeom>
            <a:solidFill>
              <a:srgbClr val="DD7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45">
              <a:extLst>
                <a:ext uri="{FF2B5EF4-FFF2-40B4-BE49-F238E27FC236}">
                  <a16:creationId xmlns:a16="http://schemas.microsoft.com/office/drawing/2014/main" id="{AAE1FDCA-0AE2-4069-4ED6-FA7B303B648E}"/>
                </a:ext>
              </a:extLst>
            </p:cNvPr>
            <p:cNvSpPr/>
            <p:nvPr/>
          </p:nvSpPr>
          <p:spPr>
            <a:xfrm>
              <a:off x="7198900" y="2222096"/>
              <a:ext cx="125880" cy="56003"/>
            </a:xfrm>
            <a:custGeom>
              <a:avLst/>
              <a:gdLst/>
              <a:ahLst/>
              <a:cxnLst/>
              <a:rect l="l" t="t" r="r" b="b"/>
              <a:pathLst>
                <a:path w="2773" h="1159" extrusionOk="0">
                  <a:moveTo>
                    <a:pt x="1" y="0"/>
                  </a:moveTo>
                  <a:lnTo>
                    <a:pt x="1" y="780"/>
                  </a:lnTo>
                  <a:cubicBezTo>
                    <a:pt x="427" y="1032"/>
                    <a:pt x="903" y="1159"/>
                    <a:pt x="1381" y="1159"/>
                  </a:cubicBezTo>
                  <a:cubicBezTo>
                    <a:pt x="1859" y="1159"/>
                    <a:pt x="2339" y="1032"/>
                    <a:pt x="2772" y="780"/>
                  </a:cubicBezTo>
                  <a:lnTo>
                    <a:pt x="2772" y="0"/>
                  </a:lnTo>
                  <a:close/>
                </a:path>
              </a:pathLst>
            </a:custGeom>
            <a:solidFill>
              <a:srgbClr val="CE53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45">
              <a:extLst>
                <a:ext uri="{FF2B5EF4-FFF2-40B4-BE49-F238E27FC236}">
                  <a16:creationId xmlns:a16="http://schemas.microsoft.com/office/drawing/2014/main" id="{C0D2A562-6A01-F691-68C2-6D5D1014B727}"/>
                </a:ext>
              </a:extLst>
            </p:cNvPr>
            <p:cNvSpPr/>
            <p:nvPr/>
          </p:nvSpPr>
          <p:spPr>
            <a:xfrm>
              <a:off x="7177928" y="2281770"/>
              <a:ext cx="83935" cy="80066"/>
            </a:xfrm>
            <a:custGeom>
              <a:avLst/>
              <a:gdLst/>
              <a:ahLst/>
              <a:cxnLst/>
              <a:rect l="l" t="t" r="r" b="b"/>
              <a:pathLst>
                <a:path w="1849" h="1657" extrusionOk="0">
                  <a:moveTo>
                    <a:pt x="413" y="1"/>
                  </a:moveTo>
                  <a:cubicBezTo>
                    <a:pt x="327" y="1"/>
                    <a:pt x="242" y="49"/>
                    <a:pt x="203" y="137"/>
                  </a:cubicBezTo>
                  <a:lnTo>
                    <a:pt x="1" y="555"/>
                  </a:lnTo>
                  <a:lnTo>
                    <a:pt x="752" y="1566"/>
                  </a:lnTo>
                  <a:cubicBezTo>
                    <a:pt x="798" y="1628"/>
                    <a:pt x="869" y="1656"/>
                    <a:pt x="941" y="1656"/>
                  </a:cubicBezTo>
                  <a:cubicBezTo>
                    <a:pt x="1003" y="1656"/>
                    <a:pt x="1065" y="1635"/>
                    <a:pt x="1112" y="1595"/>
                  </a:cubicBezTo>
                  <a:lnTo>
                    <a:pt x="1849" y="844"/>
                  </a:lnTo>
                  <a:lnTo>
                    <a:pt x="535" y="36"/>
                  </a:lnTo>
                  <a:cubicBezTo>
                    <a:pt x="497" y="12"/>
                    <a:pt x="455" y="1"/>
                    <a:pt x="4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45">
              <a:extLst>
                <a:ext uri="{FF2B5EF4-FFF2-40B4-BE49-F238E27FC236}">
                  <a16:creationId xmlns:a16="http://schemas.microsoft.com/office/drawing/2014/main" id="{B87872F6-A400-B817-EC46-D5A5036E1212}"/>
                </a:ext>
              </a:extLst>
            </p:cNvPr>
            <p:cNvSpPr/>
            <p:nvPr/>
          </p:nvSpPr>
          <p:spPr>
            <a:xfrm>
              <a:off x="7261816" y="2281770"/>
              <a:ext cx="83935" cy="80066"/>
            </a:xfrm>
            <a:custGeom>
              <a:avLst/>
              <a:gdLst/>
              <a:ahLst/>
              <a:cxnLst/>
              <a:rect l="l" t="t" r="r" b="b"/>
              <a:pathLst>
                <a:path w="1849" h="1657" extrusionOk="0">
                  <a:moveTo>
                    <a:pt x="1436" y="1"/>
                  </a:moveTo>
                  <a:cubicBezTo>
                    <a:pt x="1394" y="1"/>
                    <a:pt x="1352" y="12"/>
                    <a:pt x="1314" y="36"/>
                  </a:cubicBezTo>
                  <a:lnTo>
                    <a:pt x="1" y="844"/>
                  </a:lnTo>
                  <a:lnTo>
                    <a:pt x="737" y="1595"/>
                  </a:lnTo>
                  <a:cubicBezTo>
                    <a:pt x="784" y="1635"/>
                    <a:pt x="843" y="1656"/>
                    <a:pt x="902" y="1656"/>
                  </a:cubicBezTo>
                  <a:cubicBezTo>
                    <a:pt x="970" y="1656"/>
                    <a:pt x="1037" y="1628"/>
                    <a:pt x="1083" y="1566"/>
                  </a:cubicBezTo>
                  <a:lnTo>
                    <a:pt x="1848" y="555"/>
                  </a:lnTo>
                  <a:lnTo>
                    <a:pt x="1646" y="137"/>
                  </a:lnTo>
                  <a:cubicBezTo>
                    <a:pt x="1607" y="49"/>
                    <a:pt x="1522" y="1"/>
                    <a:pt x="14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45">
              <a:extLst>
                <a:ext uri="{FF2B5EF4-FFF2-40B4-BE49-F238E27FC236}">
                  <a16:creationId xmlns:a16="http://schemas.microsoft.com/office/drawing/2014/main" id="{47DE2567-839D-A6D5-5063-D79B00DA6471}"/>
                </a:ext>
              </a:extLst>
            </p:cNvPr>
            <p:cNvSpPr/>
            <p:nvPr/>
          </p:nvSpPr>
          <p:spPr>
            <a:xfrm>
              <a:off x="7156956" y="2044522"/>
              <a:ext cx="209770" cy="211110"/>
            </a:xfrm>
            <a:custGeom>
              <a:avLst/>
              <a:gdLst/>
              <a:ahLst/>
              <a:cxnLst/>
              <a:rect l="l" t="t" r="r" b="b"/>
              <a:pathLst>
                <a:path w="4621" h="4369" extrusionOk="0">
                  <a:moveTo>
                    <a:pt x="2025" y="1"/>
                  </a:moveTo>
                  <a:cubicBezTo>
                    <a:pt x="1423" y="1"/>
                    <a:pt x="898" y="105"/>
                    <a:pt x="636" y="167"/>
                  </a:cubicBezTo>
                  <a:cubicBezTo>
                    <a:pt x="535" y="182"/>
                    <a:pt x="463" y="283"/>
                    <a:pt x="463" y="384"/>
                  </a:cubicBezTo>
                  <a:lnTo>
                    <a:pt x="463" y="947"/>
                  </a:lnTo>
                  <a:cubicBezTo>
                    <a:pt x="463" y="1062"/>
                    <a:pt x="405" y="1178"/>
                    <a:pt x="319" y="1279"/>
                  </a:cubicBezTo>
                  <a:lnTo>
                    <a:pt x="131" y="1467"/>
                  </a:lnTo>
                  <a:cubicBezTo>
                    <a:pt x="44" y="1553"/>
                    <a:pt x="1" y="1669"/>
                    <a:pt x="1" y="1784"/>
                  </a:cubicBezTo>
                  <a:lnTo>
                    <a:pt x="1" y="2059"/>
                  </a:lnTo>
                  <a:cubicBezTo>
                    <a:pt x="1" y="3343"/>
                    <a:pt x="1026" y="4368"/>
                    <a:pt x="2311" y="4368"/>
                  </a:cubicBezTo>
                  <a:cubicBezTo>
                    <a:pt x="3581" y="4368"/>
                    <a:pt x="4620" y="3329"/>
                    <a:pt x="4620" y="2059"/>
                  </a:cubicBezTo>
                  <a:lnTo>
                    <a:pt x="4620" y="1784"/>
                  </a:lnTo>
                  <a:cubicBezTo>
                    <a:pt x="4620" y="1669"/>
                    <a:pt x="4577" y="1539"/>
                    <a:pt x="4490" y="1452"/>
                  </a:cubicBezTo>
                  <a:lnTo>
                    <a:pt x="4303" y="1265"/>
                  </a:lnTo>
                  <a:cubicBezTo>
                    <a:pt x="4202" y="1178"/>
                    <a:pt x="4158" y="1062"/>
                    <a:pt x="4158" y="947"/>
                  </a:cubicBezTo>
                  <a:lnTo>
                    <a:pt x="4158" y="817"/>
                  </a:lnTo>
                  <a:cubicBezTo>
                    <a:pt x="4158" y="716"/>
                    <a:pt x="4115" y="629"/>
                    <a:pt x="4043" y="572"/>
                  </a:cubicBezTo>
                  <a:cubicBezTo>
                    <a:pt x="3439" y="126"/>
                    <a:pt x="2685" y="1"/>
                    <a:pt x="2025" y="1"/>
                  </a:cubicBezTo>
                  <a:close/>
                </a:path>
              </a:pathLst>
            </a:custGeom>
            <a:solidFill>
              <a:srgbClr val="DD7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45">
              <a:extLst>
                <a:ext uri="{FF2B5EF4-FFF2-40B4-BE49-F238E27FC236}">
                  <a16:creationId xmlns:a16="http://schemas.microsoft.com/office/drawing/2014/main" id="{9EF0F2EC-8608-7FDB-5D0C-25026949CBB0}"/>
                </a:ext>
              </a:extLst>
            </p:cNvPr>
            <p:cNvSpPr/>
            <p:nvPr/>
          </p:nvSpPr>
          <p:spPr>
            <a:xfrm>
              <a:off x="7156956" y="2044860"/>
              <a:ext cx="188798" cy="210047"/>
            </a:xfrm>
            <a:custGeom>
              <a:avLst/>
              <a:gdLst/>
              <a:ahLst/>
              <a:cxnLst/>
              <a:rect l="l" t="t" r="r" b="b"/>
              <a:pathLst>
                <a:path w="4159" h="4347" extrusionOk="0">
                  <a:moveTo>
                    <a:pt x="1986" y="1"/>
                  </a:moveTo>
                  <a:cubicBezTo>
                    <a:pt x="1772" y="1"/>
                    <a:pt x="1570" y="13"/>
                    <a:pt x="1387" y="31"/>
                  </a:cubicBezTo>
                  <a:cubicBezTo>
                    <a:pt x="1127" y="59"/>
                    <a:pt x="881" y="103"/>
                    <a:pt x="636" y="160"/>
                  </a:cubicBezTo>
                  <a:cubicBezTo>
                    <a:pt x="521" y="189"/>
                    <a:pt x="448" y="276"/>
                    <a:pt x="448" y="391"/>
                  </a:cubicBezTo>
                  <a:lnTo>
                    <a:pt x="448" y="940"/>
                  </a:lnTo>
                  <a:cubicBezTo>
                    <a:pt x="448" y="1055"/>
                    <a:pt x="405" y="1171"/>
                    <a:pt x="319" y="1272"/>
                  </a:cubicBezTo>
                  <a:lnTo>
                    <a:pt x="131" y="1460"/>
                  </a:lnTo>
                  <a:cubicBezTo>
                    <a:pt x="44" y="1546"/>
                    <a:pt x="1" y="1662"/>
                    <a:pt x="1" y="1792"/>
                  </a:cubicBezTo>
                  <a:lnTo>
                    <a:pt x="1" y="2052"/>
                  </a:lnTo>
                  <a:cubicBezTo>
                    <a:pt x="1" y="3221"/>
                    <a:pt x="867" y="4202"/>
                    <a:pt x="2022" y="4347"/>
                  </a:cubicBezTo>
                  <a:cubicBezTo>
                    <a:pt x="1618" y="3914"/>
                    <a:pt x="1387" y="3351"/>
                    <a:pt x="1387" y="2744"/>
                  </a:cubicBezTo>
                  <a:lnTo>
                    <a:pt x="1387" y="1055"/>
                  </a:lnTo>
                  <a:cubicBezTo>
                    <a:pt x="1387" y="825"/>
                    <a:pt x="1560" y="622"/>
                    <a:pt x="1791" y="594"/>
                  </a:cubicBezTo>
                  <a:cubicBezTo>
                    <a:pt x="1966" y="575"/>
                    <a:pt x="2188" y="558"/>
                    <a:pt x="2436" y="558"/>
                  </a:cubicBezTo>
                  <a:cubicBezTo>
                    <a:pt x="2964" y="558"/>
                    <a:pt x="3608" y="635"/>
                    <a:pt x="4158" y="940"/>
                  </a:cubicBezTo>
                  <a:lnTo>
                    <a:pt x="4158" y="810"/>
                  </a:lnTo>
                  <a:cubicBezTo>
                    <a:pt x="4158" y="723"/>
                    <a:pt x="4115" y="637"/>
                    <a:pt x="4043" y="579"/>
                  </a:cubicBezTo>
                  <a:cubicBezTo>
                    <a:pt x="3420" y="121"/>
                    <a:pt x="2649" y="1"/>
                    <a:pt x="1986" y="1"/>
                  </a:cubicBezTo>
                  <a:close/>
                </a:path>
              </a:pathLst>
            </a:custGeom>
            <a:solidFill>
              <a:srgbClr val="CE53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45">
              <a:extLst>
                <a:ext uri="{FF2B5EF4-FFF2-40B4-BE49-F238E27FC236}">
                  <a16:creationId xmlns:a16="http://schemas.microsoft.com/office/drawing/2014/main" id="{05B255A4-BDD8-276F-C5BF-8F404E0DAA3E}"/>
                </a:ext>
              </a:extLst>
            </p:cNvPr>
            <p:cNvSpPr/>
            <p:nvPr/>
          </p:nvSpPr>
          <p:spPr>
            <a:xfrm>
              <a:off x="7083599" y="2346228"/>
              <a:ext cx="62917" cy="110943"/>
            </a:xfrm>
            <a:custGeom>
              <a:avLst/>
              <a:gdLst/>
              <a:ahLst/>
              <a:cxnLst/>
              <a:rect l="l" t="t" r="r" b="b"/>
              <a:pathLst>
                <a:path w="1386" h="2296" extrusionOk="0">
                  <a:moveTo>
                    <a:pt x="246" y="1"/>
                  </a:moveTo>
                  <a:cubicBezTo>
                    <a:pt x="87" y="160"/>
                    <a:pt x="0" y="391"/>
                    <a:pt x="0" y="622"/>
                  </a:cubicBezTo>
                  <a:lnTo>
                    <a:pt x="0" y="2065"/>
                  </a:lnTo>
                  <a:cubicBezTo>
                    <a:pt x="0" y="2181"/>
                    <a:pt x="101" y="2296"/>
                    <a:pt x="231" y="2296"/>
                  </a:cubicBezTo>
                  <a:lnTo>
                    <a:pt x="1386" y="2296"/>
                  </a:lnTo>
                  <a:lnTo>
                    <a:pt x="1386" y="1516"/>
                  </a:lnTo>
                  <a:cubicBezTo>
                    <a:pt x="1386" y="1271"/>
                    <a:pt x="1285" y="1040"/>
                    <a:pt x="1112" y="867"/>
                  </a:cubicBezTo>
                  <a:lnTo>
                    <a:pt x="24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2" name="Google Shape;992;p45">
            <a:extLst>
              <a:ext uri="{FF2B5EF4-FFF2-40B4-BE49-F238E27FC236}">
                <a16:creationId xmlns:a16="http://schemas.microsoft.com/office/drawing/2014/main" id="{E08775FE-AB0F-E621-4492-49A098FC37C5}"/>
              </a:ext>
            </a:extLst>
          </p:cNvPr>
          <p:cNvGrpSpPr/>
          <p:nvPr/>
        </p:nvGrpSpPr>
        <p:grpSpPr>
          <a:xfrm>
            <a:off x="4295406" y="3359319"/>
            <a:ext cx="532144" cy="502940"/>
            <a:chOff x="4390070" y="3407532"/>
            <a:chExt cx="532144" cy="502940"/>
          </a:xfrm>
        </p:grpSpPr>
        <p:sp>
          <p:nvSpPr>
            <p:cNvPr id="993" name="Google Shape;993;p45">
              <a:extLst>
                <a:ext uri="{FF2B5EF4-FFF2-40B4-BE49-F238E27FC236}">
                  <a16:creationId xmlns:a16="http://schemas.microsoft.com/office/drawing/2014/main" id="{D91B48C2-6AFD-B777-2848-D0F58BFDE937}"/>
                </a:ext>
              </a:extLst>
            </p:cNvPr>
            <p:cNvSpPr/>
            <p:nvPr/>
          </p:nvSpPr>
          <p:spPr>
            <a:xfrm>
              <a:off x="4484640" y="3434985"/>
              <a:ext cx="102737" cy="91578"/>
            </a:xfrm>
            <a:custGeom>
              <a:avLst/>
              <a:gdLst/>
              <a:ahLst/>
              <a:cxnLst/>
              <a:rect l="l" t="t" r="r" b="b"/>
              <a:pathLst>
                <a:path w="2932" h="2455" extrusionOk="0">
                  <a:moveTo>
                    <a:pt x="1459" y="1"/>
                  </a:moveTo>
                  <a:cubicBezTo>
                    <a:pt x="651" y="1"/>
                    <a:pt x="1" y="549"/>
                    <a:pt x="1" y="1228"/>
                  </a:cubicBezTo>
                  <a:cubicBezTo>
                    <a:pt x="1" y="1906"/>
                    <a:pt x="651" y="2455"/>
                    <a:pt x="1459" y="2455"/>
                  </a:cubicBezTo>
                  <a:cubicBezTo>
                    <a:pt x="2282" y="2455"/>
                    <a:pt x="2931" y="1906"/>
                    <a:pt x="2931" y="1228"/>
                  </a:cubicBezTo>
                  <a:cubicBezTo>
                    <a:pt x="2931" y="549"/>
                    <a:pt x="2282" y="1"/>
                    <a:pt x="14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45">
              <a:extLst>
                <a:ext uri="{FF2B5EF4-FFF2-40B4-BE49-F238E27FC236}">
                  <a16:creationId xmlns:a16="http://schemas.microsoft.com/office/drawing/2014/main" id="{59E06532-F428-1C50-CD8F-42319DCE84D6}"/>
                </a:ext>
              </a:extLst>
            </p:cNvPr>
            <p:cNvSpPr/>
            <p:nvPr/>
          </p:nvSpPr>
          <p:spPr>
            <a:xfrm>
              <a:off x="4484150" y="3434985"/>
              <a:ext cx="69344" cy="91578"/>
            </a:xfrm>
            <a:custGeom>
              <a:avLst/>
              <a:gdLst/>
              <a:ahLst/>
              <a:cxnLst/>
              <a:rect l="l" t="t" r="r" b="b"/>
              <a:pathLst>
                <a:path w="1979" h="2455" extrusionOk="0">
                  <a:moveTo>
                    <a:pt x="1473" y="1"/>
                  </a:moveTo>
                  <a:cubicBezTo>
                    <a:pt x="665" y="1"/>
                    <a:pt x="1" y="549"/>
                    <a:pt x="1" y="1228"/>
                  </a:cubicBezTo>
                  <a:cubicBezTo>
                    <a:pt x="1" y="1906"/>
                    <a:pt x="665" y="2455"/>
                    <a:pt x="1473" y="2455"/>
                  </a:cubicBezTo>
                  <a:cubicBezTo>
                    <a:pt x="1646" y="2455"/>
                    <a:pt x="1805" y="2426"/>
                    <a:pt x="1978" y="2382"/>
                  </a:cubicBezTo>
                  <a:cubicBezTo>
                    <a:pt x="1401" y="2224"/>
                    <a:pt x="997" y="1762"/>
                    <a:pt x="997" y="1228"/>
                  </a:cubicBezTo>
                  <a:cubicBezTo>
                    <a:pt x="997" y="693"/>
                    <a:pt x="1401" y="246"/>
                    <a:pt x="1964" y="73"/>
                  </a:cubicBezTo>
                  <a:cubicBezTo>
                    <a:pt x="1805" y="29"/>
                    <a:pt x="1646" y="1"/>
                    <a:pt x="14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45">
              <a:extLst>
                <a:ext uri="{FF2B5EF4-FFF2-40B4-BE49-F238E27FC236}">
                  <a16:creationId xmlns:a16="http://schemas.microsoft.com/office/drawing/2014/main" id="{C0C2AE62-C133-681B-A029-063DCF1C6CD9}"/>
                </a:ext>
              </a:extLst>
            </p:cNvPr>
            <p:cNvSpPr/>
            <p:nvPr/>
          </p:nvSpPr>
          <p:spPr>
            <a:xfrm>
              <a:off x="4424478" y="3480754"/>
              <a:ext cx="223100" cy="237505"/>
            </a:xfrm>
            <a:custGeom>
              <a:avLst/>
              <a:gdLst/>
              <a:ahLst/>
              <a:cxnLst/>
              <a:rect l="l" t="t" r="r" b="b"/>
              <a:pathLst>
                <a:path w="6367" h="6367" extrusionOk="0">
                  <a:moveTo>
                    <a:pt x="3176" y="1"/>
                  </a:moveTo>
                  <a:cubicBezTo>
                    <a:pt x="1415" y="1"/>
                    <a:pt x="0" y="1430"/>
                    <a:pt x="0" y="3191"/>
                  </a:cubicBezTo>
                  <a:cubicBezTo>
                    <a:pt x="0" y="4952"/>
                    <a:pt x="1415" y="6367"/>
                    <a:pt x="3176" y="6367"/>
                  </a:cubicBezTo>
                  <a:cubicBezTo>
                    <a:pt x="4937" y="6367"/>
                    <a:pt x="6366" y="4952"/>
                    <a:pt x="6366" y="3191"/>
                  </a:cubicBezTo>
                  <a:cubicBezTo>
                    <a:pt x="6366" y="1430"/>
                    <a:pt x="4937" y="1"/>
                    <a:pt x="317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45">
              <a:extLst>
                <a:ext uri="{FF2B5EF4-FFF2-40B4-BE49-F238E27FC236}">
                  <a16:creationId xmlns:a16="http://schemas.microsoft.com/office/drawing/2014/main" id="{9A1F811C-F99E-DB9C-28F0-24586F3A969A}"/>
                </a:ext>
              </a:extLst>
            </p:cNvPr>
            <p:cNvSpPr/>
            <p:nvPr/>
          </p:nvSpPr>
          <p:spPr>
            <a:xfrm>
              <a:off x="4469468" y="3480754"/>
              <a:ext cx="178599" cy="237505"/>
            </a:xfrm>
            <a:custGeom>
              <a:avLst/>
              <a:gdLst/>
              <a:ahLst/>
              <a:cxnLst/>
              <a:rect l="l" t="t" r="r" b="b"/>
              <a:pathLst>
                <a:path w="5097" h="6367" extrusionOk="0">
                  <a:moveTo>
                    <a:pt x="1930" y="1"/>
                  </a:moveTo>
                  <a:cubicBezTo>
                    <a:pt x="1759" y="1"/>
                    <a:pt x="1588" y="15"/>
                    <a:pt x="1416" y="44"/>
                  </a:cubicBezTo>
                  <a:cubicBezTo>
                    <a:pt x="160" y="275"/>
                    <a:pt x="1" y="2108"/>
                    <a:pt x="1271" y="2498"/>
                  </a:cubicBezTo>
                  <a:lnTo>
                    <a:pt x="1315" y="2498"/>
                  </a:lnTo>
                  <a:lnTo>
                    <a:pt x="1618" y="6352"/>
                  </a:lnTo>
                  <a:cubicBezTo>
                    <a:pt x="1719" y="6352"/>
                    <a:pt x="1805" y="6367"/>
                    <a:pt x="1892" y="6367"/>
                  </a:cubicBezTo>
                  <a:cubicBezTo>
                    <a:pt x="3653" y="6367"/>
                    <a:pt x="5082" y="4952"/>
                    <a:pt x="5082" y="3191"/>
                  </a:cubicBezTo>
                  <a:cubicBezTo>
                    <a:pt x="5097" y="2527"/>
                    <a:pt x="4895" y="1877"/>
                    <a:pt x="4505" y="1358"/>
                  </a:cubicBezTo>
                  <a:cubicBezTo>
                    <a:pt x="3911" y="504"/>
                    <a:pt x="2947" y="1"/>
                    <a:pt x="19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45">
              <a:extLst>
                <a:ext uri="{FF2B5EF4-FFF2-40B4-BE49-F238E27FC236}">
                  <a16:creationId xmlns:a16="http://schemas.microsoft.com/office/drawing/2014/main" id="{5D2D5F1A-5C77-F79D-1E1E-319786B54BFE}"/>
                </a:ext>
              </a:extLst>
            </p:cNvPr>
            <p:cNvSpPr/>
            <p:nvPr/>
          </p:nvSpPr>
          <p:spPr>
            <a:xfrm>
              <a:off x="4390070" y="3727353"/>
              <a:ext cx="291883" cy="183118"/>
            </a:xfrm>
            <a:custGeom>
              <a:avLst/>
              <a:gdLst/>
              <a:ahLst/>
              <a:cxnLst/>
              <a:rect l="l" t="t" r="r" b="b"/>
              <a:pathLst>
                <a:path w="8330" h="4909" extrusionOk="0">
                  <a:moveTo>
                    <a:pt x="2945" y="1"/>
                  </a:moveTo>
                  <a:lnTo>
                    <a:pt x="2945" y="1084"/>
                  </a:lnTo>
                  <a:cubicBezTo>
                    <a:pt x="2931" y="1271"/>
                    <a:pt x="2830" y="1445"/>
                    <a:pt x="2642" y="1531"/>
                  </a:cubicBezTo>
                  <a:lnTo>
                    <a:pt x="578" y="2441"/>
                  </a:lnTo>
                  <a:cubicBezTo>
                    <a:pt x="231" y="2599"/>
                    <a:pt x="1" y="2946"/>
                    <a:pt x="1" y="3336"/>
                  </a:cubicBezTo>
                  <a:lnTo>
                    <a:pt x="1" y="4664"/>
                  </a:lnTo>
                  <a:cubicBezTo>
                    <a:pt x="1" y="4794"/>
                    <a:pt x="102" y="4909"/>
                    <a:pt x="246" y="4909"/>
                  </a:cubicBezTo>
                  <a:lnTo>
                    <a:pt x="8084" y="4909"/>
                  </a:lnTo>
                  <a:cubicBezTo>
                    <a:pt x="8214" y="4909"/>
                    <a:pt x="8330" y="4794"/>
                    <a:pt x="8330" y="4664"/>
                  </a:cubicBezTo>
                  <a:lnTo>
                    <a:pt x="8330" y="3350"/>
                  </a:lnTo>
                  <a:cubicBezTo>
                    <a:pt x="8330" y="2960"/>
                    <a:pt x="8099" y="2599"/>
                    <a:pt x="7752" y="2441"/>
                  </a:cubicBezTo>
                  <a:lnTo>
                    <a:pt x="5688" y="1531"/>
                  </a:lnTo>
                  <a:cubicBezTo>
                    <a:pt x="5500" y="1445"/>
                    <a:pt x="5385" y="1271"/>
                    <a:pt x="5385" y="1084"/>
                  </a:cubicBezTo>
                  <a:lnTo>
                    <a:pt x="5385" y="1"/>
                  </a:lnTo>
                  <a:close/>
                </a:path>
              </a:pathLst>
            </a:custGeom>
            <a:solidFill>
              <a:srgbClr val="F7A4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45">
              <a:extLst>
                <a:ext uri="{FF2B5EF4-FFF2-40B4-BE49-F238E27FC236}">
                  <a16:creationId xmlns:a16="http://schemas.microsoft.com/office/drawing/2014/main" id="{3AAE471D-447B-3F9F-D8AC-F2F7FC2706B3}"/>
                </a:ext>
              </a:extLst>
            </p:cNvPr>
            <p:cNvSpPr/>
            <p:nvPr/>
          </p:nvSpPr>
          <p:spPr>
            <a:xfrm>
              <a:off x="4390070" y="3793600"/>
              <a:ext cx="291883" cy="116869"/>
            </a:xfrm>
            <a:custGeom>
              <a:avLst/>
              <a:gdLst/>
              <a:ahLst/>
              <a:cxnLst/>
              <a:rect l="l" t="t" r="r" b="b"/>
              <a:pathLst>
                <a:path w="8330" h="3133" extrusionOk="0">
                  <a:moveTo>
                    <a:pt x="2108" y="1"/>
                  </a:moveTo>
                  <a:lnTo>
                    <a:pt x="578" y="665"/>
                  </a:lnTo>
                  <a:cubicBezTo>
                    <a:pt x="231" y="823"/>
                    <a:pt x="1" y="1184"/>
                    <a:pt x="1" y="1574"/>
                  </a:cubicBezTo>
                  <a:lnTo>
                    <a:pt x="1" y="2888"/>
                  </a:lnTo>
                  <a:cubicBezTo>
                    <a:pt x="1" y="3018"/>
                    <a:pt x="102" y="3133"/>
                    <a:pt x="246" y="3133"/>
                  </a:cubicBezTo>
                  <a:lnTo>
                    <a:pt x="8084" y="3133"/>
                  </a:lnTo>
                  <a:cubicBezTo>
                    <a:pt x="8214" y="3133"/>
                    <a:pt x="8330" y="3018"/>
                    <a:pt x="8330" y="2888"/>
                  </a:cubicBezTo>
                  <a:lnTo>
                    <a:pt x="8330" y="1560"/>
                  </a:lnTo>
                  <a:cubicBezTo>
                    <a:pt x="8330" y="1170"/>
                    <a:pt x="8099" y="823"/>
                    <a:pt x="7752" y="665"/>
                  </a:cubicBezTo>
                  <a:lnTo>
                    <a:pt x="6222" y="1"/>
                  </a:lnTo>
                  <a:cubicBezTo>
                    <a:pt x="5861" y="946"/>
                    <a:pt x="5013" y="1419"/>
                    <a:pt x="4165" y="1419"/>
                  </a:cubicBezTo>
                  <a:cubicBezTo>
                    <a:pt x="3317" y="1419"/>
                    <a:pt x="2469" y="946"/>
                    <a:pt x="21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45">
              <a:extLst>
                <a:ext uri="{FF2B5EF4-FFF2-40B4-BE49-F238E27FC236}">
                  <a16:creationId xmlns:a16="http://schemas.microsoft.com/office/drawing/2014/main" id="{DB3B66B0-7094-C76C-980B-7D400A82AB91}"/>
                </a:ext>
              </a:extLst>
            </p:cNvPr>
            <p:cNvSpPr/>
            <p:nvPr/>
          </p:nvSpPr>
          <p:spPr>
            <a:xfrm>
              <a:off x="4493260" y="3727353"/>
              <a:ext cx="85498" cy="36668"/>
            </a:xfrm>
            <a:custGeom>
              <a:avLst/>
              <a:gdLst/>
              <a:ahLst/>
              <a:cxnLst/>
              <a:rect l="l" t="t" r="r" b="b"/>
              <a:pathLst>
                <a:path w="2440" h="983" extrusionOk="0">
                  <a:moveTo>
                    <a:pt x="0" y="1"/>
                  </a:moveTo>
                  <a:lnTo>
                    <a:pt x="0" y="723"/>
                  </a:lnTo>
                  <a:cubicBezTo>
                    <a:pt x="383" y="896"/>
                    <a:pt x="798" y="983"/>
                    <a:pt x="1215" y="983"/>
                  </a:cubicBezTo>
                  <a:cubicBezTo>
                    <a:pt x="1632" y="983"/>
                    <a:pt x="2050" y="896"/>
                    <a:pt x="2440" y="723"/>
                  </a:cubicBezTo>
                  <a:lnTo>
                    <a:pt x="2440" y="1"/>
                  </a:lnTo>
                  <a:close/>
                </a:path>
              </a:pathLst>
            </a:custGeom>
            <a:solidFill>
              <a:srgbClr val="F39B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45">
              <a:extLst>
                <a:ext uri="{FF2B5EF4-FFF2-40B4-BE49-F238E27FC236}">
                  <a16:creationId xmlns:a16="http://schemas.microsoft.com/office/drawing/2014/main" id="{1814A844-DB3B-D42A-9225-64A0411ED21C}"/>
                </a:ext>
              </a:extLst>
            </p:cNvPr>
            <p:cNvSpPr/>
            <p:nvPr/>
          </p:nvSpPr>
          <p:spPr>
            <a:xfrm>
              <a:off x="4449741" y="3573746"/>
              <a:ext cx="172011" cy="172151"/>
            </a:xfrm>
            <a:custGeom>
              <a:avLst/>
              <a:gdLst/>
              <a:ahLst/>
              <a:cxnLst/>
              <a:rect l="l" t="t" r="r" b="b"/>
              <a:pathLst>
                <a:path w="4909" h="4615" extrusionOk="0">
                  <a:moveTo>
                    <a:pt x="1805" y="0"/>
                  </a:moveTo>
                  <a:cubicBezTo>
                    <a:pt x="1617" y="0"/>
                    <a:pt x="1447" y="98"/>
                    <a:pt x="1358" y="265"/>
                  </a:cubicBezTo>
                  <a:cubicBezTo>
                    <a:pt x="1098" y="784"/>
                    <a:pt x="694" y="1217"/>
                    <a:pt x="217" y="1549"/>
                  </a:cubicBezTo>
                  <a:cubicBezTo>
                    <a:pt x="88" y="1636"/>
                    <a:pt x="1" y="1780"/>
                    <a:pt x="15" y="1939"/>
                  </a:cubicBezTo>
                  <a:lnTo>
                    <a:pt x="15" y="2084"/>
                  </a:lnTo>
                  <a:cubicBezTo>
                    <a:pt x="15" y="3383"/>
                    <a:pt x="997" y="4523"/>
                    <a:pt x="2296" y="4610"/>
                  </a:cubicBezTo>
                  <a:cubicBezTo>
                    <a:pt x="2348" y="4613"/>
                    <a:pt x="2400" y="4615"/>
                    <a:pt x="2451" y="4615"/>
                  </a:cubicBezTo>
                  <a:cubicBezTo>
                    <a:pt x="3797" y="4615"/>
                    <a:pt x="4909" y="3533"/>
                    <a:pt x="4909" y="2170"/>
                  </a:cubicBezTo>
                  <a:lnTo>
                    <a:pt x="4909" y="1737"/>
                  </a:lnTo>
                  <a:cubicBezTo>
                    <a:pt x="4909" y="1521"/>
                    <a:pt x="4822" y="1319"/>
                    <a:pt x="4664" y="1189"/>
                  </a:cubicBezTo>
                  <a:cubicBezTo>
                    <a:pt x="4274" y="842"/>
                    <a:pt x="3393" y="236"/>
                    <a:pt x="1878" y="5"/>
                  </a:cubicBezTo>
                  <a:cubicBezTo>
                    <a:pt x="1853" y="2"/>
                    <a:pt x="1829" y="0"/>
                    <a:pt x="1805" y="0"/>
                  </a:cubicBezTo>
                  <a:close/>
                </a:path>
              </a:pathLst>
            </a:custGeom>
            <a:solidFill>
              <a:srgbClr val="F7A4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45">
              <a:extLst>
                <a:ext uri="{FF2B5EF4-FFF2-40B4-BE49-F238E27FC236}">
                  <a16:creationId xmlns:a16="http://schemas.microsoft.com/office/drawing/2014/main" id="{5B78F29F-82A1-18D8-A7ED-11DAC7E90707}"/>
                </a:ext>
              </a:extLst>
            </p:cNvPr>
            <p:cNvSpPr/>
            <p:nvPr/>
          </p:nvSpPr>
          <p:spPr>
            <a:xfrm>
              <a:off x="4449741" y="3573746"/>
              <a:ext cx="168472" cy="171442"/>
            </a:xfrm>
            <a:custGeom>
              <a:avLst/>
              <a:gdLst/>
              <a:ahLst/>
              <a:cxnLst/>
              <a:rect l="l" t="t" r="r" b="b"/>
              <a:pathLst>
                <a:path w="4808" h="4596" extrusionOk="0">
                  <a:moveTo>
                    <a:pt x="1805" y="0"/>
                  </a:moveTo>
                  <a:cubicBezTo>
                    <a:pt x="1617" y="0"/>
                    <a:pt x="1447" y="98"/>
                    <a:pt x="1358" y="265"/>
                  </a:cubicBezTo>
                  <a:cubicBezTo>
                    <a:pt x="1315" y="351"/>
                    <a:pt x="1257" y="452"/>
                    <a:pt x="1213" y="525"/>
                  </a:cubicBezTo>
                  <a:cubicBezTo>
                    <a:pt x="954" y="929"/>
                    <a:pt x="607" y="1275"/>
                    <a:pt x="217" y="1535"/>
                  </a:cubicBezTo>
                  <a:cubicBezTo>
                    <a:pt x="88" y="1636"/>
                    <a:pt x="15" y="1780"/>
                    <a:pt x="15" y="1939"/>
                  </a:cubicBezTo>
                  <a:lnTo>
                    <a:pt x="15" y="2084"/>
                  </a:lnTo>
                  <a:cubicBezTo>
                    <a:pt x="1" y="3339"/>
                    <a:pt x="910" y="4408"/>
                    <a:pt x="2166" y="4595"/>
                  </a:cubicBezTo>
                  <a:cubicBezTo>
                    <a:pt x="1719" y="4133"/>
                    <a:pt x="1473" y="3527"/>
                    <a:pt x="1488" y="2906"/>
                  </a:cubicBezTo>
                  <a:lnTo>
                    <a:pt x="1488" y="1362"/>
                  </a:lnTo>
                  <a:cubicBezTo>
                    <a:pt x="1473" y="1102"/>
                    <a:pt x="1675" y="900"/>
                    <a:pt x="1921" y="871"/>
                  </a:cubicBezTo>
                  <a:cubicBezTo>
                    <a:pt x="2104" y="852"/>
                    <a:pt x="2288" y="843"/>
                    <a:pt x="2472" y="843"/>
                  </a:cubicBezTo>
                  <a:cubicBezTo>
                    <a:pt x="3272" y="843"/>
                    <a:pt x="4069" y="1019"/>
                    <a:pt x="4808" y="1347"/>
                  </a:cubicBezTo>
                  <a:cubicBezTo>
                    <a:pt x="4765" y="1290"/>
                    <a:pt x="4721" y="1232"/>
                    <a:pt x="4664" y="1189"/>
                  </a:cubicBezTo>
                  <a:cubicBezTo>
                    <a:pt x="4274" y="842"/>
                    <a:pt x="3393" y="236"/>
                    <a:pt x="1878" y="5"/>
                  </a:cubicBezTo>
                  <a:cubicBezTo>
                    <a:pt x="1853" y="2"/>
                    <a:pt x="1829" y="0"/>
                    <a:pt x="1805" y="0"/>
                  </a:cubicBezTo>
                  <a:close/>
                </a:path>
              </a:pathLst>
            </a:custGeom>
            <a:solidFill>
              <a:srgbClr val="F39B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45">
              <a:extLst>
                <a:ext uri="{FF2B5EF4-FFF2-40B4-BE49-F238E27FC236}">
                  <a16:creationId xmlns:a16="http://schemas.microsoft.com/office/drawing/2014/main" id="{FFEAD150-AF33-99F9-0947-A4B51832E263}"/>
                </a:ext>
              </a:extLst>
            </p:cNvPr>
            <p:cNvSpPr/>
            <p:nvPr/>
          </p:nvSpPr>
          <p:spPr>
            <a:xfrm>
              <a:off x="4390070" y="3823740"/>
              <a:ext cx="60234" cy="86728"/>
            </a:xfrm>
            <a:custGeom>
              <a:avLst/>
              <a:gdLst/>
              <a:ahLst/>
              <a:cxnLst/>
              <a:rect l="l" t="t" r="r" b="b"/>
              <a:pathLst>
                <a:path w="1719" h="2325" extrusionOk="0">
                  <a:moveTo>
                    <a:pt x="361" y="1"/>
                  </a:moveTo>
                  <a:cubicBezTo>
                    <a:pt x="130" y="174"/>
                    <a:pt x="1" y="463"/>
                    <a:pt x="1" y="752"/>
                  </a:cubicBezTo>
                  <a:lnTo>
                    <a:pt x="1" y="2080"/>
                  </a:lnTo>
                  <a:cubicBezTo>
                    <a:pt x="1" y="2210"/>
                    <a:pt x="116" y="2325"/>
                    <a:pt x="246" y="2325"/>
                  </a:cubicBezTo>
                  <a:lnTo>
                    <a:pt x="1718" y="2325"/>
                  </a:lnTo>
                  <a:lnTo>
                    <a:pt x="1718" y="1647"/>
                  </a:lnTo>
                  <a:cubicBezTo>
                    <a:pt x="1718" y="1444"/>
                    <a:pt x="1632" y="1257"/>
                    <a:pt x="1502" y="1127"/>
                  </a:cubicBezTo>
                  <a:lnTo>
                    <a:pt x="361" y="1"/>
                  </a:lnTo>
                  <a:close/>
                </a:path>
              </a:pathLst>
            </a:custGeom>
            <a:solidFill>
              <a:srgbClr val="F7A4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45">
              <a:extLst>
                <a:ext uri="{FF2B5EF4-FFF2-40B4-BE49-F238E27FC236}">
                  <a16:creationId xmlns:a16="http://schemas.microsoft.com/office/drawing/2014/main" id="{CCA981B5-F43D-7406-7B77-D77F274B1C5F}"/>
                </a:ext>
              </a:extLst>
            </p:cNvPr>
            <p:cNvSpPr/>
            <p:nvPr/>
          </p:nvSpPr>
          <p:spPr>
            <a:xfrm>
              <a:off x="4621713" y="3823740"/>
              <a:ext cx="60234" cy="86728"/>
            </a:xfrm>
            <a:custGeom>
              <a:avLst/>
              <a:gdLst/>
              <a:ahLst/>
              <a:cxnLst/>
              <a:rect l="l" t="t" r="r" b="b"/>
              <a:pathLst>
                <a:path w="1719" h="2325" extrusionOk="0">
                  <a:moveTo>
                    <a:pt x="1358" y="1"/>
                  </a:moveTo>
                  <a:lnTo>
                    <a:pt x="218" y="1127"/>
                  </a:lnTo>
                  <a:cubicBezTo>
                    <a:pt x="73" y="1271"/>
                    <a:pt x="1" y="1459"/>
                    <a:pt x="1" y="1647"/>
                  </a:cubicBezTo>
                  <a:lnTo>
                    <a:pt x="1" y="2325"/>
                  </a:lnTo>
                  <a:lnTo>
                    <a:pt x="1473" y="2325"/>
                  </a:lnTo>
                  <a:cubicBezTo>
                    <a:pt x="1603" y="2325"/>
                    <a:pt x="1719" y="2210"/>
                    <a:pt x="1719" y="2080"/>
                  </a:cubicBezTo>
                  <a:lnTo>
                    <a:pt x="1719" y="752"/>
                  </a:lnTo>
                  <a:cubicBezTo>
                    <a:pt x="1719" y="463"/>
                    <a:pt x="1574" y="174"/>
                    <a:pt x="1358" y="1"/>
                  </a:cubicBezTo>
                  <a:close/>
                </a:path>
              </a:pathLst>
            </a:custGeom>
            <a:solidFill>
              <a:srgbClr val="F7A4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45">
              <a:extLst>
                <a:ext uri="{FF2B5EF4-FFF2-40B4-BE49-F238E27FC236}">
                  <a16:creationId xmlns:a16="http://schemas.microsoft.com/office/drawing/2014/main" id="{6FEC7CB9-A375-7DE8-C195-44A6748EE7A2}"/>
                </a:ext>
              </a:extLst>
            </p:cNvPr>
            <p:cNvSpPr/>
            <p:nvPr/>
          </p:nvSpPr>
          <p:spPr>
            <a:xfrm>
              <a:off x="4681910" y="3434985"/>
              <a:ext cx="240304" cy="267832"/>
            </a:xfrm>
            <a:custGeom>
              <a:avLst/>
              <a:gdLst/>
              <a:ahLst/>
              <a:cxnLst/>
              <a:rect l="l" t="t" r="r" b="b"/>
              <a:pathLst>
                <a:path w="6858" h="7180" extrusionOk="0">
                  <a:moveTo>
                    <a:pt x="737" y="1"/>
                  </a:moveTo>
                  <a:cubicBezTo>
                    <a:pt x="333" y="1"/>
                    <a:pt x="1" y="333"/>
                    <a:pt x="1" y="737"/>
                  </a:cubicBezTo>
                  <a:lnTo>
                    <a:pt x="1" y="4663"/>
                  </a:lnTo>
                  <a:cubicBezTo>
                    <a:pt x="1" y="5067"/>
                    <a:pt x="333" y="5399"/>
                    <a:pt x="737" y="5399"/>
                  </a:cubicBezTo>
                  <a:lnTo>
                    <a:pt x="1473" y="5399"/>
                  </a:lnTo>
                  <a:lnTo>
                    <a:pt x="1069" y="7031"/>
                  </a:lnTo>
                  <a:cubicBezTo>
                    <a:pt x="1047" y="7109"/>
                    <a:pt x="1111" y="7179"/>
                    <a:pt x="1189" y="7179"/>
                  </a:cubicBezTo>
                  <a:cubicBezTo>
                    <a:pt x="1211" y="7179"/>
                    <a:pt x="1234" y="7173"/>
                    <a:pt x="1257" y="7161"/>
                  </a:cubicBezTo>
                  <a:lnTo>
                    <a:pt x="3682" y="5399"/>
                  </a:lnTo>
                  <a:lnTo>
                    <a:pt x="6121" y="5399"/>
                  </a:lnTo>
                  <a:cubicBezTo>
                    <a:pt x="6526" y="5399"/>
                    <a:pt x="6858" y="5067"/>
                    <a:pt x="6858" y="4663"/>
                  </a:cubicBezTo>
                  <a:lnTo>
                    <a:pt x="6858" y="737"/>
                  </a:lnTo>
                  <a:cubicBezTo>
                    <a:pt x="6858" y="333"/>
                    <a:pt x="6540" y="1"/>
                    <a:pt x="61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45">
              <a:extLst>
                <a:ext uri="{FF2B5EF4-FFF2-40B4-BE49-F238E27FC236}">
                  <a16:creationId xmlns:a16="http://schemas.microsoft.com/office/drawing/2014/main" id="{D35783CF-B18F-1466-CF93-D7E34F2E2A8E}"/>
                </a:ext>
              </a:extLst>
            </p:cNvPr>
            <p:cNvSpPr/>
            <p:nvPr/>
          </p:nvSpPr>
          <p:spPr>
            <a:xfrm>
              <a:off x="4716318" y="3434985"/>
              <a:ext cx="188690" cy="137311"/>
            </a:xfrm>
            <a:custGeom>
              <a:avLst/>
              <a:gdLst/>
              <a:ahLst/>
              <a:cxnLst/>
              <a:rect l="l" t="t" r="r" b="b"/>
              <a:pathLst>
                <a:path w="5385" h="3681" extrusionOk="0">
                  <a:moveTo>
                    <a:pt x="332" y="1"/>
                  </a:moveTo>
                  <a:cubicBezTo>
                    <a:pt x="116" y="376"/>
                    <a:pt x="0" y="795"/>
                    <a:pt x="0" y="1228"/>
                  </a:cubicBezTo>
                  <a:cubicBezTo>
                    <a:pt x="0" y="2620"/>
                    <a:pt x="1135" y="3681"/>
                    <a:pt x="2446" y="3681"/>
                  </a:cubicBezTo>
                  <a:cubicBezTo>
                    <a:pt x="2658" y="3681"/>
                    <a:pt x="2873" y="3653"/>
                    <a:pt x="3090" y="3595"/>
                  </a:cubicBezTo>
                  <a:cubicBezTo>
                    <a:pt x="4634" y="3176"/>
                    <a:pt x="5385" y="1401"/>
                    <a:pt x="457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45">
              <a:extLst>
                <a:ext uri="{FF2B5EF4-FFF2-40B4-BE49-F238E27FC236}">
                  <a16:creationId xmlns:a16="http://schemas.microsoft.com/office/drawing/2014/main" id="{5CFC17F6-3507-2F23-8178-A37A3FC36B06}"/>
                </a:ext>
              </a:extLst>
            </p:cNvPr>
            <p:cNvSpPr/>
            <p:nvPr/>
          </p:nvSpPr>
          <p:spPr>
            <a:xfrm>
              <a:off x="4793193" y="3572142"/>
              <a:ext cx="17730" cy="36818"/>
            </a:xfrm>
            <a:custGeom>
              <a:avLst/>
              <a:gdLst/>
              <a:ahLst/>
              <a:cxnLst/>
              <a:rect l="l" t="t" r="r" b="b"/>
              <a:pathLst>
                <a:path w="506" h="987" extrusionOk="0">
                  <a:moveTo>
                    <a:pt x="260" y="1"/>
                  </a:moveTo>
                  <a:cubicBezTo>
                    <a:pt x="138" y="1"/>
                    <a:pt x="15" y="84"/>
                    <a:pt x="15" y="250"/>
                  </a:cubicBezTo>
                  <a:lnTo>
                    <a:pt x="15" y="741"/>
                  </a:lnTo>
                  <a:cubicBezTo>
                    <a:pt x="1" y="871"/>
                    <a:pt x="116" y="986"/>
                    <a:pt x="260" y="986"/>
                  </a:cubicBezTo>
                  <a:cubicBezTo>
                    <a:pt x="390" y="986"/>
                    <a:pt x="491" y="871"/>
                    <a:pt x="506" y="741"/>
                  </a:cubicBezTo>
                  <a:lnTo>
                    <a:pt x="506" y="250"/>
                  </a:lnTo>
                  <a:cubicBezTo>
                    <a:pt x="506" y="84"/>
                    <a:pt x="383" y="1"/>
                    <a:pt x="26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45">
              <a:extLst>
                <a:ext uri="{FF2B5EF4-FFF2-40B4-BE49-F238E27FC236}">
                  <a16:creationId xmlns:a16="http://schemas.microsoft.com/office/drawing/2014/main" id="{E270727F-6F4C-A987-8CD2-7A03A47A146C}"/>
                </a:ext>
              </a:extLst>
            </p:cNvPr>
            <p:cNvSpPr/>
            <p:nvPr/>
          </p:nvSpPr>
          <p:spPr>
            <a:xfrm>
              <a:off x="4733522" y="3407532"/>
              <a:ext cx="137112" cy="146487"/>
            </a:xfrm>
            <a:custGeom>
              <a:avLst/>
              <a:gdLst/>
              <a:ahLst/>
              <a:cxnLst/>
              <a:rect l="l" t="t" r="r" b="b"/>
              <a:pathLst>
                <a:path w="3913" h="3927" extrusionOk="0">
                  <a:moveTo>
                    <a:pt x="1963" y="0"/>
                  </a:moveTo>
                  <a:cubicBezTo>
                    <a:pt x="881" y="0"/>
                    <a:pt x="0" y="881"/>
                    <a:pt x="0" y="1964"/>
                  </a:cubicBezTo>
                  <a:cubicBezTo>
                    <a:pt x="0" y="3046"/>
                    <a:pt x="881" y="3927"/>
                    <a:pt x="1963" y="3927"/>
                  </a:cubicBezTo>
                  <a:cubicBezTo>
                    <a:pt x="3046" y="3927"/>
                    <a:pt x="3912" y="3046"/>
                    <a:pt x="3912" y="1964"/>
                  </a:cubicBezTo>
                  <a:cubicBezTo>
                    <a:pt x="3912" y="881"/>
                    <a:pt x="3046" y="0"/>
                    <a:pt x="19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45">
              <a:extLst>
                <a:ext uri="{FF2B5EF4-FFF2-40B4-BE49-F238E27FC236}">
                  <a16:creationId xmlns:a16="http://schemas.microsoft.com/office/drawing/2014/main" id="{E9D7EA26-DBA3-0D05-AABC-B45A532CFF6D}"/>
                </a:ext>
              </a:extLst>
            </p:cNvPr>
            <p:cNvSpPr/>
            <p:nvPr/>
          </p:nvSpPr>
          <p:spPr>
            <a:xfrm>
              <a:off x="4750726" y="3425846"/>
              <a:ext cx="103193" cy="109856"/>
            </a:xfrm>
            <a:custGeom>
              <a:avLst/>
              <a:gdLst/>
              <a:ahLst/>
              <a:cxnLst/>
              <a:rect l="l" t="t" r="r" b="b"/>
              <a:pathLst>
                <a:path w="2945" h="2945" extrusionOk="0">
                  <a:moveTo>
                    <a:pt x="1472" y="0"/>
                  </a:moveTo>
                  <a:cubicBezTo>
                    <a:pt x="650" y="0"/>
                    <a:pt x="0" y="664"/>
                    <a:pt x="0" y="1473"/>
                  </a:cubicBezTo>
                  <a:cubicBezTo>
                    <a:pt x="0" y="2281"/>
                    <a:pt x="650" y="2945"/>
                    <a:pt x="1472" y="2945"/>
                  </a:cubicBezTo>
                  <a:cubicBezTo>
                    <a:pt x="2281" y="2945"/>
                    <a:pt x="2945" y="2281"/>
                    <a:pt x="2945" y="1473"/>
                  </a:cubicBezTo>
                  <a:cubicBezTo>
                    <a:pt x="2945" y="664"/>
                    <a:pt x="2281" y="0"/>
                    <a:pt x="14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45">
              <a:extLst>
                <a:ext uri="{FF2B5EF4-FFF2-40B4-BE49-F238E27FC236}">
                  <a16:creationId xmlns:a16="http://schemas.microsoft.com/office/drawing/2014/main" id="{1D22B83F-A466-3CB5-20D3-FA2B21D0F74A}"/>
                </a:ext>
              </a:extLst>
            </p:cNvPr>
            <p:cNvSpPr/>
            <p:nvPr/>
          </p:nvSpPr>
          <p:spPr>
            <a:xfrm>
              <a:off x="4767019" y="3471391"/>
              <a:ext cx="70220" cy="82625"/>
            </a:xfrm>
            <a:custGeom>
              <a:avLst/>
              <a:gdLst/>
              <a:ahLst/>
              <a:cxnLst/>
              <a:rect l="l" t="t" r="r" b="b"/>
              <a:pathLst>
                <a:path w="2004" h="2215" extrusionOk="0">
                  <a:moveTo>
                    <a:pt x="1736" y="1"/>
                  </a:moveTo>
                  <a:cubicBezTo>
                    <a:pt x="1625" y="1"/>
                    <a:pt x="1523" y="81"/>
                    <a:pt x="1498" y="194"/>
                  </a:cubicBezTo>
                  <a:lnTo>
                    <a:pt x="1484" y="237"/>
                  </a:lnTo>
                  <a:lnTo>
                    <a:pt x="517" y="237"/>
                  </a:lnTo>
                  <a:lnTo>
                    <a:pt x="502" y="194"/>
                  </a:lnTo>
                  <a:cubicBezTo>
                    <a:pt x="466" y="67"/>
                    <a:pt x="369" y="11"/>
                    <a:pt x="271" y="11"/>
                  </a:cubicBezTo>
                  <a:cubicBezTo>
                    <a:pt x="136" y="11"/>
                    <a:pt x="1" y="119"/>
                    <a:pt x="26" y="295"/>
                  </a:cubicBezTo>
                  <a:lnTo>
                    <a:pt x="430" y="2128"/>
                  </a:lnTo>
                  <a:cubicBezTo>
                    <a:pt x="603" y="2171"/>
                    <a:pt x="776" y="2200"/>
                    <a:pt x="950" y="2200"/>
                  </a:cubicBezTo>
                  <a:lnTo>
                    <a:pt x="632" y="742"/>
                  </a:lnTo>
                  <a:lnTo>
                    <a:pt x="1383" y="742"/>
                  </a:lnTo>
                  <a:lnTo>
                    <a:pt x="1051" y="2215"/>
                  </a:lnTo>
                  <a:cubicBezTo>
                    <a:pt x="1224" y="2200"/>
                    <a:pt x="1397" y="2171"/>
                    <a:pt x="1570" y="2128"/>
                  </a:cubicBezTo>
                  <a:lnTo>
                    <a:pt x="1975" y="309"/>
                  </a:lnTo>
                  <a:cubicBezTo>
                    <a:pt x="2003" y="165"/>
                    <a:pt x="1917" y="35"/>
                    <a:pt x="1787" y="6"/>
                  </a:cubicBezTo>
                  <a:cubicBezTo>
                    <a:pt x="1770" y="2"/>
                    <a:pt x="1753" y="1"/>
                    <a:pt x="173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45">
              <a:extLst>
                <a:ext uri="{FF2B5EF4-FFF2-40B4-BE49-F238E27FC236}">
                  <a16:creationId xmlns:a16="http://schemas.microsoft.com/office/drawing/2014/main" id="{8528B516-C697-18EE-E302-25534017CE49}"/>
                </a:ext>
              </a:extLst>
            </p:cNvPr>
            <p:cNvSpPr/>
            <p:nvPr/>
          </p:nvSpPr>
          <p:spPr>
            <a:xfrm>
              <a:off x="4776515" y="3548605"/>
              <a:ext cx="51614" cy="42040"/>
            </a:xfrm>
            <a:custGeom>
              <a:avLst/>
              <a:gdLst/>
              <a:ahLst/>
              <a:cxnLst/>
              <a:rect l="l" t="t" r="r" b="b"/>
              <a:pathLst>
                <a:path w="1473" h="1127" extrusionOk="0">
                  <a:moveTo>
                    <a:pt x="0" y="0"/>
                  </a:moveTo>
                  <a:lnTo>
                    <a:pt x="0" y="881"/>
                  </a:lnTo>
                  <a:cubicBezTo>
                    <a:pt x="0" y="1011"/>
                    <a:pt x="101" y="1126"/>
                    <a:pt x="246" y="1126"/>
                  </a:cubicBezTo>
                  <a:lnTo>
                    <a:pt x="1227" y="1126"/>
                  </a:lnTo>
                  <a:cubicBezTo>
                    <a:pt x="1357" y="1126"/>
                    <a:pt x="1473" y="1011"/>
                    <a:pt x="1473" y="881"/>
                  </a:cubicBezTo>
                  <a:lnTo>
                    <a:pt x="14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45">
              <a:extLst>
                <a:ext uri="{FF2B5EF4-FFF2-40B4-BE49-F238E27FC236}">
                  <a16:creationId xmlns:a16="http://schemas.microsoft.com/office/drawing/2014/main" id="{2FD4552A-8B39-6522-5156-D6B75DE8941B}"/>
                </a:ext>
              </a:extLst>
            </p:cNvPr>
            <p:cNvSpPr/>
            <p:nvPr/>
          </p:nvSpPr>
          <p:spPr>
            <a:xfrm>
              <a:off x="4776515" y="3548605"/>
              <a:ext cx="25824" cy="42040"/>
            </a:xfrm>
            <a:custGeom>
              <a:avLst/>
              <a:gdLst/>
              <a:ahLst/>
              <a:cxnLst/>
              <a:rect l="l" t="t" r="r" b="b"/>
              <a:pathLst>
                <a:path w="737" h="1127" extrusionOk="0">
                  <a:moveTo>
                    <a:pt x="0" y="0"/>
                  </a:moveTo>
                  <a:lnTo>
                    <a:pt x="0" y="881"/>
                  </a:lnTo>
                  <a:cubicBezTo>
                    <a:pt x="0" y="1011"/>
                    <a:pt x="101" y="1126"/>
                    <a:pt x="246" y="1126"/>
                  </a:cubicBezTo>
                  <a:lnTo>
                    <a:pt x="736" y="1126"/>
                  </a:lnTo>
                  <a:cubicBezTo>
                    <a:pt x="592" y="1126"/>
                    <a:pt x="477" y="1011"/>
                    <a:pt x="491" y="881"/>
                  </a:cubicBezTo>
                  <a:lnTo>
                    <a:pt x="49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2" name="Google Shape;1012;p45">
            <a:extLst>
              <a:ext uri="{FF2B5EF4-FFF2-40B4-BE49-F238E27FC236}">
                <a16:creationId xmlns:a16="http://schemas.microsoft.com/office/drawing/2014/main" id="{A045D688-092F-4BC4-F6BF-71C797C4F35D}"/>
              </a:ext>
            </a:extLst>
          </p:cNvPr>
          <p:cNvGrpSpPr/>
          <p:nvPr/>
        </p:nvGrpSpPr>
        <p:grpSpPr>
          <a:xfrm>
            <a:off x="1510696" y="1838261"/>
            <a:ext cx="694057" cy="504229"/>
            <a:chOff x="6170579" y="2008311"/>
            <a:chExt cx="694057" cy="504229"/>
          </a:xfrm>
        </p:grpSpPr>
        <p:sp>
          <p:nvSpPr>
            <p:cNvPr id="1013" name="Google Shape;1013;p45">
              <a:extLst>
                <a:ext uri="{FF2B5EF4-FFF2-40B4-BE49-F238E27FC236}">
                  <a16:creationId xmlns:a16="http://schemas.microsoft.com/office/drawing/2014/main" id="{AB3A78EA-AB9D-74F9-0491-6BFE52BD3978}"/>
                </a:ext>
              </a:extLst>
            </p:cNvPr>
            <p:cNvSpPr/>
            <p:nvPr/>
          </p:nvSpPr>
          <p:spPr>
            <a:xfrm>
              <a:off x="6204090" y="2008311"/>
              <a:ext cx="627035" cy="459526"/>
            </a:xfrm>
            <a:custGeom>
              <a:avLst/>
              <a:gdLst/>
              <a:ahLst/>
              <a:cxnLst/>
              <a:rect l="l" t="t" r="r" b="b"/>
              <a:pathLst>
                <a:path w="12892" h="9447" extrusionOk="0">
                  <a:moveTo>
                    <a:pt x="460" y="1"/>
                  </a:moveTo>
                  <a:cubicBezTo>
                    <a:pt x="211" y="1"/>
                    <a:pt x="0" y="212"/>
                    <a:pt x="0" y="460"/>
                  </a:cubicBezTo>
                  <a:lnTo>
                    <a:pt x="0" y="9447"/>
                  </a:lnTo>
                  <a:lnTo>
                    <a:pt x="12891" y="9447"/>
                  </a:lnTo>
                  <a:lnTo>
                    <a:pt x="12891" y="460"/>
                  </a:lnTo>
                  <a:cubicBezTo>
                    <a:pt x="12891" y="212"/>
                    <a:pt x="12690" y="11"/>
                    <a:pt x="124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45">
              <a:extLst>
                <a:ext uri="{FF2B5EF4-FFF2-40B4-BE49-F238E27FC236}">
                  <a16:creationId xmlns:a16="http://schemas.microsoft.com/office/drawing/2014/main" id="{C3BE9A4C-4CA6-C120-BA46-1C30439A514A}"/>
                </a:ext>
              </a:extLst>
            </p:cNvPr>
            <p:cNvSpPr/>
            <p:nvPr/>
          </p:nvSpPr>
          <p:spPr>
            <a:xfrm>
              <a:off x="6248740" y="2053500"/>
              <a:ext cx="537688" cy="358009"/>
            </a:xfrm>
            <a:custGeom>
              <a:avLst/>
              <a:gdLst/>
              <a:ahLst/>
              <a:cxnLst/>
              <a:rect l="l" t="t" r="r" b="b"/>
              <a:pathLst>
                <a:path w="11055" h="7360" extrusionOk="0">
                  <a:moveTo>
                    <a:pt x="231" y="0"/>
                  </a:moveTo>
                  <a:cubicBezTo>
                    <a:pt x="106" y="0"/>
                    <a:pt x="1" y="106"/>
                    <a:pt x="1" y="230"/>
                  </a:cubicBezTo>
                  <a:lnTo>
                    <a:pt x="1" y="7130"/>
                  </a:lnTo>
                  <a:cubicBezTo>
                    <a:pt x="1" y="7264"/>
                    <a:pt x="106" y="7360"/>
                    <a:pt x="231" y="7360"/>
                  </a:cubicBezTo>
                  <a:lnTo>
                    <a:pt x="10825" y="7360"/>
                  </a:lnTo>
                  <a:cubicBezTo>
                    <a:pt x="10949" y="7360"/>
                    <a:pt x="11055" y="7255"/>
                    <a:pt x="11055" y="7130"/>
                  </a:cubicBezTo>
                  <a:lnTo>
                    <a:pt x="11055" y="230"/>
                  </a:lnTo>
                  <a:cubicBezTo>
                    <a:pt x="11055" y="106"/>
                    <a:pt x="10949" y="0"/>
                    <a:pt x="108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45">
              <a:extLst>
                <a:ext uri="{FF2B5EF4-FFF2-40B4-BE49-F238E27FC236}">
                  <a16:creationId xmlns:a16="http://schemas.microsoft.com/office/drawing/2014/main" id="{FB340C6C-E1F3-4FAB-39BD-80FD33EB76BC}"/>
                </a:ext>
              </a:extLst>
            </p:cNvPr>
            <p:cNvSpPr/>
            <p:nvPr/>
          </p:nvSpPr>
          <p:spPr>
            <a:xfrm>
              <a:off x="6248740" y="2344431"/>
              <a:ext cx="313809" cy="67078"/>
            </a:xfrm>
            <a:custGeom>
              <a:avLst/>
              <a:gdLst/>
              <a:ahLst/>
              <a:cxnLst/>
              <a:rect l="l" t="t" r="r" b="b"/>
              <a:pathLst>
                <a:path w="6452" h="1379" extrusionOk="0">
                  <a:moveTo>
                    <a:pt x="1" y="1"/>
                  </a:moveTo>
                  <a:lnTo>
                    <a:pt x="1" y="1149"/>
                  </a:lnTo>
                  <a:cubicBezTo>
                    <a:pt x="1" y="1274"/>
                    <a:pt x="106" y="1379"/>
                    <a:pt x="231" y="1379"/>
                  </a:cubicBezTo>
                  <a:lnTo>
                    <a:pt x="6451" y="1379"/>
                  </a:lnTo>
                  <a:lnTo>
                    <a:pt x="645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45">
              <a:extLst>
                <a:ext uri="{FF2B5EF4-FFF2-40B4-BE49-F238E27FC236}">
                  <a16:creationId xmlns:a16="http://schemas.microsoft.com/office/drawing/2014/main" id="{DA949F18-55E3-F021-0E39-2F25F364E74B}"/>
                </a:ext>
              </a:extLst>
            </p:cNvPr>
            <p:cNvSpPr/>
            <p:nvPr/>
          </p:nvSpPr>
          <p:spPr>
            <a:xfrm>
              <a:off x="6562500" y="2053500"/>
              <a:ext cx="223927" cy="178810"/>
            </a:xfrm>
            <a:custGeom>
              <a:avLst/>
              <a:gdLst/>
              <a:ahLst/>
              <a:cxnLst/>
              <a:rect l="l" t="t" r="r" b="b"/>
              <a:pathLst>
                <a:path w="4604" h="3676" extrusionOk="0">
                  <a:moveTo>
                    <a:pt x="0" y="0"/>
                  </a:moveTo>
                  <a:lnTo>
                    <a:pt x="0" y="3675"/>
                  </a:lnTo>
                  <a:lnTo>
                    <a:pt x="4604" y="3675"/>
                  </a:lnTo>
                  <a:lnTo>
                    <a:pt x="4604" y="230"/>
                  </a:lnTo>
                  <a:cubicBezTo>
                    <a:pt x="4604" y="106"/>
                    <a:pt x="4498" y="0"/>
                    <a:pt x="437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45">
              <a:extLst>
                <a:ext uri="{FF2B5EF4-FFF2-40B4-BE49-F238E27FC236}">
                  <a16:creationId xmlns:a16="http://schemas.microsoft.com/office/drawing/2014/main" id="{C3544794-EFCA-1CB3-0853-004BF7505FCC}"/>
                </a:ext>
              </a:extLst>
            </p:cNvPr>
            <p:cNvSpPr/>
            <p:nvPr/>
          </p:nvSpPr>
          <p:spPr>
            <a:xfrm>
              <a:off x="6562500" y="2232262"/>
              <a:ext cx="223927" cy="179248"/>
            </a:xfrm>
            <a:custGeom>
              <a:avLst/>
              <a:gdLst/>
              <a:ahLst/>
              <a:cxnLst/>
              <a:rect l="l" t="t" r="r" b="b"/>
              <a:pathLst>
                <a:path w="4604" h="3685" extrusionOk="0">
                  <a:moveTo>
                    <a:pt x="0" y="0"/>
                  </a:moveTo>
                  <a:lnTo>
                    <a:pt x="0" y="3685"/>
                  </a:lnTo>
                  <a:lnTo>
                    <a:pt x="4374" y="3685"/>
                  </a:lnTo>
                  <a:cubicBezTo>
                    <a:pt x="4498" y="3685"/>
                    <a:pt x="4604" y="3589"/>
                    <a:pt x="4604" y="3455"/>
                  </a:cubicBezTo>
                  <a:lnTo>
                    <a:pt x="460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45">
              <a:extLst>
                <a:ext uri="{FF2B5EF4-FFF2-40B4-BE49-F238E27FC236}">
                  <a16:creationId xmlns:a16="http://schemas.microsoft.com/office/drawing/2014/main" id="{D3346BC4-AE1D-0179-B7F4-66B1CB9E0E57}"/>
                </a:ext>
              </a:extLst>
            </p:cNvPr>
            <p:cNvSpPr/>
            <p:nvPr/>
          </p:nvSpPr>
          <p:spPr>
            <a:xfrm>
              <a:off x="6170579" y="2456650"/>
              <a:ext cx="694057" cy="55890"/>
            </a:xfrm>
            <a:custGeom>
              <a:avLst/>
              <a:gdLst/>
              <a:ahLst/>
              <a:cxnLst/>
              <a:rect l="l" t="t" r="r" b="b"/>
              <a:pathLst>
                <a:path w="14270" h="1149" extrusionOk="0">
                  <a:moveTo>
                    <a:pt x="230" y="0"/>
                  </a:moveTo>
                  <a:cubicBezTo>
                    <a:pt x="105" y="0"/>
                    <a:pt x="0" y="96"/>
                    <a:pt x="0" y="230"/>
                  </a:cubicBezTo>
                  <a:lnTo>
                    <a:pt x="0" y="689"/>
                  </a:lnTo>
                  <a:cubicBezTo>
                    <a:pt x="0" y="938"/>
                    <a:pt x="201" y="1149"/>
                    <a:pt x="460" y="1149"/>
                  </a:cubicBezTo>
                  <a:lnTo>
                    <a:pt x="13810" y="1149"/>
                  </a:lnTo>
                  <a:cubicBezTo>
                    <a:pt x="14068" y="1149"/>
                    <a:pt x="14269" y="938"/>
                    <a:pt x="14269" y="689"/>
                  </a:cubicBezTo>
                  <a:lnTo>
                    <a:pt x="14269" y="230"/>
                  </a:lnTo>
                  <a:cubicBezTo>
                    <a:pt x="14269" y="96"/>
                    <a:pt x="14174" y="0"/>
                    <a:pt x="140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45">
              <a:extLst>
                <a:ext uri="{FF2B5EF4-FFF2-40B4-BE49-F238E27FC236}">
                  <a16:creationId xmlns:a16="http://schemas.microsoft.com/office/drawing/2014/main" id="{A04C3CAC-68BD-7C10-552A-06121EE2C0B6}"/>
                </a:ext>
              </a:extLst>
            </p:cNvPr>
            <p:cNvSpPr/>
            <p:nvPr/>
          </p:nvSpPr>
          <p:spPr>
            <a:xfrm>
              <a:off x="6170579" y="2456650"/>
              <a:ext cx="694057" cy="22376"/>
            </a:xfrm>
            <a:custGeom>
              <a:avLst/>
              <a:gdLst/>
              <a:ahLst/>
              <a:cxnLst/>
              <a:rect l="l" t="t" r="r" b="b"/>
              <a:pathLst>
                <a:path w="14270" h="460" extrusionOk="0">
                  <a:moveTo>
                    <a:pt x="230" y="0"/>
                  </a:moveTo>
                  <a:cubicBezTo>
                    <a:pt x="105" y="0"/>
                    <a:pt x="0" y="96"/>
                    <a:pt x="0" y="230"/>
                  </a:cubicBezTo>
                  <a:lnTo>
                    <a:pt x="0" y="460"/>
                  </a:lnTo>
                  <a:lnTo>
                    <a:pt x="14269" y="460"/>
                  </a:lnTo>
                  <a:lnTo>
                    <a:pt x="14269" y="230"/>
                  </a:lnTo>
                  <a:cubicBezTo>
                    <a:pt x="14269" y="96"/>
                    <a:pt x="14174" y="0"/>
                    <a:pt x="140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45">
              <a:extLst>
                <a:ext uri="{FF2B5EF4-FFF2-40B4-BE49-F238E27FC236}">
                  <a16:creationId xmlns:a16="http://schemas.microsoft.com/office/drawing/2014/main" id="{5920408D-E53C-2095-835B-46DED846D10D}"/>
                </a:ext>
              </a:extLst>
            </p:cNvPr>
            <p:cNvSpPr/>
            <p:nvPr/>
          </p:nvSpPr>
          <p:spPr>
            <a:xfrm>
              <a:off x="6450294" y="2456650"/>
              <a:ext cx="134580" cy="33563"/>
            </a:xfrm>
            <a:custGeom>
              <a:avLst/>
              <a:gdLst/>
              <a:ahLst/>
              <a:cxnLst/>
              <a:rect l="l" t="t" r="r" b="b"/>
              <a:pathLst>
                <a:path w="2767" h="690" extrusionOk="0">
                  <a:moveTo>
                    <a:pt x="1" y="0"/>
                  </a:moveTo>
                  <a:lnTo>
                    <a:pt x="326" y="479"/>
                  </a:lnTo>
                  <a:cubicBezTo>
                    <a:pt x="412" y="613"/>
                    <a:pt x="556" y="689"/>
                    <a:pt x="709" y="689"/>
                  </a:cubicBezTo>
                  <a:lnTo>
                    <a:pt x="2059" y="689"/>
                  </a:lnTo>
                  <a:cubicBezTo>
                    <a:pt x="2212" y="689"/>
                    <a:pt x="2355" y="613"/>
                    <a:pt x="2441" y="479"/>
                  </a:cubicBezTo>
                  <a:lnTo>
                    <a:pt x="276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45">
              <a:extLst>
                <a:ext uri="{FF2B5EF4-FFF2-40B4-BE49-F238E27FC236}">
                  <a16:creationId xmlns:a16="http://schemas.microsoft.com/office/drawing/2014/main" id="{DB76D08F-0798-339C-2E79-5C486EBD3356}"/>
                </a:ext>
              </a:extLst>
            </p:cNvPr>
            <p:cNvSpPr/>
            <p:nvPr/>
          </p:nvSpPr>
          <p:spPr>
            <a:xfrm>
              <a:off x="6618336" y="2187559"/>
              <a:ext cx="111769" cy="44751"/>
            </a:xfrm>
            <a:custGeom>
              <a:avLst/>
              <a:gdLst/>
              <a:ahLst/>
              <a:cxnLst/>
              <a:rect l="l" t="t" r="r" b="b"/>
              <a:pathLst>
                <a:path w="2298" h="920" extrusionOk="0">
                  <a:moveTo>
                    <a:pt x="690" y="1"/>
                  </a:moveTo>
                  <a:lnTo>
                    <a:pt x="317" y="125"/>
                  </a:lnTo>
                  <a:cubicBezTo>
                    <a:pt x="125" y="182"/>
                    <a:pt x="1" y="364"/>
                    <a:pt x="1" y="556"/>
                  </a:cubicBezTo>
                  <a:lnTo>
                    <a:pt x="1" y="919"/>
                  </a:lnTo>
                  <a:lnTo>
                    <a:pt x="2298" y="919"/>
                  </a:lnTo>
                  <a:lnTo>
                    <a:pt x="2298" y="556"/>
                  </a:lnTo>
                  <a:cubicBezTo>
                    <a:pt x="2298" y="364"/>
                    <a:pt x="2173" y="182"/>
                    <a:pt x="1991" y="125"/>
                  </a:cubicBezTo>
                  <a:lnTo>
                    <a:pt x="1609" y="1"/>
                  </a:lnTo>
                  <a:close/>
                </a:path>
              </a:pathLst>
            </a:custGeom>
            <a:solidFill>
              <a:srgbClr val="DD7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45">
              <a:extLst>
                <a:ext uri="{FF2B5EF4-FFF2-40B4-BE49-F238E27FC236}">
                  <a16:creationId xmlns:a16="http://schemas.microsoft.com/office/drawing/2014/main" id="{FEC5F197-E93A-1E3C-89B4-88A0971D4539}"/>
                </a:ext>
              </a:extLst>
            </p:cNvPr>
            <p:cNvSpPr/>
            <p:nvPr/>
          </p:nvSpPr>
          <p:spPr>
            <a:xfrm>
              <a:off x="6651848" y="2154044"/>
              <a:ext cx="45233" cy="56377"/>
            </a:xfrm>
            <a:custGeom>
              <a:avLst/>
              <a:gdLst/>
              <a:ahLst/>
              <a:cxnLst/>
              <a:rect l="l" t="t" r="r" b="b"/>
              <a:pathLst>
                <a:path w="930" h="1159" extrusionOk="0">
                  <a:moveTo>
                    <a:pt x="1" y="0"/>
                  </a:moveTo>
                  <a:lnTo>
                    <a:pt x="1" y="690"/>
                  </a:lnTo>
                  <a:cubicBezTo>
                    <a:pt x="1" y="948"/>
                    <a:pt x="211" y="1158"/>
                    <a:pt x="460" y="1158"/>
                  </a:cubicBezTo>
                  <a:cubicBezTo>
                    <a:pt x="719" y="1158"/>
                    <a:pt x="929" y="948"/>
                    <a:pt x="929" y="690"/>
                  </a:cubicBezTo>
                  <a:lnTo>
                    <a:pt x="929" y="0"/>
                  </a:lnTo>
                  <a:close/>
                </a:path>
              </a:pathLst>
            </a:custGeom>
            <a:solidFill>
              <a:srgbClr val="F7A4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45">
              <a:extLst>
                <a:ext uri="{FF2B5EF4-FFF2-40B4-BE49-F238E27FC236}">
                  <a16:creationId xmlns:a16="http://schemas.microsoft.com/office/drawing/2014/main" id="{C0FBBABE-46B7-6688-B3EF-98327A6540B8}"/>
                </a:ext>
              </a:extLst>
            </p:cNvPr>
            <p:cNvSpPr/>
            <p:nvPr/>
          </p:nvSpPr>
          <p:spPr>
            <a:xfrm>
              <a:off x="6640710" y="2098203"/>
              <a:ext cx="67509" cy="78217"/>
            </a:xfrm>
            <a:custGeom>
              <a:avLst/>
              <a:gdLst/>
              <a:ahLst/>
              <a:cxnLst/>
              <a:rect l="l" t="t" r="r" b="b"/>
              <a:pathLst>
                <a:path w="1388" h="1608" extrusionOk="0">
                  <a:moveTo>
                    <a:pt x="460" y="0"/>
                  </a:moveTo>
                  <a:cubicBezTo>
                    <a:pt x="211" y="0"/>
                    <a:pt x="0" y="201"/>
                    <a:pt x="0" y="459"/>
                  </a:cubicBezTo>
                  <a:lnTo>
                    <a:pt x="0" y="919"/>
                  </a:lnTo>
                  <a:cubicBezTo>
                    <a:pt x="0" y="1302"/>
                    <a:pt x="316" y="1608"/>
                    <a:pt x="689" y="1608"/>
                  </a:cubicBezTo>
                  <a:cubicBezTo>
                    <a:pt x="1072" y="1608"/>
                    <a:pt x="1388" y="1302"/>
                    <a:pt x="1388" y="919"/>
                  </a:cubicBezTo>
                  <a:lnTo>
                    <a:pt x="1388" y="459"/>
                  </a:lnTo>
                  <a:cubicBezTo>
                    <a:pt x="1388" y="201"/>
                    <a:pt x="1177" y="0"/>
                    <a:pt x="928" y="0"/>
                  </a:cubicBezTo>
                  <a:close/>
                </a:path>
              </a:pathLst>
            </a:custGeom>
            <a:solidFill>
              <a:srgbClr val="F7A4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45">
              <a:extLst>
                <a:ext uri="{FF2B5EF4-FFF2-40B4-BE49-F238E27FC236}">
                  <a16:creationId xmlns:a16="http://schemas.microsoft.com/office/drawing/2014/main" id="{27C5B60C-EF72-8DFC-0F7F-0695309C5D4F}"/>
                </a:ext>
              </a:extLst>
            </p:cNvPr>
            <p:cNvSpPr/>
            <p:nvPr/>
          </p:nvSpPr>
          <p:spPr>
            <a:xfrm>
              <a:off x="6640710" y="2098203"/>
              <a:ext cx="44698" cy="78412"/>
            </a:xfrm>
            <a:custGeom>
              <a:avLst/>
              <a:gdLst/>
              <a:ahLst/>
              <a:cxnLst/>
              <a:rect l="l" t="t" r="r" b="b"/>
              <a:pathLst>
                <a:path w="919" h="1612" extrusionOk="0">
                  <a:moveTo>
                    <a:pt x="460" y="0"/>
                  </a:moveTo>
                  <a:cubicBezTo>
                    <a:pt x="211" y="0"/>
                    <a:pt x="0" y="201"/>
                    <a:pt x="0" y="459"/>
                  </a:cubicBezTo>
                  <a:lnTo>
                    <a:pt x="0" y="919"/>
                  </a:lnTo>
                  <a:cubicBezTo>
                    <a:pt x="0" y="1314"/>
                    <a:pt x="320" y="1611"/>
                    <a:pt x="685" y="1611"/>
                  </a:cubicBezTo>
                  <a:cubicBezTo>
                    <a:pt x="762" y="1611"/>
                    <a:pt x="841" y="1598"/>
                    <a:pt x="919" y="1570"/>
                  </a:cubicBezTo>
                  <a:cubicBezTo>
                    <a:pt x="651" y="1474"/>
                    <a:pt x="460" y="1206"/>
                    <a:pt x="460" y="919"/>
                  </a:cubicBezTo>
                  <a:lnTo>
                    <a:pt x="460" y="459"/>
                  </a:lnTo>
                  <a:cubicBezTo>
                    <a:pt x="460" y="201"/>
                    <a:pt x="670" y="0"/>
                    <a:pt x="919" y="0"/>
                  </a:cubicBezTo>
                  <a:close/>
                </a:path>
              </a:pathLst>
            </a:custGeom>
            <a:solidFill>
              <a:srgbClr val="F7A4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45">
              <a:extLst>
                <a:ext uri="{FF2B5EF4-FFF2-40B4-BE49-F238E27FC236}">
                  <a16:creationId xmlns:a16="http://schemas.microsoft.com/office/drawing/2014/main" id="{20246ACF-2B0B-5DFB-0C43-C8F4F03E9423}"/>
                </a:ext>
              </a:extLst>
            </p:cNvPr>
            <p:cNvSpPr/>
            <p:nvPr/>
          </p:nvSpPr>
          <p:spPr>
            <a:xfrm>
              <a:off x="6640710" y="2098203"/>
              <a:ext cx="67509" cy="33077"/>
            </a:xfrm>
            <a:custGeom>
              <a:avLst/>
              <a:gdLst/>
              <a:ahLst/>
              <a:cxnLst/>
              <a:rect l="l" t="t" r="r" b="b"/>
              <a:pathLst>
                <a:path w="1388" h="680" extrusionOk="0">
                  <a:moveTo>
                    <a:pt x="460" y="0"/>
                  </a:moveTo>
                  <a:cubicBezTo>
                    <a:pt x="211" y="0"/>
                    <a:pt x="0" y="201"/>
                    <a:pt x="0" y="459"/>
                  </a:cubicBezTo>
                  <a:cubicBezTo>
                    <a:pt x="450" y="593"/>
                    <a:pt x="919" y="670"/>
                    <a:pt x="1388" y="680"/>
                  </a:cubicBezTo>
                  <a:lnTo>
                    <a:pt x="1388" y="459"/>
                  </a:lnTo>
                  <a:cubicBezTo>
                    <a:pt x="1388" y="201"/>
                    <a:pt x="1177" y="0"/>
                    <a:pt x="91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45">
              <a:extLst>
                <a:ext uri="{FF2B5EF4-FFF2-40B4-BE49-F238E27FC236}">
                  <a16:creationId xmlns:a16="http://schemas.microsoft.com/office/drawing/2014/main" id="{EA796B22-DB53-6365-CE57-D735C5BFDC81}"/>
                </a:ext>
              </a:extLst>
            </p:cNvPr>
            <p:cNvSpPr/>
            <p:nvPr/>
          </p:nvSpPr>
          <p:spPr>
            <a:xfrm>
              <a:off x="6640710" y="2098203"/>
              <a:ext cx="44698" cy="27969"/>
            </a:xfrm>
            <a:custGeom>
              <a:avLst/>
              <a:gdLst/>
              <a:ahLst/>
              <a:cxnLst/>
              <a:rect l="l" t="t" r="r" b="b"/>
              <a:pathLst>
                <a:path w="919" h="575" extrusionOk="0">
                  <a:moveTo>
                    <a:pt x="460" y="0"/>
                  </a:moveTo>
                  <a:cubicBezTo>
                    <a:pt x="211" y="0"/>
                    <a:pt x="0" y="201"/>
                    <a:pt x="0" y="459"/>
                  </a:cubicBezTo>
                  <a:cubicBezTo>
                    <a:pt x="153" y="507"/>
                    <a:pt x="306" y="546"/>
                    <a:pt x="460" y="574"/>
                  </a:cubicBezTo>
                  <a:lnTo>
                    <a:pt x="460" y="459"/>
                  </a:lnTo>
                  <a:cubicBezTo>
                    <a:pt x="460" y="201"/>
                    <a:pt x="670" y="0"/>
                    <a:pt x="91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45">
              <a:extLst>
                <a:ext uri="{FF2B5EF4-FFF2-40B4-BE49-F238E27FC236}">
                  <a16:creationId xmlns:a16="http://schemas.microsoft.com/office/drawing/2014/main" id="{85A4539E-D651-5C91-0408-09E82BEE8EFE}"/>
                </a:ext>
              </a:extLst>
            </p:cNvPr>
            <p:cNvSpPr/>
            <p:nvPr/>
          </p:nvSpPr>
          <p:spPr>
            <a:xfrm>
              <a:off x="6618336" y="2366807"/>
              <a:ext cx="111769" cy="44702"/>
            </a:xfrm>
            <a:custGeom>
              <a:avLst/>
              <a:gdLst/>
              <a:ahLst/>
              <a:cxnLst/>
              <a:rect l="l" t="t" r="r" b="b"/>
              <a:pathLst>
                <a:path w="2298" h="919" extrusionOk="0">
                  <a:moveTo>
                    <a:pt x="690" y="0"/>
                  </a:moveTo>
                  <a:lnTo>
                    <a:pt x="317" y="115"/>
                  </a:lnTo>
                  <a:cubicBezTo>
                    <a:pt x="125" y="182"/>
                    <a:pt x="1" y="354"/>
                    <a:pt x="1" y="555"/>
                  </a:cubicBezTo>
                  <a:lnTo>
                    <a:pt x="1" y="919"/>
                  </a:lnTo>
                  <a:lnTo>
                    <a:pt x="2298" y="919"/>
                  </a:lnTo>
                  <a:lnTo>
                    <a:pt x="2298" y="555"/>
                  </a:lnTo>
                  <a:cubicBezTo>
                    <a:pt x="2298" y="354"/>
                    <a:pt x="2173" y="182"/>
                    <a:pt x="1991" y="115"/>
                  </a:cubicBezTo>
                  <a:lnTo>
                    <a:pt x="1609" y="0"/>
                  </a:lnTo>
                  <a:close/>
                </a:path>
              </a:pathLst>
            </a:custGeom>
            <a:solidFill>
              <a:srgbClr val="CE53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45">
              <a:extLst>
                <a:ext uri="{FF2B5EF4-FFF2-40B4-BE49-F238E27FC236}">
                  <a16:creationId xmlns:a16="http://schemas.microsoft.com/office/drawing/2014/main" id="{511F668B-4284-116F-9380-78B79FA356C3}"/>
                </a:ext>
              </a:extLst>
            </p:cNvPr>
            <p:cNvSpPr/>
            <p:nvPr/>
          </p:nvSpPr>
          <p:spPr>
            <a:xfrm>
              <a:off x="6651848" y="2333292"/>
              <a:ext cx="45233" cy="55890"/>
            </a:xfrm>
            <a:custGeom>
              <a:avLst/>
              <a:gdLst/>
              <a:ahLst/>
              <a:cxnLst/>
              <a:rect l="l" t="t" r="r" b="b"/>
              <a:pathLst>
                <a:path w="930" h="1149" extrusionOk="0">
                  <a:moveTo>
                    <a:pt x="1" y="0"/>
                  </a:moveTo>
                  <a:lnTo>
                    <a:pt x="1" y="689"/>
                  </a:lnTo>
                  <a:cubicBezTo>
                    <a:pt x="1" y="947"/>
                    <a:pt x="211" y="1148"/>
                    <a:pt x="460" y="1148"/>
                  </a:cubicBezTo>
                  <a:cubicBezTo>
                    <a:pt x="719" y="1148"/>
                    <a:pt x="929" y="947"/>
                    <a:pt x="929" y="689"/>
                  </a:cubicBezTo>
                  <a:lnTo>
                    <a:pt x="929" y="0"/>
                  </a:lnTo>
                  <a:close/>
                </a:path>
              </a:pathLst>
            </a:custGeom>
            <a:solidFill>
              <a:srgbClr val="F7A4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45">
              <a:extLst>
                <a:ext uri="{FF2B5EF4-FFF2-40B4-BE49-F238E27FC236}">
                  <a16:creationId xmlns:a16="http://schemas.microsoft.com/office/drawing/2014/main" id="{99E9C55B-649E-5C3E-1BDD-E24A433661F3}"/>
                </a:ext>
              </a:extLst>
            </p:cNvPr>
            <p:cNvSpPr/>
            <p:nvPr/>
          </p:nvSpPr>
          <p:spPr>
            <a:xfrm>
              <a:off x="6640710" y="2277402"/>
              <a:ext cx="67509" cy="78266"/>
            </a:xfrm>
            <a:custGeom>
              <a:avLst/>
              <a:gdLst/>
              <a:ahLst/>
              <a:cxnLst/>
              <a:rect l="l" t="t" r="r" b="b"/>
              <a:pathLst>
                <a:path w="1388" h="1609" extrusionOk="0">
                  <a:moveTo>
                    <a:pt x="460" y="1"/>
                  </a:moveTo>
                  <a:cubicBezTo>
                    <a:pt x="211" y="1"/>
                    <a:pt x="0" y="202"/>
                    <a:pt x="0" y="460"/>
                  </a:cubicBezTo>
                  <a:lnTo>
                    <a:pt x="0" y="919"/>
                  </a:lnTo>
                  <a:cubicBezTo>
                    <a:pt x="0" y="1302"/>
                    <a:pt x="316" y="1608"/>
                    <a:pt x="689" y="1608"/>
                  </a:cubicBezTo>
                  <a:cubicBezTo>
                    <a:pt x="1072" y="1608"/>
                    <a:pt x="1388" y="1302"/>
                    <a:pt x="1388" y="919"/>
                  </a:cubicBezTo>
                  <a:lnTo>
                    <a:pt x="1388" y="460"/>
                  </a:lnTo>
                  <a:cubicBezTo>
                    <a:pt x="1388" y="202"/>
                    <a:pt x="1177" y="1"/>
                    <a:pt x="928" y="1"/>
                  </a:cubicBezTo>
                  <a:close/>
                </a:path>
              </a:pathLst>
            </a:custGeom>
            <a:solidFill>
              <a:srgbClr val="F7A4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45">
              <a:extLst>
                <a:ext uri="{FF2B5EF4-FFF2-40B4-BE49-F238E27FC236}">
                  <a16:creationId xmlns:a16="http://schemas.microsoft.com/office/drawing/2014/main" id="{07257BDF-15BA-1127-D5EB-1B1905A764F3}"/>
                </a:ext>
              </a:extLst>
            </p:cNvPr>
            <p:cNvSpPr/>
            <p:nvPr/>
          </p:nvSpPr>
          <p:spPr>
            <a:xfrm>
              <a:off x="6640710" y="2277402"/>
              <a:ext cx="44698" cy="78412"/>
            </a:xfrm>
            <a:custGeom>
              <a:avLst/>
              <a:gdLst/>
              <a:ahLst/>
              <a:cxnLst/>
              <a:rect l="l" t="t" r="r" b="b"/>
              <a:pathLst>
                <a:path w="919" h="1612" extrusionOk="0">
                  <a:moveTo>
                    <a:pt x="460" y="1"/>
                  </a:moveTo>
                  <a:cubicBezTo>
                    <a:pt x="211" y="1"/>
                    <a:pt x="0" y="202"/>
                    <a:pt x="0" y="460"/>
                  </a:cubicBezTo>
                  <a:lnTo>
                    <a:pt x="0" y="919"/>
                  </a:lnTo>
                  <a:cubicBezTo>
                    <a:pt x="0" y="1314"/>
                    <a:pt x="320" y="1612"/>
                    <a:pt x="685" y="1612"/>
                  </a:cubicBezTo>
                  <a:cubicBezTo>
                    <a:pt x="762" y="1612"/>
                    <a:pt x="841" y="1598"/>
                    <a:pt x="919" y="1570"/>
                  </a:cubicBezTo>
                  <a:cubicBezTo>
                    <a:pt x="651" y="1465"/>
                    <a:pt x="460" y="1206"/>
                    <a:pt x="460" y="919"/>
                  </a:cubicBezTo>
                  <a:lnTo>
                    <a:pt x="460" y="460"/>
                  </a:lnTo>
                  <a:cubicBezTo>
                    <a:pt x="460" y="202"/>
                    <a:pt x="670" y="1"/>
                    <a:pt x="919" y="1"/>
                  </a:cubicBezTo>
                  <a:close/>
                </a:path>
              </a:pathLst>
            </a:custGeom>
            <a:solidFill>
              <a:srgbClr val="F7A4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45">
              <a:extLst>
                <a:ext uri="{FF2B5EF4-FFF2-40B4-BE49-F238E27FC236}">
                  <a16:creationId xmlns:a16="http://schemas.microsoft.com/office/drawing/2014/main" id="{C4DDAC56-E0EB-40F0-7434-9732FC2CBE81}"/>
                </a:ext>
              </a:extLst>
            </p:cNvPr>
            <p:cNvSpPr/>
            <p:nvPr/>
          </p:nvSpPr>
          <p:spPr>
            <a:xfrm>
              <a:off x="6640710" y="2277402"/>
              <a:ext cx="67509" cy="33126"/>
            </a:xfrm>
            <a:custGeom>
              <a:avLst/>
              <a:gdLst/>
              <a:ahLst/>
              <a:cxnLst/>
              <a:rect l="l" t="t" r="r" b="b"/>
              <a:pathLst>
                <a:path w="1388" h="681" extrusionOk="0">
                  <a:moveTo>
                    <a:pt x="460" y="1"/>
                  </a:moveTo>
                  <a:cubicBezTo>
                    <a:pt x="211" y="1"/>
                    <a:pt x="0" y="202"/>
                    <a:pt x="0" y="460"/>
                  </a:cubicBezTo>
                  <a:cubicBezTo>
                    <a:pt x="450" y="594"/>
                    <a:pt x="919" y="671"/>
                    <a:pt x="1388" y="680"/>
                  </a:cubicBezTo>
                  <a:lnTo>
                    <a:pt x="1388" y="460"/>
                  </a:lnTo>
                  <a:cubicBezTo>
                    <a:pt x="1388" y="202"/>
                    <a:pt x="1177" y="1"/>
                    <a:pt x="91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45">
              <a:extLst>
                <a:ext uri="{FF2B5EF4-FFF2-40B4-BE49-F238E27FC236}">
                  <a16:creationId xmlns:a16="http://schemas.microsoft.com/office/drawing/2014/main" id="{E2CA61B5-A3BF-4D94-3FDB-AE8088D97C5E}"/>
                </a:ext>
              </a:extLst>
            </p:cNvPr>
            <p:cNvSpPr/>
            <p:nvPr/>
          </p:nvSpPr>
          <p:spPr>
            <a:xfrm>
              <a:off x="6640710" y="2277402"/>
              <a:ext cx="44698" cy="27969"/>
            </a:xfrm>
            <a:custGeom>
              <a:avLst/>
              <a:gdLst/>
              <a:ahLst/>
              <a:cxnLst/>
              <a:rect l="l" t="t" r="r" b="b"/>
              <a:pathLst>
                <a:path w="919" h="575" extrusionOk="0">
                  <a:moveTo>
                    <a:pt x="460" y="1"/>
                  </a:moveTo>
                  <a:cubicBezTo>
                    <a:pt x="211" y="1"/>
                    <a:pt x="0" y="202"/>
                    <a:pt x="0" y="460"/>
                  </a:cubicBezTo>
                  <a:cubicBezTo>
                    <a:pt x="153" y="508"/>
                    <a:pt x="306" y="546"/>
                    <a:pt x="460" y="575"/>
                  </a:cubicBezTo>
                  <a:lnTo>
                    <a:pt x="460" y="460"/>
                  </a:lnTo>
                  <a:cubicBezTo>
                    <a:pt x="460" y="202"/>
                    <a:pt x="670" y="1"/>
                    <a:pt x="91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45">
              <a:extLst>
                <a:ext uri="{FF2B5EF4-FFF2-40B4-BE49-F238E27FC236}">
                  <a16:creationId xmlns:a16="http://schemas.microsoft.com/office/drawing/2014/main" id="{44DE6F61-EBF8-3870-62E0-D98A0BBF64CB}"/>
                </a:ext>
              </a:extLst>
            </p:cNvPr>
            <p:cNvSpPr/>
            <p:nvPr/>
          </p:nvSpPr>
          <p:spPr>
            <a:xfrm>
              <a:off x="6338622" y="2198747"/>
              <a:ext cx="134094" cy="168108"/>
            </a:xfrm>
            <a:custGeom>
              <a:avLst/>
              <a:gdLst/>
              <a:ahLst/>
              <a:cxnLst/>
              <a:rect l="l" t="t" r="r" b="b"/>
              <a:pathLst>
                <a:path w="2757" h="3456" extrusionOk="0">
                  <a:moveTo>
                    <a:pt x="919" y="0"/>
                  </a:moveTo>
                  <a:lnTo>
                    <a:pt x="919" y="460"/>
                  </a:lnTo>
                  <a:cubicBezTo>
                    <a:pt x="919" y="546"/>
                    <a:pt x="871" y="632"/>
                    <a:pt x="794" y="670"/>
                  </a:cubicBezTo>
                  <a:lnTo>
                    <a:pt x="249" y="938"/>
                  </a:lnTo>
                  <a:cubicBezTo>
                    <a:pt x="96" y="1015"/>
                    <a:pt x="0" y="1177"/>
                    <a:pt x="0" y="1350"/>
                  </a:cubicBezTo>
                  <a:lnTo>
                    <a:pt x="0" y="3225"/>
                  </a:lnTo>
                  <a:cubicBezTo>
                    <a:pt x="0" y="3350"/>
                    <a:pt x="96" y="3455"/>
                    <a:pt x="230" y="3455"/>
                  </a:cubicBezTo>
                  <a:lnTo>
                    <a:pt x="2527" y="3455"/>
                  </a:lnTo>
                  <a:cubicBezTo>
                    <a:pt x="2661" y="3455"/>
                    <a:pt x="2756" y="3350"/>
                    <a:pt x="2756" y="3225"/>
                  </a:cubicBezTo>
                  <a:lnTo>
                    <a:pt x="2756" y="1350"/>
                  </a:lnTo>
                  <a:cubicBezTo>
                    <a:pt x="2756" y="1177"/>
                    <a:pt x="2661" y="1015"/>
                    <a:pt x="2507" y="938"/>
                  </a:cubicBezTo>
                  <a:lnTo>
                    <a:pt x="1962" y="670"/>
                  </a:lnTo>
                  <a:cubicBezTo>
                    <a:pt x="1885" y="632"/>
                    <a:pt x="1838" y="546"/>
                    <a:pt x="1838" y="460"/>
                  </a:cubicBezTo>
                  <a:lnTo>
                    <a:pt x="1838" y="0"/>
                  </a:lnTo>
                  <a:close/>
                </a:path>
              </a:pathLst>
            </a:custGeom>
            <a:solidFill>
              <a:srgbClr val="F7A4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45">
              <a:extLst>
                <a:ext uri="{FF2B5EF4-FFF2-40B4-BE49-F238E27FC236}">
                  <a16:creationId xmlns:a16="http://schemas.microsoft.com/office/drawing/2014/main" id="{382F0532-8E07-683F-8ADA-EBA86F875695}"/>
                </a:ext>
              </a:extLst>
            </p:cNvPr>
            <p:cNvSpPr/>
            <p:nvPr/>
          </p:nvSpPr>
          <p:spPr>
            <a:xfrm>
              <a:off x="6380936" y="2198747"/>
              <a:ext cx="49416" cy="33807"/>
            </a:xfrm>
            <a:custGeom>
              <a:avLst/>
              <a:gdLst/>
              <a:ahLst/>
              <a:cxnLst/>
              <a:rect l="l" t="t" r="r" b="b"/>
              <a:pathLst>
                <a:path w="1016" h="695" extrusionOk="0">
                  <a:moveTo>
                    <a:pt x="49" y="0"/>
                  </a:moveTo>
                  <a:lnTo>
                    <a:pt x="49" y="460"/>
                  </a:lnTo>
                  <a:cubicBezTo>
                    <a:pt x="49" y="507"/>
                    <a:pt x="30" y="555"/>
                    <a:pt x="1" y="594"/>
                  </a:cubicBezTo>
                  <a:cubicBezTo>
                    <a:pt x="164" y="661"/>
                    <a:pt x="336" y="694"/>
                    <a:pt x="508" y="694"/>
                  </a:cubicBezTo>
                  <a:cubicBezTo>
                    <a:pt x="680" y="694"/>
                    <a:pt x="853" y="661"/>
                    <a:pt x="1015" y="594"/>
                  </a:cubicBezTo>
                  <a:cubicBezTo>
                    <a:pt x="987" y="555"/>
                    <a:pt x="968" y="507"/>
                    <a:pt x="968" y="460"/>
                  </a:cubicBezTo>
                  <a:lnTo>
                    <a:pt x="968" y="0"/>
                  </a:lnTo>
                  <a:close/>
                </a:path>
              </a:pathLst>
            </a:custGeom>
            <a:solidFill>
              <a:srgbClr val="F7A4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45">
              <a:extLst>
                <a:ext uri="{FF2B5EF4-FFF2-40B4-BE49-F238E27FC236}">
                  <a16:creationId xmlns:a16="http://schemas.microsoft.com/office/drawing/2014/main" id="{9D18200E-CDD7-09D9-ED5B-D3E1C78E4916}"/>
                </a:ext>
              </a:extLst>
            </p:cNvPr>
            <p:cNvSpPr/>
            <p:nvPr/>
          </p:nvSpPr>
          <p:spPr>
            <a:xfrm>
              <a:off x="6338622" y="2234110"/>
              <a:ext cx="134094" cy="132745"/>
            </a:xfrm>
            <a:custGeom>
              <a:avLst/>
              <a:gdLst/>
              <a:ahLst/>
              <a:cxnLst/>
              <a:rect l="l" t="t" r="r" b="b"/>
              <a:pathLst>
                <a:path w="2757" h="2729" extrusionOk="0">
                  <a:moveTo>
                    <a:pt x="670" y="1"/>
                  </a:moveTo>
                  <a:lnTo>
                    <a:pt x="249" y="211"/>
                  </a:lnTo>
                  <a:cubicBezTo>
                    <a:pt x="96" y="288"/>
                    <a:pt x="0" y="450"/>
                    <a:pt x="0" y="623"/>
                  </a:cubicBezTo>
                  <a:lnTo>
                    <a:pt x="0" y="2498"/>
                  </a:lnTo>
                  <a:cubicBezTo>
                    <a:pt x="0" y="2623"/>
                    <a:pt x="96" y="2728"/>
                    <a:pt x="230" y="2728"/>
                  </a:cubicBezTo>
                  <a:lnTo>
                    <a:pt x="2527" y="2728"/>
                  </a:lnTo>
                  <a:cubicBezTo>
                    <a:pt x="2661" y="2728"/>
                    <a:pt x="2756" y="2623"/>
                    <a:pt x="2756" y="2498"/>
                  </a:cubicBezTo>
                  <a:lnTo>
                    <a:pt x="2756" y="623"/>
                  </a:lnTo>
                  <a:cubicBezTo>
                    <a:pt x="2756" y="450"/>
                    <a:pt x="2661" y="288"/>
                    <a:pt x="2507" y="211"/>
                  </a:cubicBezTo>
                  <a:lnTo>
                    <a:pt x="2086" y="1"/>
                  </a:lnTo>
                  <a:cubicBezTo>
                    <a:pt x="1905" y="225"/>
                    <a:pt x="1641" y="338"/>
                    <a:pt x="1378" y="338"/>
                  </a:cubicBezTo>
                  <a:cubicBezTo>
                    <a:pt x="1115" y="338"/>
                    <a:pt x="852" y="225"/>
                    <a:pt x="6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45">
              <a:extLst>
                <a:ext uri="{FF2B5EF4-FFF2-40B4-BE49-F238E27FC236}">
                  <a16:creationId xmlns:a16="http://schemas.microsoft.com/office/drawing/2014/main" id="{E0AF2939-6D7B-203A-324A-A942E3F78BC9}"/>
                </a:ext>
              </a:extLst>
            </p:cNvPr>
            <p:cNvSpPr/>
            <p:nvPr/>
          </p:nvSpPr>
          <p:spPr>
            <a:xfrm>
              <a:off x="6360946" y="2109342"/>
              <a:ext cx="89396" cy="101079"/>
            </a:xfrm>
            <a:custGeom>
              <a:avLst/>
              <a:gdLst/>
              <a:ahLst/>
              <a:cxnLst/>
              <a:rect l="l" t="t" r="r" b="b"/>
              <a:pathLst>
                <a:path w="1838" h="2078" extrusionOk="0">
                  <a:moveTo>
                    <a:pt x="689" y="1"/>
                  </a:moveTo>
                  <a:cubicBezTo>
                    <a:pt x="307" y="1"/>
                    <a:pt x="0" y="307"/>
                    <a:pt x="0" y="690"/>
                  </a:cubicBezTo>
                  <a:lnTo>
                    <a:pt x="0" y="1149"/>
                  </a:lnTo>
                  <a:cubicBezTo>
                    <a:pt x="0" y="1656"/>
                    <a:pt x="412" y="2077"/>
                    <a:pt x="919" y="2077"/>
                  </a:cubicBezTo>
                  <a:cubicBezTo>
                    <a:pt x="1426" y="2068"/>
                    <a:pt x="1838" y="1656"/>
                    <a:pt x="1838" y="1149"/>
                  </a:cubicBezTo>
                  <a:lnTo>
                    <a:pt x="1838" y="690"/>
                  </a:lnTo>
                  <a:cubicBezTo>
                    <a:pt x="1838" y="307"/>
                    <a:pt x="1532" y="1"/>
                    <a:pt x="1149" y="1"/>
                  </a:cubicBezTo>
                  <a:close/>
                </a:path>
              </a:pathLst>
            </a:custGeom>
            <a:solidFill>
              <a:srgbClr val="F7A4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45">
              <a:extLst>
                <a:ext uri="{FF2B5EF4-FFF2-40B4-BE49-F238E27FC236}">
                  <a16:creationId xmlns:a16="http://schemas.microsoft.com/office/drawing/2014/main" id="{7589097C-1A08-6A84-DFCA-88F32A4C1030}"/>
                </a:ext>
              </a:extLst>
            </p:cNvPr>
            <p:cNvSpPr/>
            <p:nvPr/>
          </p:nvSpPr>
          <p:spPr>
            <a:xfrm>
              <a:off x="6360460" y="2109342"/>
              <a:ext cx="61964" cy="100739"/>
            </a:xfrm>
            <a:custGeom>
              <a:avLst/>
              <a:gdLst/>
              <a:ahLst/>
              <a:cxnLst/>
              <a:rect l="l" t="t" r="r" b="b"/>
              <a:pathLst>
                <a:path w="1274" h="2071" extrusionOk="0">
                  <a:moveTo>
                    <a:pt x="699" y="1"/>
                  </a:moveTo>
                  <a:cubicBezTo>
                    <a:pt x="317" y="1"/>
                    <a:pt x="1" y="307"/>
                    <a:pt x="1" y="690"/>
                  </a:cubicBezTo>
                  <a:lnTo>
                    <a:pt x="1" y="1149"/>
                  </a:lnTo>
                  <a:cubicBezTo>
                    <a:pt x="1" y="1676"/>
                    <a:pt x="433" y="2070"/>
                    <a:pt x="922" y="2070"/>
                  </a:cubicBezTo>
                  <a:cubicBezTo>
                    <a:pt x="1038" y="2070"/>
                    <a:pt x="1157" y="2048"/>
                    <a:pt x="1274" y="2001"/>
                  </a:cubicBezTo>
                  <a:cubicBezTo>
                    <a:pt x="929" y="1857"/>
                    <a:pt x="699" y="1522"/>
                    <a:pt x="699" y="1149"/>
                  </a:cubicBezTo>
                  <a:lnTo>
                    <a:pt x="699" y="690"/>
                  </a:lnTo>
                  <a:cubicBezTo>
                    <a:pt x="699" y="355"/>
                    <a:pt x="939" y="68"/>
                    <a:pt x="1274" y="10"/>
                  </a:cubicBezTo>
                  <a:cubicBezTo>
                    <a:pt x="1235" y="1"/>
                    <a:pt x="1197" y="1"/>
                    <a:pt x="1159" y="1"/>
                  </a:cubicBezTo>
                  <a:close/>
                </a:path>
              </a:pathLst>
            </a:custGeom>
            <a:solidFill>
              <a:srgbClr val="F7A4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45">
              <a:extLst>
                <a:ext uri="{FF2B5EF4-FFF2-40B4-BE49-F238E27FC236}">
                  <a16:creationId xmlns:a16="http://schemas.microsoft.com/office/drawing/2014/main" id="{10A6E409-59DC-41AD-2B13-5A75E6AC0F53}"/>
                </a:ext>
              </a:extLst>
            </p:cNvPr>
            <p:cNvSpPr/>
            <p:nvPr/>
          </p:nvSpPr>
          <p:spPr>
            <a:xfrm>
              <a:off x="6360946" y="2109342"/>
              <a:ext cx="89882" cy="44751"/>
            </a:xfrm>
            <a:custGeom>
              <a:avLst/>
              <a:gdLst/>
              <a:ahLst/>
              <a:cxnLst/>
              <a:rect l="l" t="t" r="r" b="b"/>
              <a:pathLst>
                <a:path w="1848" h="920" extrusionOk="0">
                  <a:moveTo>
                    <a:pt x="689" y="1"/>
                  </a:moveTo>
                  <a:cubicBezTo>
                    <a:pt x="307" y="1"/>
                    <a:pt x="0" y="307"/>
                    <a:pt x="0" y="690"/>
                  </a:cubicBezTo>
                  <a:cubicBezTo>
                    <a:pt x="0" y="690"/>
                    <a:pt x="689" y="919"/>
                    <a:pt x="1847" y="919"/>
                  </a:cubicBezTo>
                  <a:lnTo>
                    <a:pt x="1847" y="690"/>
                  </a:lnTo>
                  <a:cubicBezTo>
                    <a:pt x="1847" y="307"/>
                    <a:pt x="1532" y="1"/>
                    <a:pt x="114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45">
              <a:extLst>
                <a:ext uri="{FF2B5EF4-FFF2-40B4-BE49-F238E27FC236}">
                  <a16:creationId xmlns:a16="http://schemas.microsoft.com/office/drawing/2014/main" id="{00277B1A-0AF5-FEBB-28A2-B0C4069CDF0F}"/>
                </a:ext>
              </a:extLst>
            </p:cNvPr>
            <p:cNvSpPr/>
            <p:nvPr/>
          </p:nvSpPr>
          <p:spPr>
            <a:xfrm>
              <a:off x="6360460" y="2109342"/>
              <a:ext cx="61964" cy="40568"/>
            </a:xfrm>
            <a:custGeom>
              <a:avLst/>
              <a:gdLst/>
              <a:ahLst/>
              <a:cxnLst/>
              <a:rect l="l" t="t" r="r" b="b"/>
              <a:pathLst>
                <a:path w="1274" h="834" extrusionOk="0">
                  <a:moveTo>
                    <a:pt x="699" y="1"/>
                  </a:moveTo>
                  <a:cubicBezTo>
                    <a:pt x="317" y="1"/>
                    <a:pt x="1" y="307"/>
                    <a:pt x="1" y="690"/>
                  </a:cubicBezTo>
                  <a:cubicBezTo>
                    <a:pt x="231" y="757"/>
                    <a:pt x="460" y="805"/>
                    <a:pt x="699" y="833"/>
                  </a:cubicBezTo>
                  <a:lnTo>
                    <a:pt x="699" y="690"/>
                  </a:lnTo>
                  <a:cubicBezTo>
                    <a:pt x="699" y="355"/>
                    <a:pt x="939" y="68"/>
                    <a:pt x="1274" y="10"/>
                  </a:cubicBezTo>
                  <a:cubicBezTo>
                    <a:pt x="1235" y="1"/>
                    <a:pt x="1197" y="1"/>
                    <a:pt x="115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45">
              <a:extLst>
                <a:ext uri="{FF2B5EF4-FFF2-40B4-BE49-F238E27FC236}">
                  <a16:creationId xmlns:a16="http://schemas.microsoft.com/office/drawing/2014/main" id="{4BDEEDC3-C80C-0669-22D9-A6A897419E0D}"/>
                </a:ext>
              </a:extLst>
            </p:cNvPr>
            <p:cNvSpPr/>
            <p:nvPr/>
          </p:nvSpPr>
          <p:spPr>
            <a:xfrm>
              <a:off x="6338622" y="2254151"/>
              <a:ext cx="55884" cy="112705"/>
            </a:xfrm>
            <a:custGeom>
              <a:avLst/>
              <a:gdLst/>
              <a:ahLst/>
              <a:cxnLst/>
              <a:rect l="l" t="t" r="r" b="b"/>
              <a:pathLst>
                <a:path w="1149" h="2317" extrusionOk="0">
                  <a:moveTo>
                    <a:pt x="57" y="0"/>
                  </a:moveTo>
                  <a:cubicBezTo>
                    <a:pt x="19" y="67"/>
                    <a:pt x="0" y="134"/>
                    <a:pt x="0" y="211"/>
                  </a:cubicBezTo>
                  <a:lnTo>
                    <a:pt x="0" y="2086"/>
                  </a:lnTo>
                  <a:cubicBezTo>
                    <a:pt x="0" y="2211"/>
                    <a:pt x="96" y="2316"/>
                    <a:pt x="230" y="2316"/>
                  </a:cubicBezTo>
                  <a:lnTo>
                    <a:pt x="1148" y="2316"/>
                  </a:lnTo>
                  <a:lnTo>
                    <a:pt x="1148" y="1857"/>
                  </a:lnTo>
                  <a:lnTo>
                    <a:pt x="919" y="1857"/>
                  </a:lnTo>
                  <a:cubicBezTo>
                    <a:pt x="794" y="1857"/>
                    <a:pt x="689" y="1751"/>
                    <a:pt x="689" y="1627"/>
                  </a:cubicBezTo>
                  <a:lnTo>
                    <a:pt x="689" y="708"/>
                  </a:lnTo>
                  <a:cubicBezTo>
                    <a:pt x="689" y="555"/>
                    <a:pt x="622" y="421"/>
                    <a:pt x="507" y="335"/>
                  </a:cubicBezTo>
                  <a:lnTo>
                    <a:pt x="5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45">
              <a:extLst>
                <a:ext uri="{FF2B5EF4-FFF2-40B4-BE49-F238E27FC236}">
                  <a16:creationId xmlns:a16="http://schemas.microsoft.com/office/drawing/2014/main" id="{F5E19AA0-8E52-AC88-037D-D584B0BD06F0}"/>
                </a:ext>
              </a:extLst>
            </p:cNvPr>
            <p:cNvSpPr/>
            <p:nvPr/>
          </p:nvSpPr>
          <p:spPr>
            <a:xfrm>
              <a:off x="6416782" y="2254151"/>
              <a:ext cx="55933" cy="112705"/>
            </a:xfrm>
            <a:custGeom>
              <a:avLst/>
              <a:gdLst/>
              <a:ahLst/>
              <a:cxnLst/>
              <a:rect l="l" t="t" r="r" b="b"/>
              <a:pathLst>
                <a:path w="1150" h="2317" extrusionOk="0">
                  <a:moveTo>
                    <a:pt x="1101" y="0"/>
                  </a:moveTo>
                  <a:lnTo>
                    <a:pt x="652" y="335"/>
                  </a:lnTo>
                  <a:cubicBezTo>
                    <a:pt x="527" y="421"/>
                    <a:pt x="460" y="555"/>
                    <a:pt x="460" y="708"/>
                  </a:cubicBezTo>
                  <a:lnTo>
                    <a:pt x="460" y="1627"/>
                  </a:lnTo>
                  <a:cubicBezTo>
                    <a:pt x="460" y="1751"/>
                    <a:pt x="365" y="1857"/>
                    <a:pt x="231" y="1857"/>
                  </a:cubicBezTo>
                  <a:lnTo>
                    <a:pt x="1" y="1857"/>
                  </a:lnTo>
                  <a:lnTo>
                    <a:pt x="1" y="2316"/>
                  </a:lnTo>
                  <a:lnTo>
                    <a:pt x="920" y="2316"/>
                  </a:lnTo>
                  <a:cubicBezTo>
                    <a:pt x="1054" y="2316"/>
                    <a:pt x="1149" y="2211"/>
                    <a:pt x="1149" y="2086"/>
                  </a:cubicBezTo>
                  <a:lnTo>
                    <a:pt x="1149" y="211"/>
                  </a:lnTo>
                  <a:cubicBezTo>
                    <a:pt x="1149" y="134"/>
                    <a:pt x="1130" y="67"/>
                    <a:pt x="11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45">
              <a:extLst>
                <a:ext uri="{FF2B5EF4-FFF2-40B4-BE49-F238E27FC236}">
                  <a16:creationId xmlns:a16="http://schemas.microsoft.com/office/drawing/2014/main" id="{8FE6B674-33D4-5464-75FD-62A9929E1123}"/>
                </a:ext>
              </a:extLst>
            </p:cNvPr>
            <p:cNvSpPr/>
            <p:nvPr/>
          </p:nvSpPr>
          <p:spPr>
            <a:xfrm>
              <a:off x="6383271" y="2344431"/>
              <a:ext cx="44746" cy="22424"/>
            </a:xfrm>
            <a:custGeom>
              <a:avLst/>
              <a:gdLst/>
              <a:ahLst/>
              <a:cxnLst/>
              <a:rect l="l" t="t" r="r" b="b"/>
              <a:pathLst>
                <a:path w="920" h="461" extrusionOk="0">
                  <a:moveTo>
                    <a:pt x="1" y="1"/>
                  </a:moveTo>
                  <a:lnTo>
                    <a:pt x="1" y="460"/>
                  </a:lnTo>
                  <a:lnTo>
                    <a:pt x="920" y="460"/>
                  </a:lnTo>
                  <a:lnTo>
                    <a:pt x="920" y="1"/>
                  </a:lnTo>
                  <a:close/>
                </a:path>
              </a:pathLst>
            </a:custGeom>
            <a:solidFill>
              <a:srgbClr val="F7A4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3" name="Google Shape;1043;p45">
            <a:extLst>
              <a:ext uri="{FF2B5EF4-FFF2-40B4-BE49-F238E27FC236}">
                <a16:creationId xmlns:a16="http://schemas.microsoft.com/office/drawing/2014/main" id="{34FBD29A-8ADC-766F-34F1-E95EE8CBD321}"/>
              </a:ext>
            </a:extLst>
          </p:cNvPr>
          <p:cNvGrpSpPr/>
          <p:nvPr/>
        </p:nvGrpSpPr>
        <p:grpSpPr>
          <a:xfrm>
            <a:off x="1573573" y="3358654"/>
            <a:ext cx="568305" cy="504268"/>
            <a:chOff x="2328392" y="1972867"/>
            <a:chExt cx="568305" cy="504268"/>
          </a:xfrm>
        </p:grpSpPr>
        <p:sp>
          <p:nvSpPr>
            <p:cNvPr id="1044" name="Google Shape;1044;p45">
              <a:extLst>
                <a:ext uri="{FF2B5EF4-FFF2-40B4-BE49-F238E27FC236}">
                  <a16:creationId xmlns:a16="http://schemas.microsoft.com/office/drawing/2014/main" id="{F8AB0785-AEA0-5589-CB6D-514FAF472EE6}"/>
                </a:ext>
              </a:extLst>
            </p:cNvPr>
            <p:cNvSpPr/>
            <p:nvPr/>
          </p:nvSpPr>
          <p:spPr>
            <a:xfrm>
              <a:off x="2566588" y="1972867"/>
              <a:ext cx="330109" cy="275231"/>
            </a:xfrm>
            <a:custGeom>
              <a:avLst/>
              <a:gdLst/>
              <a:ahLst/>
              <a:cxnLst/>
              <a:rect l="l" t="t" r="r" b="b"/>
              <a:pathLst>
                <a:path w="8289" h="6911" extrusionOk="0">
                  <a:moveTo>
                    <a:pt x="460" y="1"/>
                  </a:moveTo>
                  <a:cubicBezTo>
                    <a:pt x="211" y="1"/>
                    <a:pt x="0" y="211"/>
                    <a:pt x="0" y="469"/>
                  </a:cubicBezTo>
                  <a:lnTo>
                    <a:pt x="0" y="6451"/>
                  </a:lnTo>
                  <a:cubicBezTo>
                    <a:pt x="0" y="6700"/>
                    <a:pt x="211" y="6910"/>
                    <a:pt x="469" y="6910"/>
                  </a:cubicBezTo>
                  <a:lnTo>
                    <a:pt x="7829" y="6910"/>
                  </a:lnTo>
                  <a:cubicBezTo>
                    <a:pt x="8087" y="6901"/>
                    <a:pt x="8288" y="6700"/>
                    <a:pt x="8288" y="6451"/>
                  </a:cubicBezTo>
                  <a:lnTo>
                    <a:pt x="8288" y="469"/>
                  </a:lnTo>
                  <a:cubicBezTo>
                    <a:pt x="8288" y="211"/>
                    <a:pt x="8078" y="1"/>
                    <a:pt x="78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45">
              <a:extLst>
                <a:ext uri="{FF2B5EF4-FFF2-40B4-BE49-F238E27FC236}">
                  <a16:creationId xmlns:a16="http://schemas.microsoft.com/office/drawing/2014/main" id="{413A0C27-AB44-DEDF-C96F-3BCE9D6C442F}"/>
                </a:ext>
              </a:extLst>
            </p:cNvPr>
            <p:cNvSpPr/>
            <p:nvPr/>
          </p:nvSpPr>
          <p:spPr>
            <a:xfrm>
              <a:off x="2328392" y="2191269"/>
              <a:ext cx="330468" cy="285864"/>
            </a:xfrm>
            <a:custGeom>
              <a:avLst/>
              <a:gdLst/>
              <a:ahLst/>
              <a:cxnLst/>
              <a:rect l="l" t="t" r="r" b="b"/>
              <a:pathLst>
                <a:path w="8298" h="7178" extrusionOk="0">
                  <a:moveTo>
                    <a:pt x="8117" y="0"/>
                  </a:moveTo>
                  <a:cubicBezTo>
                    <a:pt x="8073" y="0"/>
                    <a:pt x="8029" y="19"/>
                    <a:pt x="8001" y="58"/>
                  </a:cubicBezTo>
                  <a:lnTo>
                    <a:pt x="3809" y="4058"/>
                  </a:lnTo>
                  <a:cubicBezTo>
                    <a:pt x="3723" y="4135"/>
                    <a:pt x="3608" y="4183"/>
                    <a:pt x="3493" y="4183"/>
                  </a:cubicBezTo>
                  <a:lnTo>
                    <a:pt x="3445" y="4183"/>
                  </a:lnTo>
                  <a:cubicBezTo>
                    <a:pt x="3196" y="4183"/>
                    <a:pt x="2996" y="3982"/>
                    <a:pt x="2996" y="3723"/>
                  </a:cubicBezTo>
                  <a:lnTo>
                    <a:pt x="2996" y="3493"/>
                  </a:lnTo>
                  <a:lnTo>
                    <a:pt x="1608" y="3493"/>
                  </a:lnTo>
                  <a:lnTo>
                    <a:pt x="1608" y="3723"/>
                  </a:lnTo>
                  <a:cubicBezTo>
                    <a:pt x="1608" y="3934"/>
                    <a:pt x="1474" y="4116"/>
                    <a:pt x="1282" y="4173"/>
                  </a:cubicBezTo>
                  <a:lnTo>
                    <a:pt x="498" y="4393"/>
                  </a:lnTo>
                  <a:cubicBezTo>
                    <a:pt x="201" y="4470"/>
                    <a:pt x="0" y="4747"/>
                    <a:pt x="0" y="5053"/>
                  </a:cubicBezTo>
                  <a:lnTo>
                    <a:pt x="0" y="6948"/>
                  </a:lnTo>
                  <a:cubicBezTo>
                    <a:pt x="0" y="7073"/>
                    <a:pt x="105" y="7178"/>
                    <a:pt x="230" y="7178"/>
                  </a:cubicBezTo>
                  <a:lnTo>
                    <a:pt x="3455" y="7178"/>
                  </a:lnTo>
                  <a:cubicBezTo>
                    <a:pt x="3579" y="7178"/>
                    <a:pt x="3685" y="7073"/>
                    <a:pt x="3685" y="6948"/>
                  </a:cubicBezTo>
                  <a:lnTo>
                    <a:pt x="3685" y="5953"/>
                  </a:lnTo>
                  <a:cubicBezTo>
                    <a:pt x="3685" y="5704"/>
                    <a:pt x="3780" y="5474"/>
                    <a:pt x="3953" y="5302"/>
                  </a:cubicBezTo>
                  <a:lnTo>
                    <a:pt x="7867" y="1378"/>
                  </a:lnTo>
                  <a:cubicBezTo>
                    <a:pt x="7982" y="1264"/>
                    <a:pt x="8029" y="1101"/>
                    <a:pt x="7991" y="938"/>
                  </a:cubicBezTo>
                  <a:lnTo>
                    <a:pt x="7905" y="613"/>
                  </a:lnTo>
                  <a:lnTo>
                    <a:pt x="8230" y="287"/>
                  </a:lnTo>
                  <a:cubicBezTo>
                    <a:pt x="8297" y="230"/>
                    <a:pt x="8297" y="115"/>
                    <a:pt x="8240" y="58"/>
                  </a:cubicBezTo>
                  <a:cubicBezTo>
                    <a:pt x="8207" y="19"/>
                    <a:pt x="8161" y="0"/>
                    <a:pt x="8117" y="0"/>
                  </a:cubicBezTo>
                  <a:close/>
                </a:path>
              </a:pathLst>
            </a:custGeom>
            <a:solidFill>
              <a:srgbClr val="F7A4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45">
              <a:extLst>
                <a:ext uri="{FF2B5EF4-FFF2-40B4-BE49-F238E27FC236}">
                  <a16:creationId xmlns:a16="http://schemas.microsoft.com/office/drawing/2014/main" id="{53FC7588-D2FD-7AC5-1FE6-6CAF32AD265A}"/>
                </a:ext>
              </a:extLst>
            </p:cNvPr>
            <p:cNvSpPr/>
            <p:nvPr/>
          </p:nvSpPr>
          <p:spPr>
            <a:xfrm>
              <a:off x="2388608" y="2330379"/>
              <a:ext cx="62924" cy="27479"/>
            </a:xfrm>
            <a:custGeom>
              <a:avLst/>
              <a:gdLst/>
              <a:ahLst/>
              <a:cxnLst/>
              <a:rect l="l" t="t" r="r" b="b"/>
              <a:pathLst>
                <a:path w="1580" h="690" extrusionOk="0">
                  <a:moveTo>
                    <a:pt x="96" y="0"/>
                  </a:moveTo>
                  <a:lnTo>
                    <a:pt x="96" y="230"/>
                  </a:lnTo>
                  <a:cubicBezTo>
                    <a:pt x="96" y="335"/>
                    <a:pt x="67" y="431"/>
                    <a:pt x="0" y="517"/>
                  </a:cubicBezTo>
                  <a:cubicBezTo>
                    <a:pt x="249" y="632"/>
                    <a:pt x="517" y="690"/>
                    <a:pt x="785" y="690"/>
                  </a:cubicBezTo>
                  <a:cubicBezTo>
                    <a:pt x="1062" y="690"/>
                    <a:pt x="1330" y="632"/>
                    <a:pt x="1579" y="517"/>
                  </a:cubicBezTo>
                  <a:cubicBezTo>
                    <a:pt x="1512" y="431"/>
                    <a:pt x="1484" y="335"/>
                    <a:pt x="1484" y="230"/>
                  </a:cubicBezTo>
                  <a:lnTo>
                    <a:pt x="1484" y="0"/>
                  </a:lnTo>
                  <a:close/>
                </a:path>
              </a:pathLst>
            </a:custGeom>
            <a:solidFill>
              <a:srgbClr val="F7A4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45">
              <a:extLst>
                <a:ext uri="{FF2B5EF4-FFF2-40B4-BE49-F238E27FC236}">
                  <a16:creationId xmlns:a16="http://schemas.microsoft.com/office/drawing/2014/main" id="{428BAE54-F4AD-89DF-CE8C-8F143E2111BA}"/>
                </a:ext>
              </a:extLst>
            </p:cNvPr>
            <p:cNvSpPr/>
            <p:nvPr/>
          </p:nvSpPr>
          <p:spPr>
            <a:xfrm>
              <a:off x="2355832" y="2201942"/>
              <a:ext cx="46157" cy="101036"/>
            </a:xfrm>
            <a:custGeom>
              <a:avLst/>
              <a:gdLst/>
              <a:ahLst/>
              <a:cxnLst/>
              <a:rect l="l" t="t" r="r" b="b"/>
              <a:pathLst>
                <a:path w="1159" h="2537" extrusionOk="0">
                  <a:moveTo>
                    <a:pt x="689" y="0"/>
                  </a:moveTo>
                  <a:cubicBezTo>
                    <a:pt x="306" y="0"/>
                    <a:pt x="0" y="316"/>
                    <a:pt x="0" y="699"/>
                  </a:cubicBezTo>
                  <a:lnTo>
                    <a:pt x="0" y="862"/>
                  </a:lnTo>
                  <a:cubicBezTo>
                    <a:pt x="0" y="1063"/>
                    <a:pt x="29" y="1254"/>
                    <a:pt x="96" y="1445"/>
                  </a:cubicBezTo>
                  <a:lnTo>
                    <a:pt x="459" y="2536"/>
                  </a:lnTo>
                  <a:lnTo>
                    <a:pt x="1158" y="2536"/>
                  </a:lnTo>
                  <a:lnTo>
                    <a:pt x="115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45">
              <a:extLst>
                <a:ext uri="{FF2B5EF4-FFF2-40B4-BE49-F238E27FC236}">
                  <a16:creationId xmlns:a16="http://schemas.microsoft.com/office/drawing/2014/main" id="{DA92C7D4-DB1C-55E1-2519-BB06433C5DB4}"/>
                </a:ext>
              </a:extLst>
            </p:cNvPr>
            <p:cNvSpPr/>
            <p:nvPr/>
          </p:nvSpPr>
          <p:spPr>
            <a:xfrm>
              <a:off x="2374112" y="2192782"/>
              <a:ext cx="110196" cy="110196"/>
            </a:xfrm>
            <a:custGeom>
              <a:avLst/>
              <a:gdLst/>
              <a:ahLst/>
              <a:cxnLst/>
              <a:rect l="l" t="t" r="r" b="b"/>
              <a:pathLst>
                <a:path w="2767" h="2767" extrusionOk="0">
                  <a:moveTo>
                    <a:pt x="689" y="1"/>
                  </a:moveTo>
                  <a:cubicBezTo>
                    <a:pt x="316" y="1"/>
                    <a:pt x="0" y="316"/>
                    <a:pt x="0" y="690"/>
                  </a:cubicBezTo>
                  <a:cubicBezTo>
                    <a:pt x="0" y="948"/>
                    <a:pt x="211" y="1159"/>
                    <a:pt x="460" y="1159"/>
                  </a:cubicBezTo>
                  <a:lnTo>
                    <a:pt x="2307" y="2766"/>
                  </a:lnTo>
                  <a:lnTo>
                    <a:pt x="2690" y="1407"/>
                  </a:lnTo>
                  <a:cubicBezTo>
                    <a:pt x="2738" y="1235"/>
                    <a:pt x="2766" y="1072"/>
                    <a:pt x="2766" y="900"/>
                  </a:cubicBezTo>
                  <a:lnTo>
                    <a:pt x="2766" y="470"/>
                  </a:lnTo>
                  <a:cubicBezTo>
                    <a:pt x="2766" y="211"/>
                    <a:pt x="2556" y="1"/>
                    <a:pt x="230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45">
              <a:extLst>
                <a:ext uri="{FF2B5EF4-FFF2-40B4-BE49-F238E27FC236}">
                  <a16:creationId xmlns:a16="http://schemas.microsoft.com/office/drawing/2014/main" id="{938FDB25-91CC-F7DB-A18B-00710F116E1E}"/>
                </a:ext>
              </a:extLst>
            </p:cNvPr>
            <p:cNvSpPr/>
            <p:nvPr/>
          </p:nvSpPr>
          <p:spPr>
            <a:xfrm>
              <a:off x="2364952" y="2238900"/>
              <a:ext cx="110196" cy="100678"/>
            </a:xfrm>
            <a:custGeom>
              <a:avLst/>
              <a:gdLst/>
              <a:ahLst/>
              <a:cxnLst/>
              <a:rect l="l" t="t" r="r" b="b"/>
              <a:pathLst>
                <a:path w="2767" h="2528" extrusionOk="0">
                  <a:moveTo>
                    <a:pt x="891" y="1"/>
                  </a:moveTo>
                  <a:cubicBezTo>
                    <a:pt x="766" y="1"/>
                    <a:pt x="642" y="48"/>
                    <a:pt x="556" y="135"/>
                  </a:cubicBezTo>
                  <a:lnTo>
                    <a:pt x="135" y="556"/>
                  </a:lnTo>
                  <a:cubicBezTo>
                    <a:pt x="49" y="642"/>
                    <a:pt x="1" y="757"/>
                    <a:pt x="1" y="881"/>
                  </a:cubicBezTo>
                  <a:lnTo>
                    <a:pt x="1" y="1149"/>
                  </a:lnTo>
                  <a:cubicBezTo>
                    <a:pt x="1" y="1915"/>
                    <a:pt x="623" y="2527"/>
                    <a:pt x="1379" y="2527"/>
                  </a:cubicBezTo>
                  <a:cubicBezTo>
                    <a:pt x="2144" y="2527"/>
                    <a:pt x="2767" y="1915"/>
                    <a:pt x="2767" y="1149"/>
                  </a:cubicBezTo>
                  <a:lnTo>
                    <a:pt x="2767" y="852"/>
                  </a:lnTo>
                  <a:cubicBezTo>
                    <a:pt x="2767" y="738"/>
                    <a:pt x="2719" y="613"/>
                    <a:pt x="2633" y="527"/>
                  </a:cubicBezTo>
                  <a:cubicBezTo>
                    <a:pt x="2278" y="182"/>
                    <a:pt x="1628" y="20"/>
                    <a:pt x="891" y="1"/>
                  </a:cubicBezTo>
                  <a:close/>
                </a:path>
              </a:pathLst>
            </a:custGeom>
            <a:solidFill>
              <a:srgbClr val="F7A4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45">
              <a:extLst>
                <a:ext uri="{FF2B5EF4-FFF2-40B4-BE49-F238E27FC236}">
                  <a16:creationId xmlns:a16="http://schemas.microsoft.com/office/drawing/2014/main" id="{EC6BC377-4A72-06ED-26BA-8F427DEDB894}"/>
                </a:ext>
              </a:extLst>
            </p:cNvPr>
            <p:cNvSpPr/>
            <p:nvPr/>
          </p:nvSpPr>
          <p:spPr>
            <a:xfrm>
              <a:off x="2364952" y="2238900"/>
              <a:ext cx="109798" cy="98766"/>
            </a:xfrm>
            <a:custGeom>
              <a:avLst/>
              <a:gdLst/>
              <a:ahLst/>
              <a:cxnLst/>
              <a:rect l="l" t="t" r="r" b="b"/>
              <a:pathLst>
                <a:path w="2757" h="2480" extrusionOk="0">
                  <a:moveTo>
                    <a:pt x="891" y="1"/>
                  </a:moveTo>
                  <a:cubicBezTo>
                    <a:pt x="766" y="1"/>
                    <a:pt x="642" y="48"/>
                    <a:pt x="556" y="135"/>
                  </a:cubicBezTo>
                  <a:lnTo>
                    <a:pt x="135" y="556"/>
                  </a:lnTo>
                  <a:cubicBezTo>
                    <a:pt x="49" y="642"/>
                    <a:pt x="1" y="757"/>
                    <a:pt x="1" y="881"/>
                  </a:cubicBezTo>
                  <a:lnTo>
                    <a:pt x="1" y="1149"/>
                  </a:lnTo>
                  <a:cubicBezTo>
                    <a:pt x="1" y="1762"/>
                    <a:pt x="412" y="2307"/>
                    <a:pt x="996" y="2479"/>
                  </a:cubicBezTo>
                  <a:cubicBezTo>
                    <a:pt x="795" y="2230"/>
                    <a:pt x="690" y="1924"/>
                    <a:pt x="690" y="1608"/>
                  </a:cubicBezTo>
                  <a:lnTo>
                    <a:pt x="690" y="938"/>
                  </a:lnTo>
                  <a:cubicBezTo>
                    <a:pt x="690" y="682"/>
                    <a:pt x="900" y="478"/>
                    <a:pt x="1145" y="478"/>
                  </a:cubicBezTo>
                  <a:cubicBezTo>
                    <a:pt x="1156" y="478"/>
                    <a:pt x="1167" y="478"/>
                    <a:pt x="1178" y="479"/>
                  </a:cubicBezTo>
                  <a:cubicBezTo>
                    <a:pt x="1647" y="508"/>
                    <a:pt x="2336" y="584"/>
                    <a:pt x="2757" y="785"/>
                  </a:cubicBezTo>
                  <a:cubicBezTo>
                    <a:pt x="2747" y="690"/>
                    <a:pt x="2700" y="604"/>
                    <a:pt x="2633" y="537"/>
                  </a:cubicBezTo>
                  <a:cubicBezTo>
                    <a:pt x="2278" y="182"/>
                    <a:pt x="1628" y="29"/>
                    <a:pt x="891" y="1"/>
                  </a:cubicBezTo>
                  <a:close/>
                </a:path>
              </a:pathLst>
            </a:custGeom>
            <a:solidFill>
              <a:srgbClr val="F7A4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45">
              <a:extLst>
                <a:ext uri="{FF2B5EF4-FFF2-40B4-BE49-F238E27FC236}">
                  <a16:creationId xmlns:a16="http://schemas.microsoft.com/office/drawing/2014/main" id="{3490A5CC-47A3-7B56-51CB-FF668BBB0D00}"/>
                </a:ext>
              </a:extLst>
            </p:cNvPr>
            <p:cNvSpPr/>
            <p:nvPr/>
          </p:nvSpPr>
          <p:spPr>
            <a:xfrm>
              <a:off x="2328392" y="2232409"/>
              <a:ext cx="302272" cy="244725"/>
            </a:xfrm>
            <a:custGeom>
              <a:avLst/>
              <a:gdLst/>
              <a:ahLst/>
              <a:cxnLst/>
              <a:rect l="l" t="t" r="r" b="b"/>
              <a:pathLst>
                <a:path w="7590" h="6145" extrusionOk="0">
                  <a:moveTo>
                    <a:pt x="6977" y="1"/>
                  </a:moveTo>
                  <a:lnTo>
                    <a:pt x="3819" y="3025"/>
                  </a:lnTo>
                  <a:cubicBezTo>
                    <a:pt x="3761" y="3083"/>
                    <a:pt x="3685" y="3121"/>
                    <a:pt x="3608" y="3140"/>
                  </a:cubicBezTo>
                  <a:cubicBezTo>
                    <a:pt x="3356" y="3653"/>
                    <a:pt x="2864" y="3912"/>
                    <a:pt x="2372" y="3912"/>
                  </a:cubicBezTo>
                  <a:cubicBezTo>
                    <a:pt x="1891" y="3912"/>
                    <a:pt x="1409" y="3665"/>
                    <a:pt x="1148" y="3169"/>
                  </a:cubicBezTo>
                  <a:lnTo>
                    <a:pt x="498" y="3360"/>
                  </a:lnTo>
                  <a:cubicBezTo>
                    <a:pt x="201" y="3446"/>
                    <a:pt x="0" y="3714"/>
                    <a:pt x="0" y="4020"/>
                  </a:cubicBezTo>
                  <a:lnTo>
                    <a:pt x="0" y="5915"/>
                  </a:lnTo>
                  <a:cubicBezTo>
                    <a:pt x="0" y="6040"/>
                    <a:pt x="105" y="6145"/>
                    <a:pt x="230" y="6145"/>
                  </a:cubicBezTo>
                  <a:lnTo>
                    <a:pt x="3455" y="6145"/>
                  </a:lnTo>
                  <a:cubicBezTo>
                    <a:pt x="3579" y="6145"/>
                    <a:pt x="3685" y="6040"/>
                    <a:pt x="3685" y="5915"/>
                  </a:cubicBezTo>
                  <a:lnTo>
                    <a:pt x="3685" y="4920"/>
                  </a:lnTo>
                  <a:cubicBezTo>
                    <a:pt x="3685" y="4671"/>
                    <a:pt x="3780" y="4441"/>
                    <a:pt x="3953" y="4269"/>
                  </a:cubicBezTo>
                  <a:lnTo>
                    <a:pt x="7589" y="623"/>
                  </a:lnTo>
                  <a:lnTo>
                    <a:pt x="697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45">
              <a:extLst>
                <a:ext uri="{FF2B5EF4-FFF2-40B4-BE49-F238E27FC236}">
                  <a16:creationId xmlns:a16="http://schemas.microsoft.com/office/drawing/2014/main" id="{53360955-1017-2F8F-E828-DF0AECECD5DB}"/>
                </a:ext>
              </a:extLst>
            </p:cNvPr>
            <p:cNvSpPr/>
            <p:nvPr/>
          </p:nvSpPr>
          <p:spPr>
            <a:xfrm>
              <a:off x="2328392" y="2376497"/>
              <a:ext cx="36599" cy="100638"/>
            </a:xfrm>
            <a:custGeom>
              <a:avLst/>
              <a:gdLst/>
              <a:ahLst/>
              <a:cxnLst/>
              <a:rect l="l" t="t" r="r" b="b"/>
              <a:pathLst>
                <a:path w="919" h="2527" extrusionOk="0">
                  <a:moveTo>
                    <a:pt x="134" y="0"/>
                  </a:moveTo>
                  <a:cubicBezTo>
                    <a:pt x="48" y="115"/>
                    <a:pt x="0" y="259"/>
                    <a:pt x="0" y="402"/>
                  </a:cubicBezTo>
                  <a:lnTo>
                    <a:pt x="0" y="2297"/>
                  </a:lnTo>
                  <a:cubicBezTo>
                    <a:pt x="0" y="2422"/>
                    <a:pt x="105" y="2527"/>
                    <a:pt x="230" y="2527"/>
                  </a:cubicBezTo>
                  <a:lnTo>
                    <a:pt x="919" y="2527"/>
                  </a:lnTo>
                  <a:lnTo>
                    <a:pt x="919" y="1072"/>
                  </a:lnTo>
                  <a:cubicBezTo>
                    <a:pt x="919" y="890"/>
                    <a:pt x="852" y="709"/>
                    <a:pt x="718" y="584"/>
                  </a:cubicBezTo>
                  <a:lnTo>
                    <a:pt x="134" y="0"/>
                  </a:lnTo>
                  <a:close/>
                </a:path>
              </a:pathLst>
            </a:custGeom>
            <a:solidFill>
              <a:srgbClr val="FFB4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45">
              <a:extLst>
                <a:ext uri="{FF2B5EF4-FFF2-40B4-BE49-F238E27FC236}">
                  <a16:creationId xmlns:a16="http://schemas.microsoft.com/office/drawing/2014/main" id="{798728FA-A79C-B94F-38DC-7DD5DDF6AEAE}"/>
                </a:ext>
              </a:extLst>
            </p:cNvPr>
            <p:cNvSpPr/>
            <p:nvPr/>
          </p:nvSpPr>
          <p:spPr>
            <a:xfrm>
              <a:off x="2475109" y="2232409"/>
              <a:ext cx="155556" cy="195939"/>
            </a:xfrm>
            <a:custGeom>
              <a:avLst/>
              <a:gdLst/>
              <a:ahLst/>
              <a:cxnLst/>
              <a:rect l="l" t="t" r="r" b="b"/>
              <a:pathLst>
                <a:path w="3906" h="4920" extrusionOk="0">
                  <a:moveTo>
                    <a:pt x="3293" y="1"/>
                  </a:moveTo>
                  <a:lnTo>
                    <a:pt x="221" y="2949"/>
                  </a:lnTo>
                  <a:cubicBezTo>
                    <a:pt x="77" y="3236"/>
                    <a:pt x="1" y="3551"/>
                    <a:pt x="1" y="3867"/>
                  </a:cubicBezTo>
                  <a:lnTo>
                    <a:pt x="1" y="4920"/>
                  </a:lnTo>
                  <a:cubicBezTo>
                    <a:pt x="1" y="4671"/>
                    <a:pt x="96" y="4441"/>
                    <a:pt x="269" y="4269"/>
                  </a:cubicBezTo>
                  <a:lnTo>
                    <a:pt x="3905" y="623"/>
                  </a:lnTo>
                  <a:lnTo>
                    <a:pt x="3293" y="1"/>
                  </a:lnTo>
                  <a:close/>
                </a:path>
              </a:pathLst>
            </a:custGeom>
            <a:solidFill>
              <a:srgbClr val="FFB4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45">
              <a:extLst>
                <a:ext uri="{FF2B5EF4-FFF2-40B4-BE49-F238E27FC236}">
                  <a16:creationId xmlns:a16="http://schemas.microsoft.com/office/drawing/2014/main" id="{BC21C13D-6F56-5E40-58E5-89CC7C1A5BFB}"/>
                </a:ext>
              </a:extLst>
            </p:cNvPr>
            <p:cNvSpPr/>
            <p:nvPr/>
          </p:nvSpPr>
          <p:spPr>
            <a:xfrm>
              <a:off x="2591757" y="2014046"/>
              <a:ext cx="273478" cy="175230"/>
            </a:xfrm>
            <a:custGeom>
              <a:avLst/>
              <a:gdLst/>
              <a:ahLst/>
              <a:cxnLst/>
              <a:rect l="l" t="t" r="r" b="b"/>
              <a:pathLst>
                <a:path w="6867" h="4400" extrusionOk="0">
                  <a:moveTo>
                    <a:pt x="5359" y="0"/>
                  </a:moveTo>
                  <a:cubicBezTo>
                    <a:pt x="4929" y="29"/>
                    <a:pt x="4929" y="670"/>
                    <a:pt x="5359" y="689"/>
                  </a:cubicBezTo>
                  <a:lnTo>
                    <a:pt x="5675" y="689"/>
                  </a:lnTo>
                  <a:lnTo>
                    <a:pt x="3637" y="2737"/>
                  </a:lnTo>
                  <a:lnTo>
                    <a:pt x="2728" y="1828"/>
                  </a:lnTo>
                  <a:cubicBezTo>
                    <a:pt x="2661" y="1761"/>
                    <a:pt x="2572" y="1728"/>
                    <a:pt x="2484" y="1728"/>
                  </a:cubicBezTo>
                  <a:cubicBezTo>
                    <a:pt x="2395" y="1728"/>
                    <a:pt x="2307" y="1761"/>
                    <a:pt x="2240" y="1828"/>
                  </a:cubicBezTo>
                  <a:lnTo>
                    <a:pt x="278" y="3790"/>
                  </a:lnTo>
                  <a:cubicBezTo>
                    <a:pt x="0" y="4031"/>
                    <a:pt x="241" y="4400"/>
                    <a:pt x="515" y="4400"/>
                  </a:cubicBezTo>
                  <a:cubicBezTo>
                    <a:pt x="600" y="4400"/>
                    <a:pt x="689" y="4364"/>
                    <a:pt x="766" y="4278"/>
                  </a:cubicBezTo>
                  <a:lnTo>
                    <a:pt x="2479" y="2565"/>
                  </a:lnTo>
                  <a:lnTo>
                    <a:pt x="3388" y="3465"/>
                  </a:lnTo>
                  <a:cubicBezTo>
                    <a:pt x="3455" y="3536"/>
                    <a:pt x="3543" y="3572"/>
                    <a:pt x="3632" y="3572"/>
                  </a:cubicBezTo>
                  <a:cubicBezTo>
                    <a:pt x="3721" y="3572"/>
                    <a:pt x="3809" y="3536"/>
                    <a:pt x="3876" y="3465"/>
                  </a:cubicBezTo>
                  <a:lnTo>
                    <a:pt x="6163" y="1177"/>
                  </a:lnTo>
                  <a:lnTo>
                    <a:pt x="6163" y="1493"/>
                  </a:lnTo>
                  <a:cubicBezTo>
                    <a:pt x="6149" y="1737"/>
                    <a:pt x="6328" y="1859"/>
                    <a:pt x="6508" y="1859"/>
                  </a:cubicBezTo>
                  <a:cubicBezTo>
                    <a:pt x="6687" y="1859"/>
                    <a:pt x="6867" y="1737"/>
                    <a:pt x="6852" y="1493"/>
                  </a:cubicBezTo>
                  <a:lnTo>
                    <a:pt x="6852" y="345"/>
                  </a:lnTo>
                  <a:cubicBezTo>
                    <a:pt x="6852" y="153"/>
                    <a:pt x="6699" y="0"/>
                    <a:pt x="65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7417874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0">
          <a:extLst>
            <a:ext uri="{FF2B5EF4-FFF2-40B4-BE49-F238E27FC236}">
              <a16:creationId xmlns:a16="http://schemas.microsoft.com/office/drawing/2014/main" id="{F94AA3E7-8E5D-B67A-E0E3-D29123FEB2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" name="Google Shape;1781;p69">
            <a:extLst>
              <a:ext uri="{FF2B5EF4-FFF2-40B4-BE49-F238E27FC236}">
                <a16:creationId xmlns:a16="http://schemas.microsoft.com/office/drawing/2014/main" id="{59F95065-2065-BBF7-AB6A-E0366C90DAD8}"/>
              </a:ext>
            </a:extLst>
          </p:cNvPr>
          <p:cNvSpPr/>
          <p:nvPr/>
        </p:nvSpPr>
        <p:spPr>
          <a:xfrm rot="-3764162">
            <a:off x="7473347" y="1107726"/>
            <a:ext cx="428954" cy="34912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2" name="Google Shape;1782;p69">
            <a:extLst>
              <a:ext uri="{FF2B5EF4-FFF2-40B4-BE49-F238E27FC236}">
                <a16:creationId xmlns:a16="http://schemas.microsoft.com/office/drawing/2014/main" id="{EBF82175-BBD9-4272-D1D1-5565485F2F64}"/>
              </a:ext>
            </a:extLst>
          </p:cNvPr>
          <p:cNvSpPr/>
          <p:nvPr/>
        </p:nvSpPr>
        <p:spPr>
          <a:xfrm rot="-9867574">
            <a:off x="7610798" y="3953542"/>
            <a:ext cx="338163" cy="275566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3" name="Google Shape;1783;p69">
            <a:extLst>
              <a:ext uri="{FF2B5EF4-FFF2-40B4-BE49-F238E27FC236}">
                <a16:creationId xmlns:a16="http://schemas.microsoft.com/office/drawing/2014/main" id="{786ADEA5-6543-FC9E-9351-CC181404A6E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5" y="453825"/>
            <a:ext cx="5346600" cy="141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1784" name="Google Shape;1784;p69">
            <a:extLst>
              <a:ext uri="{FF2B5EF4-FFF2-40B4-BE49-F238E27FC236}">
                <a16:creationId xmlns:a16="http://schemas.microsoft.com/office/drawing/2014/main" id="{5645CB68-FC22-CF71-7BBA-71E93F33B052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13550" y="2108150"/>
            <a:ext cx="5349300" cy="149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Do you have any questions?</a:t>
            </a:r>
            <a:endParaRPr sz="25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hlinkClick r:id="rId3"/>
              </a:rPr>
              <a:t>yangyang51082022@gamil.com</a:t>
            </a:r>
            <a:endParaRPr lang="e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https://airpick.onrender.com/</a:t>
            </a:r>
            <a:endParaRPr dirty="0"/>
          </a:p>
        </p:txBody>
      </p:sp>
      <p:sp>
        <p:nvSpPr>
          <p:cNvPr id="1786" name="Google Shape;1786;p69">
            <a:extLst>
              <a:ext uri="{FF2B5EF4-FFF2-40B4-BE49-F238E27FC236}">
                <a16:creationId xmlns:a16="http://schemas.microsoft.com/office/drawing/2014/main" id="{0E52657E-5F35-7C4F-4C18-36C5A17B75BE}"/>
              </a:ext>
            </a:extLst>
          </p:cNvPr>
          <p:cNvSpPr/>
          <p:nvPr/>
        </p:nvSpPr>
        <p:spPr>
          <a:xfrm>
            <a:off x="6306605" y="2893067"/>
            <a:ext cx="489614" cy="4896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7" name="Google Shape;1787;p69">
            <a:extLst>
              <a:ext uri="{FF2B5EF4-FFF2-40B4-BE49-F238E27FC236}">
                <a16:creationId xmlns:a16="http://schemas.microsoft.com/office/drawing/2014/main" id="{76144C42-2E32-5D6F-1F88-26E68B5D18F3}"/>
              </a:ext>
            </a:extLst>
          </p:cNvPr>
          <p:cNvSpPr/>
          <p:nvPr/>
        </p:nvSpPr>
        <p:spPr>
          <a:xfrm>
            <a:off x="7123884" y="2893067"/>
            <a:ext cx="489614" cy="48961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8" name="Google Shape;1788;p69">
            <a:extLst>
              <a:ext uri="{FF2B5EF4-FFF2-40B4-BE49-F238E27FC236}">
                <a16:creationId xmlns:a16="http://schemas.microsoft.com/office/drawing/2014/main" id="{CA2B1D96-C684-B484-0C9D-D6E0CC683C4D}"/>
              </a:ext>
            </a:extLst>
          </p:cNvPr>
          <p:cNvSpPr/>
          <p:nvPr/>
        </p:nvSpPr>
        <p:spPr>
          <a:xfrm>
            <a:off x="7941172" y="2893067"/>
            <a:ext cx="489614" cy="48961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9" name="Google Shape;1789;p69">
            <a:extLst>
              <a:ext uri="{FF2B5EF4-FFF2-40B4-BE49-F238E27FC236}">
                <a16:creationId xmlns:a16="http://schemas.microsoft.com/office/drawing/2014/main" id="{4978C0C2-7540-ACEA-71DC-468E875130C4}"/>
              </a:ext>
            </a:extLst>
          </p:cNvPr>
          <p:cNvSpPr/>
          <p:nvPr/>
        </p:nvSpPr>
        <p:spPr>
          <a:xfrm>
            <a:off x="8029752" y="3009291"/>
            <a:ext cx="312464" cy="257186"/>
          </a:xfrm>
          <a:custGeom>
            <a:avLst/>
            <a:gdLst/>
            <a:ahLst/>
            <a:cxnLst/>
            <a:rect l="l" t="t" r="r" b="b"/>
            <a:pathLst>
              <a:path w="8688" h="7151" extrusionOk="0">
                <a:moveTo>
                  <a:pt x="5678" y="0"/>
                </a:moveTo>
                <a:cubicBezTo>
                  <a:pt x="4639" y="0"/>
                  <a:pt x="3643" y="810"/>
                  <a:pt x="3652" y="2026"/>
                </a:cubicBezTo>
                <a:lnTo>
                  <a:pt x="3652" y="2070"/>
                </a:lnTo>
                <a:lnTo>
                  <a:pt x="3551" y="2070"/>
                </a:lnTo>
                <a:cubicBezTo>
                  <a:pt x="3219" y="2012"/>
                  <a:pt x="2887" y="1940"/>
                  <a:pt x="2570" y="1839"/>
                </a:cubicBezTo>
                <a:cubicBezTo>
                  <a:pt x="1819" y="1579"/>
                  <a:pt x="1155" y="1160"/>
                  <a:pt x="592" y="612"/>
                </a:cubicBezTo>
                <a:lnTo>
                  <a:pt x="390" y="410"/>
                </a:lnTo>
                <a:cubicBezTo>
                  <a:pt x="375" y="395"/>
                  <a:pt x="358" y="388"/>
                  <a:pt x="342" y="388"/>
                </a:cubicBezTo>
                <a:cubicBezTo>
                  <a:pt x="312" y="388"/>
                  <a:pt x="284" y="410"/>
                  <a:pt x="275" y="438"/>
                </a:cubicBezTo>
                <a:lnTo>
                  <a:pt x="202" y="727"/>
                </a:lnTo>
                <a:cubicBezTo>
                  <a:pt x="0" y="1492"/>
                  <a:pt x="318" y="2301"/>
                  <a:pt x="982" y="2734"/>
                </a:cubicBezTo>
                <a:cubicBezTo>
                  <a:pt x="852" y="2734"/>
                  <a:pt x="708" y="2719"/>
                  <a:pt x="578" y="2690"/>
                </a:cubicBezTo>
                <a:lnTo>
                  <a:pt x="332" y="2633"/>
                </a:lnTo>
                <a:cubicBezTo>
                  <a:pt x="327" y="2631"/>
                  <a:pt x="321" y="2630"/>
                  <a:pt x="315" y="2630"/>
                </a:cubicBezTo>
                <a:cubicBezTo>
                  <a:pt x="278" y="2630"/>
                  <a:pt x="246" y="2667"/>
                  <a:pt x="246" y="2705"/>
                </a:cubicBezTo>
                <a:lnTo>
                  <a:pt x="289" y="2950"/>
                </a:lnTo>
                <a:cubicBezTo>
                  <a:pt x="390" y="3513"/>
                  <a:pt x="751" y="3990"/>
                  <a:pt x="1256" y="4221"/>
                </a:cubicBezTo>
                <a:cubicBezTo>
                  <a:pt x="1314" y="4249"/>
                  <a:pt x="1299" y="4336"/>
                  <a:pt x="1242" y="4350"/>
                </a:cubicBezTo>
                <a:lnTo>
                  <a:pt x="967" y="4350"/>
                </a:lnTo>
                <a:cubicBezTo>
                  <a:pt x="910" y="4365"/>
                  <a:pt x="881" y="4408"/>
                  <a:pt x="910" y="4452"/>
                </a:cubicBezTo>
                <a:lnTo>
                  <a:pt x="1040" y="4697"/>
                </a:lnTo>
                <a:cubicBezTo>
                  <a:pt x="1314" y="5173"/>
                  <a:pt x="1790" y="5491"/>
                  <a:pt x="2324" y="5563"/>
                </a:cubicBezTo>
                <a:cubicBezTo>
                  <a:pt x="2382" y="5577"/>
                  <a:pt x="2397" y="5650"/>
                  <a:pt x="2353" y="5693"/>
                </a:cubicBezTo>
                <a:cubicBezTo>
                  <a:pt x="1891" y="6025"/>
                  <a:pt x="1357" y="6256"/>
                  <a:pt x="794" y="6357"/>
                </a:cubicBezTo>
                <a:lnTo>
                  <a:pt x="188" y="6458"/>
                </a:lnTo>
                <a:cubicBezTo>
                  <a:pt x="116" y="6472"/>
                  <a:pt x="116" y="6559"/>
                  <a:pt x="174" y="6588"/>
                </a:cubicBezTo>
                <a:lnTo>
                  <a:pt x="751" y="6804"/>
                </a:lnTo>
                <a:cubicBezTo>
                  <a:pt x="1328" y="7035"/>
                  <a:pt x="1949" y="7151"/>
                  <a:pt x="2570" y="7151"/>
                </a:cubicBezTo>
                <a:cubicBezTo>
                  <a:pt x="5385" y="7136"/>
                  <a:pt x="7680" y="4870"/>
                  <a:pt x="7694" y="2055"/>
                </a:cubicBezTo>
                <a:lnTo>
                  <a:pt x="7694" y="2026"/>
                </a:lnTo>
                <a:lnTo>
                  <a:pt x="7694" y="1983"/>
                </a:lnTo>
                <a:lnTo>
                  <a:pt x="7694" y="1969"/>
                </a:lnTo>
                <a:cubicBezTo>
                  <a:pt x="7896" y="1839"/>
                  <a:pt x="8070" y="1680"/>
                  <a:pt x="8243" y="1507"/>
                </a:cubicBezTo>
                <a:lnTo>
                  <a:pt x="8647" y="1088"/>
                </a:lnTo>
                <a:cubicBezTo>
                  <a:pt x="8687" y="1048"/>
                  <a:pt x="8653" y="971"/>
                  <a:pt x="8591" y="971"/>
                </a:cubicBezTo>
                <a:cubicBezTo>
                  <a:pt x="8586" y="971"/>
                  <a:pt x="8580" y="971"/>
                  <a:pt x="8575" y="973"/>
                </a:cubicBezTo>
                <a:lnTo>
                  <a:pt x="8012" y="1117"/>
                </a:lnTo>
                <a:lnTo>
                  <a:pt x="7824" y="1146"/>
                </a:lnTo>
                <a:cubicBezTo>
                  <a:pt x="7820" y="1147"/>
                  <a:pt x="7816" y="1147"/>
                  <a:pt x="7812" y="1147"/>
                </a:cubicBezTo>
                <a:cubicBezTo>
                  <a:pt x="7761" y="1147"/>
                  <a:pt x="7728" y="1070"/>
                  <a:pt x="7781" y="1030"/>
                </a:cubicBezTo>
                <a:cubicBezTo>
                  <a:pt x="7839" y="973"/>
                  <a:pt x="7896" y="915"/>
                  <a:pt x="7954" y="857"/>
                </a:cubicBezTo>
                <a:lnTo>
                  <a:pt x="8402" y="366"/>
                </a:lnTo>
                <a:cubicBezTo>
                  <a:pt x="8439" y="329"/>
                  <a:pt x="8401" y="259"/>
                  <a:pt x="8353" y="259"/>
                </a:cubicBezTo>
                <a:cubicBezTo>
                  <a:pt x="8346" y="259"/>
                  <a:pt x="8338" y="261"/>
                  <a:pt x="8330" y="265"/>
                </a:cubicBezTo>
                <a:lnTo>
                  <a:pt x="7709" y="467"/>
                </a:lnTo>
                <a:cubicBezTo>
                  <a:pt x="7521" y="525"/>
                  <a:pt x="7334" y="583"/>
                  <a:pt x="7131" y="612"/>
                </a:cubicBezTo>
                <a:cubicBezTo>
                  <a:pt x="7117" y="612"/>
                  <a:pt x="7088" y="597"/>
                  <a:pt x="7074" y="583"/>
                </a:cubicBezTo>
                <a:cubicBezTo>
                  <a:pt x="6667" y="180"/>
                  <a:pt x="6168" y="0"/>
                  <a:pt x="567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90" name="Google Shape;1790;p69">
            <a:extLst>
              <a:ext uri="{FF2B5EF4-FFF2-40B4-BE49-F238E27FC236}">
                <a16:creationId xmlns:a16="http://schemas.microsoft.com/office/drawing/2014/main" id="{D9406E9E-8BCA-5065-1A3E-5D2233612D91}"/>
              </a:ext>
            </a:extLst>
          </p:cNvPr>
          <p:cNvGrpSpPr/>
          <p:nvPr/>
        </p:nvGrpSpPr>
        <p:grpSpPr>
          <a:xfrm>
            <a:off x="6412598" y="2999050"/>
            <a:ext cx="277582" cy="277559"/>
            <a:chOff x="935197" y="1793977"/>
            <a:chExt cx="256451" cy="256430"/>
          </a:xfrm>
        </p:grpSpPr>
        <p:sp>
          <p:nvSpPr>
            <p:cNvPr id="1791" name="Google Shape;1791;p69">
              <a:extLst>
                <a:ext uri="{FF2B5EF4-FFF2-40B4-BE49-F238E27FC236}">
                  <a16:creationId xmlns:a16="http://schemas.microsoft.com/office/drawing/2014/main" id="{C4ABBAC9-6006-2592-51D6-6B56D0FAB036}"/>
                </a:ext>
              </a:extLst>
            </p:cNvPr>
            <p:cNvSpPr/>
            <p:nvPr/>
          </p:nvSpPr>
          <p:spPr>
            <a:xfrm>
              <a:off x="935197" y="1793977"/>
              <a:ext cx="256451" cy="256430"/>
            </a:xfrm>
            <a:custGeom>
              <a:avLst/>
              <a:gdLst/>
              <a:ahLst/>
              <a:cxnLst/>
              <a:rect l="l" t="t" r="r" b="b"/>
              <a:pathLst>
                <a:path w="12288" h="12287" extrusionOk="0">
                  <a:moveTo>
                    <a:pt x="10053" y="1117"/>
                  </a:moveTo>
                  <a:cubicBezTo>
                    <a:pt x="10669" y="1117"/>
                    <a:pt x="11171" y="1617"/>
                    <a:pt x="11171" y="2233"/>
                  </a:cubicBezTo>
                  <a:cubicBezTo>
                    <a:pt x="11170" y="2850"/>
                    <a:pt x="10669" y="3351"/>
                    <a:pt x="10053" y="3351"/>
                  </a:cubicBezTo>
                  <a:cubicBezTo>
                    <a:pt x="9438" y="3351"/>
                    <a:pt x="8937" y="2850"/>
                    <a:pt x="8937" y="2233"/>
                  </a:cubicBezTo>
                  <a:cubicBezTo>
                    <a:pt x="8937" y="1617"/>
                    <a:pt x="9438" y="1117"/>
                    <a:pt x="10053" y="1117"/>
                  </a:cubicBezTo>
                  <a:close/>
                  <a:moveTo>
                    <a:pt x="6144" y="2233"/>
                  </a:moveTo>
                  <a:cubicBezTo>
                    <a:pt x="8300" y="2233"/>
                    <a:pt x="10053" y="3988"/>
                    <a:pt x="10053" y="6144"/>
                  </a:cubicBezTo>
                  <a:cubicBezTo>
                    <a:pt x="10053" y="8299"/>
                    <a:pt x="8300" y="10054"/>
                    <a:pt x="6144" y="10054"/>
                  </a:cubicBezTo>
                  <a:cubicBezTo>
                    <a:pt x="3989" y="10054"/>
                    <a:pt x="2234" y="8299"/>
                    <a:pt x="2234" y="6144"/>
                  </a:cubicBezTo>
                  <a:cubicBezTo>
                    <a:pt x="2234" y="3988"/>
                    <a:pt x="3987" y="2233"/>
                    <a:pt x="6144" y="2233"/>
                  </a:cubicBezTo>
                  <a:close/>
                  <a:moveTo>
                    <a:pt x="1675" y="1"/>
                  </a:moveTo>
                  <a:cubicBezTo>
                    <a:pt x="752" y="1"/>
                    <a:pt x="0" y="751"/>
                    <a:pt x="0" y="1676"/>
                  </a:cubicBezTo>
                  <a:lnTo>
                    <a:pt x="0" y="10611"/>
                  </a:lnTo>
                  <a:cubicBezTo>
                    <a:pt x="0" y="11536"/>
                    <a:pt x="752" y="12286"/>
                    <a:pt x="1675" y="12286"/>
                  </a:cubicBezTo>
                  <a:lnTo>
                    <a:pt x="10612" y="12286"/>
                  </a:lnTo>
                  <a:cubicBezTo>
                    <a:pt x="11536" y="12286"/>
                    <a:pt x="12288" y="11536"/>
                    <a:pt x="12288" y="10611"/>
                  </a:cubicBezTo>
                  <a:lnTo>
                    <a:pt x="12288" y="1676"/>
                  </a:lnTo>
                  <a:cubicBezTo>
                    <a:pt x="12288" y="752"/>
                    <a:pt x="11536" y="1"/>
                    <a:pt x="1061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69">
              <a:extLst>
                <a:ext uri="{FF2B5EF4-FFF2-40B4-BE49-F238E27FC236}">
                  <a16:creationId xmlns:a16="http://schemas.microsoft.com/office/drawing/2014/main" id="{BCA632E2-0605-B0AB-CDEB-2B3305EF725B}"/>
                </a:ext>
              </a:extLst>
            </p:cNvPr>
            <p:cNvSpPr/>
            <p:nvPr/>
          </p:nvSpPr>
          <p:spPr>
            <a:xfrm>
              <a:off x="1005109" y="1863910"/>
              <a:ext cx="116622" cy="116559"/>
            </a:xfrm>
            <a:custGeom>
              <a:avLst/>
              <a:gdLst/>
              <a:ahLst/>
              <a:cxnLst/>
              <a:rect l="l" t="t" r="r" b="b"/>
              <a:pathLst>
                <a:path w="5588" h="5585" extrusionOk="0">
                  <a:moveTo>
                    <a:pt x="2794" y="0"/>
                  </a:moveTo>
                  <a:cubicBezTo>
                    <a:pt x="1255" y="0"/>
                    <a:pt x="1" y="1252"/>
                    <a:pt x="1" y="2793"/>
                  </a:cubicBezTo>
                  <a:cubicBezTo>
                    <a:pt x="1" y="4332"/>
                    <a:pt x="1255" y="5585"/>
                    <a:pt x="2794" y="5585"/>
                  </a:cubicBezTo>
                  <a:cubicBezTo>
                    <a:pt x="4333" y="5585"/>
                    <a:pt x="5587" y="4332"/>
                    <a:pt x="5587" y="2793"/>
                  </a:cubicBezTo>
                  <a:cubicBezTo>
                    <a:pt x="5587" y="1252"/>
                    <a:pt x="4333" y="0"/>
                    <a:pt x="27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93" name="Google Shape;1793;p69">
            <a:extLst>
              <a:ext uri="{FF2B5EF4-FFF2-40B4-BE49-F238E27FC236}">
                <a16:creationId xmlns:a16="http://schemas.microsoft.com/office/drawing/2014/main" id="{F6D9028B-F290-300B-1C9E-71587835544D}"/>
              </a:ext>
            </a:extLst>
          </p:cNvPr>
          <p:cNvGrpSpPr/>
          <p:nvPr/>
        </p:nvGrpSpPr>
        <p:grpSpPr>
          <a:xfrm>
            <a:off x="7218881" y="2992591"/>
            <a:ext cx="299622" cy="256716"/>
            <a:chOff x="7218881" y="3009522"/>
            <a:chExt cx="299622" cy="256716"/>
          </a:xfrm>
        </p:grpSpPr>
        <p:sp>
          <p:nvSpPr>
            <p:cNvPr id="1794" name="Google Shape;1794;p69">
              <a:extLst>
                <a:ext uri="{FF2B5EF4-FFF2-40B4-BE49-F238E27FC236}">
                  <a16:creationId xmlns:a16="http://schemas.microsoft.com/office/drawing/2014/main" id="{52889167-F900-136D-B36F-E6E64FD822E0}"/>
                </a:ext>
              </a:extLst>
            </p:cNvPr>
            <p:cNvSpPr/>
            <p:nvPr/>
          </p:nvSpPr>
          <p:spPr>
            <a:xfrm>
              <a:off x="7240712" y="3105259"/>
              <a:ext cx="54019" cy="160440"/>
            </a:xfrm>
            <a:custGeom>
              <a:avLst/>
              <a:gdLst/>
              <a:ahLst/>
              <a:cxnLst/>
              <a:rect l="l" t="t" r="r" b="b"/>
              <a:pathLst>
                <a:path w="1502" h="4461" extrusionOk="0">
                  <a:moveTo>
                    <a:pt x="58" y="0"/>
                  </a:moveTo>
                  <a:cubicBezTo>
                    <a:pt x="29" y="0"/>
                    <a:pt x="0" y="29"/>
                    <a:pt x="0" y="58"/>
                  </a:cubicBezTo>
                  <a:lnTo>
                    <a:pt x="0" y="4403"/>
                  </a:lnTo>
                  <a:cubicBezTo>
                    <a:pt x="0" y="4432"/>
                    <a:pt x="29" y="4461"/>
                    <a:pt x="58" y="4461"/>
                  </a:cubicBezTo>
                  <a:lnTo>
                    <a:pt x="1444" y="4461"/>
                  </a:lnTo>
                  <a:cubicBezTo>
                    <a:pt x="1473" y="4461"/>
                    <a:pt x="1502" y="4446"/>
                    <a:pt x="1502" y="4403"/>
                  </a:cubicBezTo>
                  <a:lnTo>
                    <a:pt x="1502" y="58"/>
                  </a:lnTo>
                  <a:cubicBezTo>
                    <a:pt x="1502" y="29"/>
                    <a:pt x="1473" y="0"/>
                    <a:pt x="14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69">
              <a:extLst>
                <a:ext uri="{FF2B5EF4-FFF2-40B4-BE49-F238E27FC236}">
                  <a16:creationId xmlns:a16="http://schemas.microsoft.com/office/drawing/2014/main" id="{23FB4F9B-7605-37B1-E58D-F349164FDD5A}"/>
                </a:ext>
              </a:extLst>
            </p:cNvPr>
            <p:cNvSpPr/>
            <p:nvPr/>
          </p:nvSpPr>
          <p:spPr>
            <a:xfrm>
              <a:off x="7218881" y="3009522"/>
              <a:ext cx="75850" cy="65133"/>
            </a:xfrm>
            <a:custGeom>
              <a:avLst/>
              <a:gdLst/>
              <a:ahLst/>
              <a:cxnLst/>
              <a:rect l="l" t="t" r="r" b="b"/>
              <a:pathLst>
                <a:path w="2109" h="1811" extrusionOk="0">
                  <a:moveTo>
                    <a:pt x="1208" y="0"/>
                  </a:moveTo>
                  <a:cubicBezTo>
                    <a:pt x="987" y="0"/>
                    <a:pt x="761" y="83"/>
                    <a:pt x="578" y="266"/>
                  </a:cubicBezTo>
                  <a:cubicBezTo>
                    <a:pt x="1" y="829"/>
                    <a:pt x="405" y="1810"/>
                    <a:pt x="1214" y="1810"/>
                  </a:cubicBezTo>
                  <a:cubicBezTo>
                    <a:pt x="1704" y="1810"/>
                    <a:pt x="2109" y="1406"/>
                    <a:pt x="2109" y="901"/>
                  </a:cubicBezTo>
                  <a:cubicBezTo>
                    <a:pt x="2109" y="355"/>
                    <a:pt x="1668" y="0"/>
                    <a:pt x="12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69">
              <a:extLst>
                <a:ext uri="{FF2B5EF4-FFF2-40B4-BE49-F238E27FC236}">
                  <a16:creationId xmlns:a16="http://schemas.microsoft.com/office/drawing/2014/main" id="{286D7FFF-C4E6-BEF5-AE51-F260FADB1B0F}"/>
                </a:ext>
              </a:extLst>
            </p:cNvPr>
            <p:cNvSpPr/>
            <p:nvPr/>
          </p:nvSpPr>
          <p:spPr>
            <a:xfrm>
              <a:off x="7347130" y="3105223"/>
              <a:ext cx="171373" cy="161015"/>
            </a:xfrm>
            <a:custGeom>
              <a:avLst/>
              <a:gdLst/>
              <a:ahLst/>
              <a:cxnLst/>
              <a:rect l="l" t="t" r="r" b="b"/>
              <a:pathLst>
                <a:path w="4765" h="4477" extrusionOk="0">
                  <a:moveTo>
                    <a:pt x="2716" y="1"/>
                  </a:moveTo>
                  <a:cubicBezTo>
                    <a:pt x="2701" y="1"/>
                    <a:pt x="2686" y="1"/>
                    <a:pt x="2671" y="1"/>
                  </a:cubicBezTo>
                  <a:cubicBezTo>
                    <a:pt x="2180" y="1"/>
                    <a:pt x="1718" y="145"/>
                    <a:pt x="1314" y="434"/>
                  </a:cubicBezTo>
                  <a:cubicBezTo>
                    <a:pt x="1304" y="441"/>
                    <a:pt x="1294" y="444"/>
                    <a:pt x="1284" y="444"/>
                  </a:cubicBezTo>
                  <a:cubicBezTo>
                    <a:pt x="1248" y="444"/>
                    <a:pt x="1213" y="410"/>
                    <a:pt x="1213" y="376"/>
                  </a:cubicBezTo>
                  <a:lnTo>
                    <a:pt x="1213" y="59"/>
                  </a:lnTo>
                  <a:cubicBezTo>
                    <a:pt x="1213" y="30"/>
                    <a:pt x="1170" y="1"/>
                    <a:pt x="1141" y="1"/>
                  </a:cubicBezTo>
                  <a:lnTo>
                    <a:pt x="58" y="1"/>
                  </a:lnTo>
                  <a:cubicBezTo>
                    <a:pt x="29" y="1"/>
                    <a:pt x="1" y="30"/>
                    <a:pt x="1" y="59"/>
                  </a:cubicBezTo>
                  <a:lnTo>
                    <a:pt x="1" y="4389"/>
                  </a:lnTo>
                  <a:cubicBezTo>
                    <a:pt x="1" y="4433"/>
                    <a:pt x="29" y="4462"/>
                    <a:pt x="58" y="4462"/>
                  </a:cubicBezTo>
                  <a:lnTo>
                    <a:pt x="1430" y="4462"/>
                  </a:lnTo>
                  <a:cubicBezTo>
                    <a:pt x="1473" y="4462"/>
                    <a:pt x="1502" y="4433"/>
                    <a:pt x="1502" y="4389"/>
                  </a:cubicBezTo>
                  <a:lnTo>
                    <a:pt x="1502" y="2859"/>
                  </a:lnTo>
                  <a:cubicBezTo>
                    <a:pt x="1502" y="2354"/>
                    <a:pt x="1617" y="1502"/>
                    <a:pt x="2382" y="1502"/>
                  </a:cubicBezTo>
                  <a:cubicBezTo>
                    <a:pt x="3133" y="1502"/>
                    <a:pt x="3249" y="2354"/>
                    <a:pt x="3249" y="2859"/>
                  </a:cubicBezTo>
                  <a:lnTo>
                    <a:pt x="3249" y="4404"/>
                  </a:lnTo>
                  <a:cubicBezTo>
                    <a:pt x="3249" y="4433"/>
                    <a:pt x="3277" y="4462"/>
                    <a:pt x="3321" y="4462"/>
                  </a:cubicBezTo>
                  <a:lnTo>
                    <a:pt x="3321" y="4476"/>
                  </a:lnTo>
                  <a:lnTo>
                    <a:pt x="4692" y="4476"/>
                  </a:lnTo>
                  <a:cubicBezTo>
                    <a:pt x="4721" y="4476"/>
                    <a:pt x="4750" y="4433"/>
                    <a:pt x="4750" y="4404"/>
                  </a:cubicBezTo>
                  <a:lnTo>
                    <a:pt x="4750" y="2383"/>
                  </a:lnTo>
                  <a:cubicBezTo>
                    <a:pt x="4764" y="1806"/>
                    <a:pt x="4591" y="1243"/>
                    <a:pt x="4259" y="766"/>
                  </a:cubicBezTo>
                  <a:cubicBezTo>
                    <a:pt x="3893" y="287"/>
                    <a:pt x="3320" y="1"/>
                    <a:pt x="271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47" name="Google Shape;5088;p78">
            <a:extLst>
              <a:ext uri="{FF2B5EF4-FFF2-40B4-BE49-F238E27FC236}">
                <a16:creationId xmlns:a16="http://schemas.microsoft.com/office/drawing/2014/main" id="{519CD5E3-369A-EDAF-5F6F-332DE3E49D21}"/>
              </a:ext>
            </a:extLst>
          </p:cNvPr>
          <p:cNvGrpSpPr/>
          <p:nvPr/>
        </p:nvGrpSpPr>
        <p:grpSpPr>
          <a:xfrm>
            <a:off x="553065" y="3900921"/>
            <a:ext cx="5563907" cy="463554"/>
            <a:chOff x="238125" y="2506075"/>
            <a:chExt cx="7115411" cy="673075"/>
          </a:xfrm>
        </p:grpSpPr>
        <p:sp>
          <p:nvSpPr>
            <p:cNvPr id="1848" name="Google Shape;5089;p78">
              <a:extLst>
                <a:ext uri="{FF2B5EF4-FFF2-40B4-BE49-F238E27FC236}">
                  <a16:creationId xmlns:a16="http://schemas.microsoft.com/office/drawing/2014/main" id="{B074EE91-D7C4-BBF0-D325-575193E5F593}"/>
                </a:ext>
              </a:extLst>
            </p:cNvPr>
            <p:cNvSpPr/>
            <p:nvPr/>
          </p:nvSpPr>
          <p:spPr>
            <a:xfrm>
              <a:off x="238125" y="2506075"/>
              <a:ext cx="1643150" cy="673075"/>
            </a:xfrm>
            <a:custGeom>
              <a:avLst/>
              <a:gdLst/>
              <a:ahLst/>
              <a:cxnLst/>
              <a:rect l="l" t="t" r="r" b="b"/>
              <a:pathLst>
                <a:path w="65726" h="26923" extrusionOk="0">
                  <a:moveTo>
                    <a:pt x="0" y="0"/>
                  </a:moveTo>
                  <a:lnTo>
                    <a:pt x="10782" y="13477"/>
                  </a:lnTo>
                  <a:lnTo>
                    <a:pt x="0" y="26923"/>
                  </a:lnTo>
                  <a:lnTo>
                    <a:pt x="54943" y="26923"/>
                  </a:lnTo>
                  <a:lnTo>
                    <a:pt x="65725" y="13477"/>
                  </a:lnTo>
                  <a:lnTo>
                    <a:pt x="54943" y="0"/>
                  </a:lnTo>
                  <a:close/>
                </a:path>
              </a:pathLst>
            </a:custGeom>
            <a:solidFill>
              <a:srgbClr val="A5B7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5090;p78">
              <a:extLst>
                <a:ext uri="{FF2B5EF4-FFF2-40B4-BE49-F238E27FC236}">
                  <a16:creationId xmlns:a16="http://schemas.microsoft.com/office/drawing/2014/main" id="{0D663326-00E3-3D5B-3EA6-5BF80680201A}"/>
                </a:ext>
              </a:extLst>
            </p:cNvPr>
            <p:cNvSpPr/>
            <p:nvPr/>
          </p:nvSpPr>
          <p:spPr>
            <a:xfrm>
              <a:off x="1606190" y="2506075"/>
              <a:ext cx="1643925" cy="673075"/>
            </a:xfrm>
            <a:custGeom>
              <a:avLst/>
              <a:gdLst/>
              <a:ahLst/>
              <a:cxnLst/>
              <a:rect l="l" t="t" r="r" b="b"/>
              <a:pathLst>
                <a:path w="65757" h="26923" extrusionOk="0">
                  <a:moveTo>
                    <a:pt x="0" y="0"/>
                  </a:moveTo>
                  <a:lnTo>
                    <a:pt x="10782" y="13477"/>
                  </a:lnTo>
                  <a:lnTo>
                    <a:pt x="0" y="26923"/>
                  </a:lnTo>
                  <a:lnTo>
                    <a:pt x="54975" y="26923"/>
                  </a:lnTo>
                  <a:lnTo>
                    <a:pt x="65757" y="13477"/>
                  </a:lnTo>
                  <a:lnTo>
                    <a:pt x="54975" y="0"/>
                  </a:ln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5091;p78">
              <a:extLst>
                <a:ext uri="{FF2B5EF4-FFF2-40B4-BE49-F238E27FC236}">
                  <a16:creationId xmlns:a16="http://schemas.microsoft.com/office/drawing/2014/main" id="{E43E21FA-5FD9-B163-8DC2-D027EC6FC211}"/>
                </a:ext>
              </a:extLst>
            </p:cNvPr>
            <p:cNvSpPr/>
            <p:nvPr/>
          </p:nvSpPr>
          <p:spPr>
            <a:xfrm>
              <a:off x="2973481" y="2506075"/>
              <a:ext cx="1643925" cy="673075"/>
            </a:xfrm>
            <a:custGeom>
              <a:avLst/>
              <a:gdLst/>
              <a:ahLst/>
              <a:cxnLst/>
              <a:rect l="l" t="t" r="r" b="b"/>
              <a:pathLst>
                <a:path w="65757" h="26923" extrusionOk="0">
                  <a:moveTo>
                    <a:pt x="0" y="0"/>
                  </a:moveTo>
                  <a:lnTo>
                    <a:pt x="10782" y="13477"/>
                  </a:lnTo>
                  <a:lnTo>
                    <a:pt x="0" y="26923"/>
                  </a:lnTo>
                  <a:lnTo>
                    <a:pt x="54975" y="26923"/>
                  </a:lnTo>
                  <a:lnTo>
                    <a:pt x="65757" y="13477"/>
                  </a:lnTo>
                  <a:lnTo>
                    <a:pt x="54975" y="0"/>
                  </a:ln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5092;p78">
              <a:extLst>
                <a:ext uri="{FF2B5EF4-FFF2-40B4-BE49-F238E27FC236}">
                  <a16:creationId xmlns:a16="http://schemas.microsoft.com/office/drawing/2014/main" id="{7C63E43E-D681-AF31-122E-C8A3711EE389}"/>
                </a:ext>
              </a:extLst>
            </p:cNvPr>
            <p:cNvSpPr/>
            <p:nvPr/>
          </p:nvSpPr>
          <p:spPr>
            <a:xfrm>
              <a:off x="5709611" y="2506075"/>
              <a:ext cx="1643925" cy="673075"/>
            </a:xfrm>
            <a:custGeom>
              <a:avLst/>
              <a:gdLst/>
              <a:ahLst/>
              <a:cxnLst/>
              <a:rect l="l" t="t" r="r" b="b"/>
              <a:pathLst>
                <a:path w="65757" h="26923" extrusionOk="0">
                  <a:moveTo>
                    <a:pt x="0" y="0"/>
                  </a:moveTo>
                  <a:lnTo>
                    <a:pt x="10782" y="13477"/>
                  </a:lnTo>
                  <a:lnTo>
                    <a:pt x="0" y="26923"/>
                  </a:lnTo>
                  <a:lnTo>
                    <a:pt x="54975" y="26923"/>
                  </a:lnTo>
                  <a:lnTo>
                    <a:pt x="65757" y="13477"/>
                  </a:lnTo>
                  <a:lnTo>
                    <a:pt x="54975" y="0"/>
                  </a:ln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5093;p78">
              <a:extLst>
                <a:ext uri="{FF2B5EF4-FFF2-40B4-BE49-F238E27FC236}">
                  <a16:creationId xmlns:a16="http://schemas.microsoft.com/office/drawing/2014/main" id="{FB0C744E-2D20-4464-0E2D-CF1E057FF379}"/>
                </a:ext>
              </a:extLst>
            </p:cNvPr>
            <p:cNvSpPr/>
            <p:nvPr/>
          </p:nvSpPr>
          <p:spPr>
            <a:xfrm>
              <a:off x="4342321" y="2506075"/>
              <a:ext cx="1643150" cy="673075"/>
            </a:xfrm>
            <a:custGeom>
              <a:avLst/>
              <a:gdLst/>
              <a:ahLst/>
              <a:cxnLst/>
              <a:rect l="l" t="t" r="r" b="b"/>
              <a:pathLst>
                <a:path w="65726" h="26923" extrusionOk="0">
                  <a:moveTo>
                    <a:pt x="1" y="0"/>
                  </a:moveTo>
                  <a:lnTo>
                    <a:pt x="10751" y="13477"/>
                  </a:lnTo>
                  <a:lnTo>
                    <a:pt x="1" y="26923"/>
                  </a:lnTo>
                  <a:lnTo>
                    <a:pt x="54944" y="26923"/>
                  </a:lnTo>
                  <a:lnTo>
                    <a:pt x="65726" y="13477"/>
                  </a:lnTo>
                  <a:lnTo>
                    <a:pt x="54944" y="0"/>
                  </a:lnTo>
                  <a:close/>
                </a:path>
              </a:pathLst>
            </a:custGeom>
            <a:solidFill>
              <a:srgbClr val="A5B7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51358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37"/>
          <p:cNvSpPr/>
          <p:nvPr/>
        </p:nvSpPr>
        <p:spPr>
          <a:xfrm flipH="1">
            <a:off x="7644474" y="1529050"/>
            <a:ext cx="636994" cy="637609"/>
          </a:xfrm>
          <a:custGeom>
            <a:avLst/>
            <a:gdLst/>
            <a:ahLst/>
            <a:cxnLst/>
            <a:rect l="l" t="t" r="r" b="b"/>
            <a:pathLst>
              <a:path w="23853" h="23876" extrusionOk="0">
                <a:moveTo>
                  <a:pt x="11938" y="7943"/>
                </a:moveTo>
                <a:cubicBezTo>
                  <a:pt x="14129" y="7943"/>
                  <a:pt x="15910" y="9724"/>
                  <a:pt x="15910" y="11938"/>
                </a:cubicBezTo>
                <a:cubicBezTo>
                  <a:pt x="15910" y="14129"/>
                  <a:pt x="14129" y="15909"/>
                  <a:pt x="11938" y="15909"/>
                </a:cubicBezTo>
                <a:cubicBezTo>
                  <a:pt x="9724" y="15909"/>
                  <a:pt x="7944" y="14129"/>
                  <a:pt x="7944" y="11938"/>
                </a:cubicBezTo>
                <a:cubicBezTo>
                  <a:pt x="7944" y="9724"/>
                  <a:pt x="9724" y="7943"/>
                  <a:pt x="11938" y="7943"/>
                </a:cubicBezTo>
                <a:close/>
                <a:moveTo>
                  <a:pt x="8788" y="0"/>
                </a:moveTo>
                <a:lnTo>
                  <a:pt x="5707" y="1278"/>
                </a:lnTo>
                <a:lnTo>
                  <a:pt x="6300" y="4291"/>
                </a:lnTo>
                <a:cubicBezTo>
                  <a:pt x="5456" y="5159"/>
                  <a:pt x="5159" y="5455"/>
                  <a:pt x="4292" y="6300"/>
                </a:cubicBezTo>
                <a:lnTo>
                  <a:pt x="1279" y="5707"/>
                </a:lnTo>
                <a:cubicBezTo>
                  <a:pt x="571" y="7441"/>
                  <a:pt x="708" y="7076"/>
                  <a:pt x="0" y="8811"/>
                </a:cubicBezTo>
                <a:lnTo>
                  <a:pt x="2557" y="10500"/>
                </a:lnTo>
                <a:lnTo>
                  <a:pt x="2557" y="13353"/>
                </a:lnTo>
                <a:lnTo>
                  <a:pt x="0" y="15065"/>
                </a:lnTo>
                <a:cubicBezTo>
                  <a:pt x="708" y="16800"/>
                  <a:pt x="571" y="16434"/>
                  <a:pt x="1279" y="18146"/>
                </a:cubicBezTo>
                <a:lnTo>
                  <a:pt x="4292" y="17553"/>
                </a:lnTo>
                <a:cubicBezTo>
                  <a:pt x="5159" y="18420"/>
                  <a:pt x="5456" y="18694"/>
                  <a:pt x="6300" y="19561"/>
                </a:cubicBezTo>
                <a:lnTo>
                  <a:pt x="5707" y="22574"/>
                </a:lnTo>
                <a:cubicBezTo>
                  <a:pt x="7441" y="23305"/>
                  <a:pt x="7076" y="23145"/>
                  <a:pt x="8788" y="23875"/>
                </a:cubicBezTo>
                <a:lnTo>
                  <a:pt x="10500" y="21296"/>
                </a:lnTo>
                <a:lnTo>
                  <a:pt x="13353" y="21296"/>
                </a:lnTo>
                <a:lnTo>
                  <a:pt x="15065" y="23875"/>
                </a:lnTo>
                <a:cubicBezTo>
                  <a:pt x="16777" y="23145"/>
                  <a:pt x="16435" y="23305"/>
                  <a:pt x="18147" y="22574"/>
                </a:cubicBezTo>
                <a:lnTo>
                  <a:pt x="17553" y="19561"/>
                </a:lnTo>
                <a:cubicBezTo>
                  <a:pt x="18420" y="18694"/>
                  <a:pt x="18694" y="18420"/>
                  <a:pt x="19562" y="17553"/>
                </a:cubicBezTo>
                <a:lnTo>
                  <a:pt x="22575" y="18146"/>
                </a:lnTo>
                <a:cubicBezTo>
                  <a:pt x="23305" y="16434"/>
                  <a:pt x="23145" y="16800"/>
                  <a:pt x="23853" y="15065"/>
                </a:cubicBezTo>
                <a:lnTo>
                  <a:pt x="21296" y="13353"/>
                </a:lnTo>
                <a:lnTo>
                  <a:pt x="21296" y="10500"/>
                </a:lnTo>
                <a:lnTo>
                  <a:pt x="23853" y="8811"/>
                </a:lnTo>
                <a:cubicBezTo>
                  <a:pt x="23145" y="7076"/>
                  <a:pt x="23305" y="7441"/>
                  <a:pt x="22575" y="5707"/>
                </a:cubicBezTo>
                <a:lnTo>
                  <a:pt x="19562" y="6300"/>
                </a:lnTo>
                <a:cubicBezTo>
                  <a:pt x="18694" y="5455"/>
                  <a:pt x="18420" y="5159"/>
                  <a:pt x="17553" y="4291"/>
                </a:cubicBezTo>
                <a:lnTo>
                  <a:pt x="18147" y="1278"/>
                </a:lnTo>
                <a:cubicBezTo>
                  <a:pt x="16435" y="571"/>
                  <a:pt x="16777" y="708"/>
                  <a:pt x="15065" y="0"/>
                </a:cubicBezTo>
                <a:lnTo>
                  <a:pt x="13353" y="2557"/>
                </a:lnTo>
                <a:lnTo>
                  <a:pt x="10500" y="2557"/>
                </a:lnTo>
                <a:lnTo>
                  <a:pt x="878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37"/>
          <p:cNvSpPr/>
          <p:nvPr/>
        </p:nvSpPr>
        <p:spPr>
          <a:xfrm rot="10800000">
            <a:off x="6264388" y="1738612"/>
            <a:ext cx="783319" cy="568574"/>
          </a:xfrm>
          <a:custGeom>
            <a:avLst/>
            <a:gdLst/>
            <a:ahLst/>
            <a:cxnLst/>
            <a:rect l="l" t="t" r="r" b="b"/>
            <a:pathLst>
              <a:path w="361810" h="36077" extrusionOk="0">
                <a:moveTo>
                  <a:pt x="0" y="36077"/>
                </a:moveTo>
                <a:lnTo>
                  <a:pt x="361810" y="0"/>
                </a:lnTo>
                <a:lnTo>
                  <a:pt x="361810" y="36077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54" name="Google Shape;454;p37"/>
          <p:cNvSpPr/>
          <p:nvPr/>
        </p:nvSpPr>
        <p:spPr>
          <a:xfrm rot="10800000">
            <a:off x="3677856" y="1738612"/>
            <a:ext cx="783319" cy="568574"/>
          </a:xfrm>
          <a:custGeom>
            <a:avLst/>
            <a:gdLst/>
            <a:ahLst/>
            <a:cxnLst/>
            <a:rect l="l" t="t" r="r" b="b"/>
            <a:pathLst>
              <a:path w="361810" h="36077" extrusionOk="0">
                <a:moveTo>
                  <a:pt x="0" y="36077"/>
                </a:moveTo>
                <a:lnTo>
                  <a:pt x="361810" y="0"/>
                </a:lnTo>
                <a:lnTo>
                  <a:pt x="361810" y="36077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55" name="Google Shape;455;p37"/>
          <p:cNvSpPr/>
          <p:nvPr/>
        </p:nvSpPr>
        <p:spPr>
          <a:xfrm rot="10800000">
            <a:off x="1027779" y="1738612"/>
            <a:ext cx="783319" cy="568574"/>
          </a:xfrm>
          <a:custGeom>
            <a:avLst/>
            <a:gdLst/>
            <a:ahLst/>
            <a:cxnLst/>
            <a:rect l="l" t="t" r="r" b="b"/>
            <a:pathLst>
              <a:path w="361810" h="36077" extrusionOk="0">
                <a:moveTo>
                  <a:pt x="0" y="36077"/>
                </a:moveTo>
                <a:lnTo>
                  <a:pt x="361810" y="0"/>
                </a:lnTo>
                <a:lnTo>
                  <a:pt x="361810" y="36077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56" name="Google Shape;456;p37"/>
          <p:cNvSpPr/>
          <p:nvPr/>
        </p:nvSpPr>
        <p:spPr>
          <a:xfrm flipH="1">
            <a:off x="5321421" y="978426"/>
            <a:ext cx="864692" cy="864069"/>
          </a:xfrm>
          <a:custGeom>
            <a:avLst/>
            <a:gdLst/>
            <a:ahLst/>
            <a:cxnLst/>
            <a:rect l="l" t="t" r="r" b="b"/>
            <a:pathLst>
              <a:path w="30541" h="30519" extrusionOk="0">
                <a:moveTo>
                  <a:pt x="15270" y="10181"/>
                </a:moveTo>
                <a:cubicBezTo>
                  <a:pt x="18078" y="10181"/>
                  <a:pt x="20360" y="12463"/>
                  <a:pt x="20360" y="15271"/>
                </a:cubicBezTo>
                <a:cubicBezTo>
                  <a:pt x="20360" y="18078"/>
                  <a:pt x="18078" y="20361"/>
                  <a:pt x="15270" y="20361"/>
                </a:cubicBezTo>
                <a:cubicBezTo>
                  <a:pt x="12463" y="20361"/>
                  <a:pt x="10180" y="18078"/>
                  <a:pt x="10180" y="15271"/>
                </a:cubicBezTo>
                <a:cubicBezTo>
                  <a:pt x="10180" y="12463"/>
                  <a:pt x="12463" y="10181"/>
                  <a:pt x="15270" y="10181"/>
                </a:cubicBezTo>
                <a:close/>
                <a:moveTo>
                  <a:pt x="11276" y="1"/>
                </a:moveTo>
                <a:cubicBezTo>
                  <a:pt x="9062" y="914"/>
                  <a:pt x="9518" y="731"/>
                  <a:pt x="7304" y="1644"/>
                </a:cubicBezTo>
                <a:lnTo>
                  <a:pt x="8080" y="5502"/>
                </a:lnTo>
                <a:cubicBezTo>
                  <a:pt x="6985" y="6597"/>
                  <a:pt x="6620" y="6962"/>
                  <a:pt x="5501" y="8081"/>
                </a:cubicBezTo>
                <a:lnTo>
                  <a:pt x="1644" y="7305"/>
                </a:lnTo>
                <a:cubicBezTo>
                  <a:pt x="731" y="9519"/>
                  <a:pt x="913" y="9062"/>
                  <a:pt x="0" y="11254"/>
                </a:cubicBezTo>
                <a:lnTo>
                  <a:pt x="3287" y="13445"/>
                </a:lnTo>
                <a:lnTo>
                  <a:pt x="3287" y="17074"/>
                </a:lnTo>
                <a:lnTo>
                  <a:pt x="0" y="19265"/>
                </a:lnTo>
                <a:cubicBezTo>
                  <a:pt x="913" y="21479"/>
                  <a:pt x="731" y="21023"/>
                  <a:pt x="1644" y="23237"/>
                </a:cubicBezTo>
                <a:lnTo>
                  <a:pt x="5501" y="22461"/>
                </a:lnTo>
                <a:cubicBezTo>
                  <a:pt x="6620" y="23556"/>
                  <a:pt x="6985" y="23922"/>
                  <a:pt x="8080" y="25017"/>
                </a:cubicBezTo>
                <a:lnTo>
                  <a:pt x="7304" y="28875"/>
                </a:lnTo>
                <a:cubicBezTo>
                  <a:pt x="9518" y="29810"/>
                  <a:pt x="9062" y="29605"/>
                  <a:pt x="11276" y="30518"/>
                </a:cubicBezTo>
                <a:lnTo>
                  <a:pt x="13444" y="27254"/>
                </a:lnTo>
                <a:lnTo>
                  <a:pt x="17096" y="27254"/>
                </a:lnTo>
                <a:lnTo>
                  <a:pt x="19265" y="30518"/>
                </a:lnTo>
                <a:cubicBezTo>
                  <a:pt x="21479" y="29605"/>
                  <a:pt x="21022" y="29810"/>
                  <a:pt x="23236" y="28875"/>
                </a:cubicBezTo>
                <a:lnTo>
                  <a:pt x="22460" y="25017"/>
                </a:lnTo>
                <a:cubicBezTo>
                  <a:pt x="23556" y="23922"/>
                  <a:pt x="23921" y="23556"/>
                  <a:pt x="25040" y="22461"/>
                </a:cubicBezTo>
                <a:lnTo>
                  <a:pt x="28897" y="23237"/>
                </a:lnTo>
                <a:cubicBezTo>
                  <a:pt x="29810" y="21023"/>
                  <a:pt x="29605" y="21479"/>
                  <a:pt x="30541" y="19265"/>
                </a:cubicBezTo>
                <a:lnTo>
                  <a:pt x="27254" y="17074"/>
                </a:lnTo>
                <a:lnTo>
                  <a:pt x="27254" y="13445"/>
                </a:lnTo>
                <a:lnTo>
                  <a:pt x="30541" y="11254"/>
                </a:lnTo>
                <a:cubicBezTo>
                  <a:pt x="29605" y="9062"/>
                  <a:pt x="29810" y="9519"/>
                  <a:pt x="28897" y="7305"/>
                </a:cubicBezTo>
                <a:lnTo>
                  <a:pt x="25040" y="8081"/>
                </a:lnTo>
                <a:lnTo>
                  <a:pt x="22460" y="5502"/>
                </a:lnTo>
                <a:lnTo>
                  <a:pt x="23236" y="1644"/>
                </a:lnTo>
                <a:cubicBezTo>
                  <a:pt x="21022" y="731"/>
                  <a:pt x="21479" y="914"/>
                  <a:pt x="19265" y="1"/>
                </a:cubicBezTo>
                <a:lnTo>
                  <a:pt x="17096" y="3288"/>
                </a:lnTo>
                <a:lnTo>
                  <a:pt x="13444" y="3288"/>
                </a:lnTo>
                <a:lnTo>
                  <a:pt x="11276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3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458" name="Google Shape;458;p37"/>
          <p:cNvSpPr txBox="1">
            <a:spLocks noGrp="1"/>
          </p:cNvSpPr>
          <p:nvPr>
            <p:ph type="subTitle" idx="1"/>
          </p:nvPr>
        </p:nvSpPr>
        <p:spPr>
          <a:xfrm>
            <a:off x="626806" y="3018450"/>
            <a:ext cx="2335369" cy="13986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Problem solved, prototype vs. final version, and development process.</a:t>
            </a:r>
            <a:endParaRPr dirty="0"/>
          </a:p>
        </p:txBody>
      </p:sp>
      <p:sp>
        <p:nvSpPr>
          <p:cNvPr id="459" name="Google Shape;459;p37"/>
          <p:cNvSpPr txBox="1">
            <a:spLocks noGrp="1"/>
          </p:cNvSpPr>
          <p:nvPr>
            <p:ph type="subTitle" idx="2"/>
          </p:nvPr>
        </p:nvSpPr>
        <p:spPr>
          <a:xfrm>
            <a:off x="3554999" y="3018450"/>
            <a:ext cx="2033400" cy="79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Key features and demo/screenshots</a:t>
            </a:r>
            <a:endParaRPr dirty="0"/>
          </a:p>
        </p:txBody>
      </p:sp>
      <p:sp>
        <p:nvSpPr>
          <p:cNvPr id="460" name="Google Shape;460;p37"/>
          <p:cNvSpPr txBox="1">
            <a:spLocks noGrp="1"/>
          </p:cNvSpPr>
          <p:nvPr>
            <p:ph type="subTitle" idx="3"/>
          </p:nvPr>
        </p:nvSpPr>
        <p:spPr>
          <a:xfrm>
            <a:off x="6181223" y="3018450"/>
            <a:ext cx="2033400" cy="79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Challenges faced and future development.</a:t>
            </a:r>
            <a:endParaRPr dirty="0"/>
          </a:p>
        </p:txBody>
      </p:sp>
      <p:sp>
        <p:nvSpPr>
          <p:cNvPr id="461" name="Google Shape;461;p37"/>
          <p:cNvSpPr txBox="1">
            <a:spLocks noGrp="1"/>
          </p:cNvSpPr>
          <p:nvPr>
            <p:ph type="title" idx="4"/>
          </p:nvPr>
        </p:nvSpPr>
        <p:spPr>
          <a:xfrm>
            <a:off x="1109202" y="1819383"/>
            <a:ext cx="8229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62" name="Google Shape;462;p37"/>
          <p:cNvSpPr txBox="1">
            <a:spLocks noGrp="1"/>
          </p:cNvSpPr>
          <p:nvPr>
            <p:ph type="title" idx="5"/>
          </p:nvPr>
        </p:nvSpPr>
        <p:spPr>
          <a:xfrm>
            <a:off x="3776252" y="1819383"/>
            <a:ext cx="8229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63" name="Google Shape;463;p37"/>
          <p:cNvSpPr txBox="1">
            <a:spLocks noGrp="1"/>
          </p:cNvSpPr>
          <p:nvPr>
            <p:ph type="title" idx="6"/>
          </p:nvPr>
        </p:nvSpPr>
        <p:spPr>
          <a:xfrm>
            <a:off x="6360625" y="1819383"/>
            <a:ext cx="822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464" name="Google Shape;464;p37"/>
          <p:cNvSpPr txBox="1">
            <a:spLocks noGrp="1"/>
          </p:cNvSpPr>
          <p:nvPr>
            <p:ph type="subTitle" idx="7"/>
          </p:nvPr>
        </p:nvSpPr>
        <p:spPr>
          <a:xfrm>
            <a:off x="720000" y="2544175"/>
            <a:ext cx="2745871" cy="4971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pl-PL" altLang="zh-CN" dirty="0"/>
              <a:t>Overview</a:t>
            </a:r>
            <a:endParaRPr dirty="0"/>
          </a:p>
        </p:txBody>
      </p:sp>
      <p:sp>
        <p:nvSpPr>
          <p:cNvPr id="465" name="Google Shape;465;p37"/>
          <p:cNvSpPr txBox="1">
            <a:spLocks noGrp="1"/>
          </p:cNvSpPr>
          <p:nvPr>
            <p:ph type="subTitle" idx="8"/>
          </p:nvPr>
        </p:nvSpPr>
        <p:spPr>
          <a:xfrm>
            <a:off x="3148780" y="2544175"/>
            <a:ext cx="2839065" cy="47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pl-PL" altLang="zh-CN" dirty="0"/>
              <a:t>Demonstration</a:t>
            </a:r>
            <a:endParaRPr dirty="0"/>
          </a:p>
        </p:txBody>
      </p:sp>
      <p:sp>
        <p:nvSpPr>
          <p:cNvPr id="466" name="Google Shape;466;p37"/>
          <p:cNvSpPr txBox="1">
            <a:spLocks noGrp="1"/>
          </p:cNvSpPr>
          <p:nvPr>
            <p:ph type="subTitle" idx="9"/>
          </p:nvPr>
        </p:nvSpPr>
        <p:spPr>
          <a:xfrm>
            <a:off x="6181223" y="2544175"/>
            <a:ext cx="2476080" cy="47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pl-PL" altLang="zh-CN" dirty="0"/>
              <a:t>Management</a:t>
            </a:r>
            <a:endParaRPr dirty="0"/>
          </a:p>
        </p:txBody>
      </p:sp>
      <p:sp>
        <p:nvSpPr>
          <p:cNvPr id="467" name="Google Shape;467;p37"/>
          <p:cNvSpPr/>
          <p:nvPr/>
        </p:nvSpPr>
        <p:spPr>
          <a:xfrm flipH="1">
            <a:off x="2180592" y="1364639"/>
            <a:ext cx="637008" cy="637069"/>
          </a:xfrm>
          <a:custGeom>
            <a:avLst/>
            <a:gdLst/>
            <a:ahLst/>
            <a:cxnLst/>
            <a:rect l="l" t="t" r="r" b="b"/>
            <a:pathLst>
              <a:path w="24652" h="24652" extrusionOk="0">
                <a:moveTo>
                  <a:pt x="12336" y="8335"/>
                </a:moveTo>
                <a:cubicBezTo>
                  <a:pt x="14173" y="8335"/>
                  <a:pt x="15832" y="9614"/>
                  <a:pt x="16229" y="11481"/>
                </a:cubicBezTo>
                <a:cubicBezTo>
                  <a:pt x="16686" y="13650"/>
                  <a:pt x="15316" y="15750"/>
                  <a:pt x="13171" y="16206"/>
                </a:cubicBezTo>
                <a:cubicBezTo>
                  <a:pt x="12889" y="16265"/>
                  <a:pt x="12609" y="16294"/>
                  <a:pt x="12333" y="16294"/>
                </a:cubicBezTo>
                <a:cubicBezTo>
                  <a:pt x="10485" y="16294"/>
                  <a:pt x="8843" y="15015"/>
                  <a:pt x="8446" y="13148"/>
                </a:cubicBezTo>
                <a:cubicBezTo>
                  <a:pt x="7989" y="11002"/>
                  <a:pt x="9359" y="8879"/>
                  <a:pt x="11505" y="8423"/>
                </a:cubicBezTo>
                <a:cubicBezTo>
                  <a:pt x="11783" y="8363"/>
                  <a:pt x="12061" y="8335"/>
                  <a:pt x="12336" y="8335"/>
                </a:cubicBezTo>
                <a:close/>
                <a:moveTo>
                  <a:pt x="12920" y="0"/>
                </a:moveTo>
                <a:lnTo>
                  <a:pt x="11778" y="2853"/>
                </a:lnTo>
                <a:cubicBezTo>
                  <a:pt x="10592" y="3104"/>
                  <a:pt x="10181" y="3196"/>
                  <a:pt x="8994" y="3447"/>
                </a:cubicBezTo>
                <a:lnTo>
                  <a:pt x="6803" y="1301"/>
                </a:lnTo>
                <a:cubicBezTo>
                  <a:pt x="5250" y="2351"/>
                  <a:pt x="5570" y="2123"/>
                  <a:pt x="4041" y="3196"/>
                </a:cubicBezTo>
                <a:lnTo>
                  <a:pt x="5250" y="6026"/>
                </a:lnTo>
                <a:cubicBezTo>
                  <a:pt x="4588" y="7053"/>
                  <a:pt x="4360" y="7373"/>
                  <a:pt x="3698" y="8400"/>
                </a:cubicBezTo>
                <a:lnTo>
                  <a:pt x="617" y="8446"/>
                </a:lnTo>
                <a:cubicBezTo>
                  <a:pt x="275" y="10294"/>
                  <a:pt x="343" y="9906"/>
                  <a:pt x="1" y="11732"/>
                </a:cubicBezTo>
                <a:lnTo>
                  <a:pt x="2877" y="12874"/>
                </a:lnTo>
                <a:cubicBezTo>
                  <a:pt x="3128" y="14061"/>
                  <a:pt x="3219" y="14471"/>
                  <a:pt x="3470" y="15658"/>
                </a:cubicBezTo>
                <a:lnTo>
                  <a:pt x="1324" y="17850"/>
                </a:lnTo>
                <a:cubicBezTo>
                  <a:pt x="2374" y="19402"/>
                  <a:pt x="2146" y="19082"/>
                  <a:pt x="3219" y="20611"/>
                </a:cubicBezTo>
                <a:lnTo>
                  <a:pt x="6049" y="19402"/>
                </a:lnTo>
                <a:cubicBezTo>
                  <a:pt x="7054" y="20064"/>
                  <a:pt x="7396" y="20292"/>
                  <a:pt x="8423" y="20954"/>
                </a:cubicBezTo>
                <a:lnTo>
                  <a:pt x="8469" y="24035"/>
                </a:lnTo>
                <a:cubicBezTo>
                  <a:pt x="10295" y="24378"/>
                  <a:pt x="9907" y="24309"/>
                  <a:pt x="11756" y="24651"/>
                </a:cubicBezTo>
                <a:lnTo>
                  <a:pt x="12897" y="21775"/>
                </a:lnTo>
                <a:cubicBezTo>
                  <a:pt x="14084" y="21524"/>
                  <a:pt x="14472" y="21433"/>
                  <a:pt x="15682" y="21182"/>
                </a:cubicBezTo>
                <a:lnTo>
                  <a:pt x="17873" y="23328"/>
                </a:lnTo>
                <a:cubicBezTo>
                  <a:pt x="19425" y="22278"/>
                  <a:pt x="19105" y="22506"/>
                  <a:pt x="20635" y="21433"/>
                </a:cubicBezTo>
                <a:lnTo>
                  <a:pt x="19425" y="18603"/>
                </a:lnTo>
                <a:cubicBezTo>
                  <a:pt x="20087" y="17598"/>
                  <a:pt x="20315" y="17256"/>
                  <a:pt x="20977" y="16229"/>
                </a:cubicBezTo>
                <a:lnTo>
                  <a:pt x="24058" y="16183"/>
                </a:lnTo>
                <a:cubicBezTo>
                  <a:pt x="24378" y="14357"/>
                  <a:pt x="24310" y="14745"/>
                  <a:pt x="24652" y="12896"/>
                </a:cubicBezTo>
                <a:lnTo>
                  <a:pt x="21799" y="11755"/>
                </a:lnTo>
                <a:cubicBezTo>
                  <a:pt x="21548" y="10568"/>
                  <a:pt x="21456" y="10180"/>
                  <a:pt x="21205" y="8971"/>
                </a:cubicBezTo>
                <a:lnTo>
                  <a:pt x="23351" y="6779"/>
                </a:lnTo>
                <a:cubicBezTo>
                  <a:pt x="22301" y="5227"/>
                  <a:pt x="22529" y="5547"/>
                  <a:pt x="21456" y="4017"/>
                </a:cubicBezTo>
                <a:lnTo>
                  <a:pt x="18626" y="5227"/>
                </a:lnTo>
                <a:cubicBezTo>
                  <a:pt x="17599" y="4565"/>
                  <a:pt x="17279" y="4337"/>
                  <a:pt x="16252" y="3675"/>
                </a:cubicBezTo>
                <a:lnTo>
                  <a:pt x="16207" y="594"/>
                </a:lnTo>
                <a:cubicBezTo>
                  <a:pt x="14358" y="251"/>
                  <a:pt x="14746" y="343"/>
                  <a:pt x="1292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2" name="Google Shape;472;p38"/>
          <p:cNvGrpSpPr/>
          <p:nvPr/>
        </p:nvGrpSpPr>
        <p:grpSpPr>
          <a:xfrm>
            <a:off x="7558981" y="1992366"/>
            <a:ext cx="1482300" cy="2708559"/>
            <a:chOff x="7558981" y="1992366"/>
            <a:chExt cx="1482300" cy="2708559"/>
          </a:xfrm>
        </p:grpSpPr>
        <p:sp>
          <p:nvSpPr>
            <p:cNvPr id="473" name="Google Shape;473;p38"/>
            <p:cNvSpPr/>
            <p:nvPr/>
          </p:nvSpPr>
          <p:spPr>
            <a:xfrm rot="3055219">
              <a:off x="7711934" y="2272632"/>
              <a:ext cx="1176395" cy="954169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8"/>
            <p:cNvSpPr/>
            <p:nvPr/>
          </p:nvSpPr>
          <p:spPr>
            <a:xfrm>
              <a:off x="8169475" y="3661725"/>
              <a:ext cx="261300" cy="1039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5" name="Google Shape;475;p38"/>
          <p:cNvGrpSpPr/>
          <p:nvPr/>
        </p:nvGrpSpPr>
        <p:grpSpPr>
          <a:xfrm>
            <a:off x="5639300" y="4164513"/>
            <a:ext cx="1212375" cy="672287"/>
            <a:chOff x="5639300" y="4164513"/>
            <a:chExt cx="1212375" cy="672287"/>
          </a:xfrm>
        </p:grpSpPr>
        <p:sp>
          <p:nvSpPr>
            <p:cNvPr id="476" name="Google Shape;476;p38"/>
            <p:cNvSpPr/>
            <p:nvPr/>
          </p:nvSpPr>
          <p:spPr>
            <a:xfrm rot="8347338">
              <a:off x="5707573" y="4272137"/>
              <a:ext cx="472155" cy="384752"/>
            </a:xfrm>
            <a:prstGeom prst="triangle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38"/>
            <p:cNvSpPr/>
            <p:nvPr/>
          </p:nvSpPr>
          <p:spPr>
            <a:xfrm rot="-9866679">
              <a:off x="6369582" y="4423854"/>
              <a:ext cx="441885" cy="360292"/>
            </a:xfrm>
            <a:prstGeom prst="triangle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8" name="Google Shape;478;p38"/>
          <p:cNvGrpSpPr/>
          <p:nvPr/>
        </p:nvGrpSpPr>
        <p:grpSpPr>
          <a:xfrm>
            <a:off x="3984394" y="326405"/>
            <a:ext cx="1609947" cy="935100"/>
            <a:chOff x="3984394" y="326405"/>
            <a:chExt cx="1609947" cy="935100"/>
          </a:xfrm>
        </p:grpSpPr>
        <p:sp>
          <p:nvSpPr>
            <p:cNvPr id="479" name="Google Shape;479;p38"/>
            <p:cNvSpPr/>
            <p:nvPr/>
          </p:nvSpPr>
          <p:spPr>
            <a:xfrm rot="4513766">
              <a:off x="4758739" y="434562"/>
              <a:ext cx="777803" cy="718786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38"/>
            <p:cNvSpPr/>
            <p:nvPr/>
          </p:nvSpPr>
          <p:spPr>
            <a:xfrm rot="-7121011">
              <a:off x="4023444" y="546683"/>
              <a:ext cx="431901" cy="348253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1" name="Google Shape;481;p38"/>
          <p:cNvSpPr txBox="1">
            <a:spLocks noGrp="1"/>
          </p:cNvSpPr>
          <p:nvPr>
            <p:ph type="title"/>
          </p:nvPr>
        </p:nvSpPr>
        <p:spPr>
          <a:xfrm>
            <a:off x="557865" y="1274879"/>
            <a:ext cx="64089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600" dirty="0">
                <a:solidFill>
                  <a:schemeClr val="accent6"/>
                </a:solidFill>
                <a:highlight>
                  <a:schemeClr val="dk1"/>
                </a:highlight>
              </a:rPr>
              <a:t>Our Team</a:t>
            </a:r>
            <a:r>
              <a:rPr lang="en" sz="7200" dirty="0">
                <a:solidFill>
                  <a:schemeClr val="accent6"/>
                </a:solidFill>
                <a:highlight>
                  <a:schemeClr val="dk1"/>
                </a:highlight>
              </a:rPr>
              <a:t>!</a:t>
            </a:r>
            <a:endParaRPr sz="7200" dirty="0">
              <a:solidFill>
                <a:schemeClr val="accent6"/>
              </a:solidFill>
              <a:highlight>
                <a:schemeClr val="dk1"/>
              </a:highlight>
            </a:endParaRPr>
          </a:p>
        </p:txBody>
      </p:sp>
      <p:sp>
        <p:nvSpPr>
          <p:cNvPr id="482" name="Google Shape;482;p38"/>
          <p:cNvSpPr txBox="1">
            <a:spLocks noGrp="1"/>
          </p:cNvSpPr>
          <p:nvPr>
            <p:ph type="subTitle" idx="1"/>
          </p:nvPr>
        </p:nvSpPr>
        <p:spPr>
          <a:xfrm>
            <a:off x="538484" y="3047886"/>
            <a:ext cx="8502794" cy="15147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bg2">
                    <a:lumMod val="75000"/>
                  </a:schemeClr>
                </a:solidFill>
              </a:rPr>
              <a:t>Ke Jia                  </a:t>
            </a:r>
            <a:r>
              <a:rPr lang="en-US" sz="2400" dirty="0"/>
              <a:t>Yang </a:t>
            </a:r>
            <a:r>
              <a:rPr lang="en-US" sz="2400" dirty="0" err="1"/>
              <a:t>Yang</a:t>
            </a:r>
            <a:r>
              <a:rPr lang="en-US" sz="2400" dirty="0"/>
              <a:t>  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/>
              <a:t>RunZhou</a:t>
            </a:r>
            <a:r>
              <a:rPr lang="en-US" sz="2400" dirty="0"/>
              <a:t> Zhu    </a:t>
            </a:r>
            <a:r>
              <a:rPr lang="en-US" sz="2400" dirty="0" err="1"/>
              <a:t>QingYun</a:t>
            </a:r>
            <a:r>
              <a:rPr lang="en-US" sz="2400" dirty="0"/>
              <a:t> Wang</a:t>
            </a:r>
            <a:endParaRPr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39"/>
          <p:cNvSpPr/>
          <p:nvPr/>
        </p:nvSpPr>
        <p:spPr>
          <a:xfrm rot="10800000">
            <a:off x="842804" y="1495306"/>
            <a:ext cx="1045631" cy="759060"/>
          </a:xfrm>
          <a:custGeom>
            <a:avLst/>
            <a:gdLst/>
            <a:ahLst/>
            <a:cxnLst/>
            <a:rect l="l" t="t" r="r" b="b"/>
            <a:pathLst>
              <a:path w="361810" h="36077" extrusionOk="0">
                <a:moveTo>
                  <a:pt x="0" y="36077"/>
                </a:moveTo>
                <a:lnTo>
                  <a:pt x="361810" y="0"/>
                </a:lnTo>
                <a:lnTo>
                  <a:pt x="361810" y="36077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88" name="Google Shape;488;p39"/>
          <p:cNvSpPr/>
          <p:nvPr/>
        </p:nvSpPr>
        <p:spPr>
          <a:xfrm rot="5400000">
            <a:off x="3063700" y="4496537"/>
            <a:ext cx="261300" cy="1039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9" name="Google Shape;489;p39"/>
          <p:cNvGrpSpPr/>
          <p:nvPr/>
        </p:nvGrpSpPr>
        <p:grpSpPr>
          <a:xfrm>
            <a:off x="6680769" y="643421"/>
            <a:ext cx="1955755" cy="2078098"/>
            <a:chOff x="6680769" y="643421"/>
            <a:chExt cx="1955755" cy="2078098"/>
          </a:xfrm>
        </p:grpSpPr>
        <p:sp>
          <p:nvSpPr>
            <p:cNvPr id="490" name="Google Shape;490;p39"/>
            <p:cNvSpPr/>
            <p:nvPr/>
          </p:nvSpPr>
          <p:spPr>
            <a:xfrm rot="8346249">
              <a:off x="7085953" y="1308811"/>
              <a:ext cx="1354543" cy="1104017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39"/>
            <p:cNvSpPr/>
            <p:nvPr/>
          </p:nvSpPr>
          <p:spPr>
            <a:xfrm rot="-7150057">
              <a:off x="6708723" y="707343"/>
              <a:ext cx="280692" cy="228855"/>
            </a:xfrm>
            <a:prstGeom prst="triangl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39"/>
            <p:cNvSpPr/>
            <p:nvPr/>
          </p:nvSpPr>
          <p:spPr>
            <a:xfrm rot="-3764366">
              <a:off x="7834299" y="1389903"/>
              <a:ext cx="442103" cy="360124"/>
            </a:xfrm>
            <a:prstGeom prst="triangle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3" name="Google Shape;493;p39"/>
          <p:cNvSpPr txBox="1">
            <a:spLocks noGrp="1"/>
          </p:cNvSpPr>
          <p:nvPr>
            <p:ph type="title"/>
          </p:nvPr>
        </p:nvSpPr>
        <p:spPr>
          <a:xfrm>
            <a:off x="2477188" y="1808550"/>
            <a:ext cx="4256700" cy="142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OverView</a:t>
            </a:r>
            <a:endParaRPr dirty="0"/>
          </a:p>
        </p:txBody>
      </p:sp>
      <p:sp>
        <p:nvSpPr>
          <p:cNvPr id="494" name="Google Shape;494;p39"/>
          <p:cNvSpPr txBox="1">
            <a:spLocks noGrp="1"/>
          </p:cNvSpPr>
          <p:nvPr>
            <p:ph type="title" idx="2"/>
          </p:nvPr>
        </p:nvSpPr>
        <p:spPr>
          <a:xfrm>
            <a:off x="934100" y="1583450"/>
            <a:ext cx="1154100" cy="111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495" name="Google Shape;495;p39"/>
          <p:cNvSpPr txBox="1">
            <a:spLocks noGrp="1"/>
          </p:cNvSpPr>
          <p:nvPr>
            <p:ph type="subTitle" idx="1"/>
          </p:nvPr>
        </p:nvSpPr>
        <p:spPr>
          <a:xfrm>
            <a:off x="2131735" y="3207100"/>
            <a:ext cx="4841847" cy="7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Problem solved, prototype vs. final version, and development process.</a:t>
            </a:r>
          </a:p>
        </p:txBody>
      </p:sp>
      <p:grpSp>
        <p:nvGrpSpPr>
          <p:cNvPr id="496" name="Google Shape;496;p39"/>
          <p:cNvGrpSpPr/>
          <p:nvPr/>
        </p:nvGrpSpPr>
        <p:grpSpPr>
          <a:xfrm>
            <a:off x="6535143" y="3299669"/>
            <a:ext cx="2247000" cy="1508083"/>
            <a:chOff x="6605368" y="3299669"/>
            <a:chExt cx="2247000" cy="1508083"/>
          </a:xfrm>
        </p:grpSpPr>
        <p:grpSp>
          <p:nvGrpSpPr>
            <p:cNvPr id="497" name="Google Shape;497;p39"/>
            <p:cNvGrpSpPr/>
            <p:nvPr/>
          </p:nvGrpSpPr>
          <p:grpSpPr>
            <a:xfrm>
              <a:off x="6605368" y="3299669"/>
              <a:ext cx="2245500" cy="1508083"/>
              <a:chOff x="392850" y="1557811"/>
              <a:chExt cx="1972852" cy="1324972"/>
            </a:xfrm>
          </p:grpSpPr>
          <p:sp>
            <p:nvSpPr>
              <p:cNvPr id="498" name="Google Shape;498;p39"/>
              <p:cNvSpPr/>
              <p:nvPr/>
            </p:nvSpPr>
            <p:spPr>
              <a:xfrm>
                <a:off x="1178097" y="2167146"/>
                <a:ext cx="521149" cy="407026"/>
              </a:xfrm>
              <a:custGeom>
                <a:avLst/>
                <a:gdLst/>
                <a:ahLst/>
                <a:cxnLst/>
                <a:rect l="l" t="t" r="r" b="b"/>
                <a:pathLst>
                  <a:path w="18770" h="14661" extrusionOk="0">
                    <a:moveTo>
                      <a:pt x="13513" y="1"/>
                    </a:moveTo>
                    <a:cubicBezTo>
                      <a:pt x="13080" y="1"/>
                      <a:pt x="12621" y="55"/>
                      <a:pt x="12140" y="167"/>
                    </a:cubicBezTo>
                    <a:cubicBezTo>
                      <a:pt x="11273" y="372"/>
                      <a:pt x="10382" y="760"/>
                      <a:pt x="9378" y="760"/>
                    </a:cubicBezTo>
                    <a:cubicBezTo>
                      <a:pt x="8397" y="760"/>
                      <a:pt x="7484" y="372"/>
                      <a:pt x="6616" y="167"/>
                    </a:cubicBezTo>
                    <a:cubicBezTo>
                      <a:pt x="6151" y="59"/>
                      <a:pt x="5708" y="6"/>
                      <a:pt x="5288" y="6"/>
                    </a:cubicBezTo>
                    <a:cubicBezTo>
                      <a:pt x="1813" y="6"/>
                      <a:pt x="1" y="3611"/>
                      <a:pt x="1732" y="9069"/>
                    </a:cubicBezTo>
                    <a:cubicBezTo>
                      <a:pt x="2713" y="12150"/>
                      <a:pt x="5635" y="14661"/>
                      <a:pt x="7894" y="14661"/>
                    </a:cubicBezTo>
                    <a:cubicBezTo>
                      <a:pt x="8807" y="14661"/>
                      <a:pt x="8876" y="14181"/>
                      <a:pt x="9378" y="14181"/>
                    </a:cubicBezTo>
                    <a:cubicBezTo>
                      <a:pt x="9880" y="14181"/>
                      <a:pt x="9949" y="14661"/>
                      <a:pt x="10885" y="14661"/>
                    </a:cubicBezTo>
                    <a:cubicBezTo>
                      <a:pt x="13144" y="14661"/>
                      <a:pt x="16066" y="12150"/>
                      <a:pt x="17025" y="9069"/>
                    </a:cubicBezTo>
                    <a:cubicBezTo>
                      <a:pt x="18770" y="3489"/>
                      <a:pt x="16979" y="1"/>
                      <a:pt x="1351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" name="Google Shape;499;p39"/>
              <p:cNvSpPr/>
              <p:nvPr/>
            </p:nvSpPr>
            <p:spPr>
              <a:xfrm>
                <a:off x="1396619" y="2195214"/>
                <a:ext cx="81157" cy="12687"/>
              </a:xfrm>
              <a:custGeom>
                <a:avLst/>
                <a:gdLst/>
                <a:ahLst/>
                <a:cxnLst/>
                <a:rect l="l" t="t" r="r" b="b"/>
                <a:pathLst>
                  <a:path w="2923" h="457" extrusionOk="0">
                    <a:moveTo>
                      <a:pt x="1" y="0"/>
                    </a:moveTo>
                    <a:cubicBezTo>
                      <a:pt x="1" y="0"/>
                      <a:pt x="503" y="457"/>
                      <a:pt x="1393" y="457"/>
                    </a:cubicBezTo>
                    <a:lnTo>
                      <a:pt x="1758" y="457"/>
                    </a:lnTo>
                    <a:cubicBezTo>
                      <a:pt x="2466" y="457"/>
                      <a:pt x="2922" y="0"/>
                      <a:pt x="2922" y="0"/>
                    </a:cubicBezTo>
                    <a:close/>
                  </a:path>
                </a:pathLst>
              </a:custGeom>
              <a:solidFill>
                <a:srgbClr val="B842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" name="Google Shape;500;p39"/>
              <p:cNvSpPr/>
              <p:nvPr/>
            </p:nvSpPr>
            <p:spPr>
              <a:xfrm>
                <a:off x="1205888" y="2289634"/>
                <a:ext cx="433495" cy="284538"/>
              </a:xfrm>
              <a:custGeom>
                <a:avLst/>
                <a:gdLst/>
                <a:ahLst/>
                <a:cxnLst/>
                <a:rect l="l" t="t" r="r" b="b"/>
                <a:pathLst>
                  <a:path w="15613" h="10249" extrusionOk="0">
                    <a:moveTo>
                      <a:pt x="114" y="0"/>
                    </a:moveTo>
                    <a:cubicBezTo>
                      <a:pt x="0" y="1324"/>
                      <a:pt x="183" y="2899"/>
                      <a:pt x="731" y="4657"/>
                    </a:cubicBezTo>
                    <a:cubicBezTo>
                      <a:pt x="1712" y="7738"/>
                      <a:pt x="4634" y="10249"/>
                      <a:pt x="6893" y="10249"/>
                    </a:cubicBezTo>
                    <a:cubicBezTo>
                      <a:pt x="7806" y="10249"/>
                      <a:pt x="7875" y="9769"/>
                      <a:pt x="8377" y="9769"/>
                    </a:cubicBezTo>
                    <a:cubicBezTo>
                      <a:pt x="8879" y="9769"/>
                      <a:pt x="8948" y="10249"/>
                      <a:pt x="9884" y="10249"/>
                    </a:cubicBezTo>
                    <a:cubicBezTo>
                      <a:pt x="11869" y="10249"/>
                      <a:pt x="14403" y="8286"/>
                      <a:pt x="15613" y="5707"/>
                    </a:cubicBezTo>
                    <a:lnTo>
                      <a:pt x="15613" y="5707"/>
                    </a:lnTo>
                    <a:cubicBezTo>
                      <a:pt x="14951" y="6985"/>
                      <a:pt x="13262" y="8948"/>
                      <a:pt x="9290" y="8948"/>
                    </a:cubicBezTo>
                    <a:cubicBezTo>
                      <a:pt x="3470" y="8948"/>
                      <a:pt x="114" y="2922"/>
                      <a:pt x="11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" name="Google Shape;501;p39"/>
              <p:cNvSpPr/>
              <p:nvPr/>
            </p:nvSpPr>
            <p:spPr>
              <a:xfrm>
                <a:off x="1527160" y="2211038"/>
                <a:ext cx="110310" cy="264299"/>
              </a:xfrm>
              <a:custGeom>
                <a:avLst/>
                <a:gdLst/>
                <a:ahLst/>
                <a:cxnLst/>
                <a:rect l="l" t="t" r="r" b="b"/>
                <a:pathLst>
                  <a:path w="3973" h="9520" extrusionOk="0">
                    <a:moveTo>
                      <a:pt x="1621" y="1"/>
                    </a:moveTo>
                    <a:cubicBezTo>
                      <a:pt x="822" y="1"/>
                      <a:pt x="183" y="617"/>
                      <a:pt x="183" y="1348"/>
                    </a:cubicBezTo>
                    <a:cubicBezTo>
                      <a:pt x="183" y="2078"/>
                      <a:pt x="822" y="2671"/>
                      <a:pt x="1621" y="2671"/>
                    </a:cubicBezTo>
                    <a:cubicBezTo>
                      <a:pt x="2420" y="2671"/>
                      <a:pt x="3059" y="2078"/>
                      <a:pt x="3059" y="1348"/>
                    </a:cubicBezTo>
                    <a:cubicBezTo>
                      <a:pt x="3059" y="617"/>
                      <a:pt x="2420" y="1"/>
                      <a:pt x="1621" y="1"/>
                    </a:cubicBezTo>
                    <a:close/>
                    <a:moveTo>
                      <a:pt x="3470" y="2443"/>
                    </a:moveTo>
                    <a:lnTo>
                      <a:pt x="3470" y="2443"/>
                    </a:lnTo>
                    <a:cubicBezTo>
                      <a:pt x="3470" y="2443"/>
                      <a:pt x="3265" y="3470"/>
                      <a:pt x="1964" y="3653"/>
                    </a:cubicBezTo>
                    <a:cubicBezTo>
                      <a:pt x="1" y="3950"/>
                      <a:pt x="2192" y="7442"/>
                      <a:pt x="640" y="9519"/>
                    </a:cubicBezTo>
                    <a:cubicBezTo>
                      <a:pt x="640" y="9519"/>
                      <a:pt x="3972" y="8355"/>
                      <a:pt x="3470" y="2443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" name="Google Shape;502;p39"/>
              <p:cNvSpPr/>
              <p:nvPr/>
            </p:nvSpPr>
            <p:spPr>
              <a:xfrm>
                <a:off x="1420690" y="2054540"/>
                <a:ext cx="84322" cy="147030"/>
              </a:xfrm>
              <a:custGeom>
                <a:avLst/>
                <a:gdLst/>
                <a:ahLst/>
                <a:cxnLst/>
                <a:rect l="l" t="t" r="r" b="b"/>
                <a:pathLst>
                  <a:path w="3037" h="5296" extrusionOk="0">
                    <a:moveTo>
                      <a:pt x="2306" y="0"/>
                    </a:moveTo>
                    <a:cubicBezTo>
                      <a:pt x="1" y="2351"/>
                      <a:pt x="526" y="5296"/>
                      <a:pt x="526" y="5296"/>
                    </a:cubicBezTo>
                    <a:lnTo>
                      <a:pt x="891" y="5296"/>
                    </a:lnTo>
                    <a:cubicBezTo>
                      <a:pt x="891" y="2488"/>
                      <a:pt x="3037" y="1119"/>
                      <a:pt x="3037" y="1119"/>
                    </a:cubicBezTo>
                    <a:cubicBezTo>
                      <a:pt x="2923" y="342"/>
                      <a:pt x="2306" y="0"/>
                      <a:pt x="230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" name="Google Shape;503;p39"/>
              <p:cNvSpPr/>
              <p:nvPr/>
            </p:nvSpPr>
            <p:spPr>
              <a:xfrm>
                <a:off x="1312969" y="1972141"/>
                <a:ext cx="142629" cy="205359"/>
              </a:xfrm>
              <a:custGeom>
                <a:avLst/>
                <a:gdLst/>
                <a:ahLst/>
                <a:cxnLst/>
                <a:rect l="l" t="t" r="r" b="b"/>
                <a:pathLst>
                  <a:path w="5137" h="7397" extrusionOk="0">
                    <a:moveTo>
                      <a:pt x="1" y="1"/>
                    </a:moveTo>
                    <a:cubicBezTo>
                      <a:pt x="1" y="1"/>
                      <a:pt x="24" y="183"/>
                      <a:pt x="92" y="457"/>
                    </a:cubicBezTo>
                    <a:cubicBezTo>
                      <a:pt x="138" y="731"/>
                      <a:pt x="229" y="1096"/>
                      <a:pt x="343" y="1530"/>
                    </a:cubicBezTo>
                    <a:cubicBezTo>
                      <a:pt x="434" y="1941"/>
                      <a:pt x="548" y="2420"/>
                      <a:pt x="708" y="2877"/>
                    </a:cubicBezTo>
                    <a:cubicBezTo>
                      <a:pt x="868" y="3356"/>
                      <a:pt x="1051" y="3813"/>
                      <a:pt x="1325" y="4246"/>
                    </a:cubicBezTo>
                    <a:cubicBezTo>
                      <a:pt x="1576" y="4680"/>
                      <a:pt x="1895" y="5068"/>
                      <a:pt x="2238" y="5410"/>
                    </a:cubicBezTo>
                    <a:cubicBezTo>
                      <a:pt x="2580" y="5776"/>
                      <a:pt x="2945" y="6095"/>
                      <a:pt x="3265" y="6392"/>
                    </a:cubicBezTo>
                    <a:cubicBezTo>
                      <a:pt x="3584" y="6666"/>
                      <a:pt x="3881" y="6940"/>
                      <a:pt x="4109" y="7122"/>
                    </a:cubicBezTo>
                    <a:cubicBezTo>
                      <a:pt x="4315" y="7305"/>
                      <a:pt x="4452" y="7396"/>
                      <a:pt x="4452" y="7396"/>
                    </a:cubicBezTo>
                    <a:cubicBezTo>
                      <a:pt x="4452" y="7396"/>
                      <a:pt x="4543" y="7259"/>
                      <a:pt x="4657" y="6985"/>
                    </a:cubicBezTo>
                    <a:cubicBezTo>
                      <a:pt x="4771" y="6734"/>
                      <a:pt x="4908" y="6346"/>
                      <a:pt x="4999" y="5867"/>
                    </a:cubicBezTo>
                    <a:cubicBezTo>
                      <a:pt x="5114" y="5365"/>
                      <a:pt x="5136" y="4794"/>
                      <a:pt x="5068" y="4201"/>
                    </a:cubicBezTo>
                    <a:cubicBezTo>
                      <a:pt x="4999" y="3584"/>
                      <a:pt x="4794" y="2945"/>
                      <a:pt x="4452" y="2352"/>
                    </a:cubicBezTo>
                    <a:cubicBezTo>
                      <a:pt x="4086" y="1781"/>
                      <a:pt x="3630" y="1302"/>
                      <a:pt x="3128" y="959"/>
                    </a:cubicBezTo>
                    <a:cubicBezTo>
                      <a:pt x="2603" y="617"/>
                      <a:pt x="2101" y="366"/>
                      <a:pt x="1621" y="229"/>
                    </a:cubicBezTo>
                    <a:cubicBezTo>
                      <a:pt x="1142" y="92"/>
                      <a:pt x="731" y="24"/>
                      <a:pt x="45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4" name="Google Shape;504;p39"/>
              <p:cNvSpPr/>
              <p:nvPr/>
            </p:nvSpPr>
            <p:spPr>
              <a:xfrm>
                <a:off x="1312969" y="1972141"/>
                <a:ext cx="130579" cy="205359"/>
              </a:xfrm>
              <a:custGeom>
                <a:avLst/>
                <a:gdLst/>
                <a:ahLst/>
                <a:cxnLst/>
                <a:rect l="l" t="t" r="r" b="b"/>
                <a:pathLst>
                  <a:path w="4703" h="7397" extrusionOk="0">
                    <a:moveTo>
                      <a:pt x="1" y="1"/>
                    </a:moveTo>
                    <a:cubicBezTo>
                      <a:pt x="1" y="1"/>
                      <a:pt x="1" y="24"/>
                      <a:pt x="1" y="69"/>
                    </a:cubicBezTo>
                    <a:cubicBezTo>
                      <a:pt x="777" y="686"/>
                      <a:pt x="1461" y="1393"/>
                      <a:pt x="2055" y="2169"/>
                    </a:cubicBezTo>
                    <a:cubicBezTo>
                      <a:pt x="1551" y="1791"/>
                      <a:pt x="931" y="1664"/>
                      <a:pt x="479" y="1664"/>
                    </a:cubicBezTo>
                    <a:cubicBezTo>
                      <a:pt x="440" y="1664"/>
                      <a:pt x="402" y="1665"/>
                      <a:pt x="366" y="1667"/>
                    </a:cubicBezTo>
                    <a:lnTo>
                      <a:pt x="389" y="1736"/>
                    </a:lnTo>
                    <a:cubicBezTo>
                      <a:pt x="959" y="1736"/>
                      <a:pt x="1895" y="1918"/>
                      <a:pt x="2420" y="2671"/>
                    </a:cubicBezTo>
                    <a:cubicBezTo>
                      <a:pt x="2740" y="3128"/>
                      <a:pt x="3014" y="3607"/>
                      <a:pt x="3265" y="4087"/>
                    </a:cubicBezTo>
                    <a:cubicBezTo>
                      <a:pt x="2899" y="3653"/>
                      <a:pt x="2375" y="3379"/>
                      <a:pt x="1918" y="3219"/>
                    </a:cubicBezTo>
                    <a:cubicBezTo>
                      <a:pt x="1461" y="3082"/>
                      <a:pt x="1028" y="3059"/>
                      <a:pt x="777" y="3059"/>
                    </a:cubicBezTo>
                    <a:lnTo>
                      <a:pt x="800" y="3128"/>
                    </a:lnTo>
                    <a:cubicBezTo>
                      <a:pt x="1119" y="3128"/>
                      <a:pt x="1644" y="3174"/>
                      <a:pt x="2192" y="3402"/>
                    </a:cubicBezTo>
                    <a:cubicBezTo>
                      <a:pt x="2717" y="3630"/>
                      <a:pt x="3288" y="4064"/>
                      <a:pt x="3561" y="4703"/>
                    </a:cubicBezTo>
                    <a:cubicBezTo>
                      <a:pt x="3744" y="5114"/>
                      <a:pt x="3904" y="5525"/>
                      <a:pt x="4041" y="5958"/>
                    </a:cubicBezTo>
                    <a:cubicBezTo>
                      <a:pt x="3653" y="5319"/>
                      <a:pt x="3059" y="4954"/>
                      <a:pt x="2534" y="4748"/>
                    </a:cubicBezTo>
                    <a:cubicBezTo>
                      <a:pt x="2009" y="4543"/>
                      <a:pt x="1576" y="4520"/>
                      <a:pt x="1484" y="4520"/>
                    </a:cubicBezTo>
                    <a:lnTo>
                      <a:pt x="1553" y="4589"/>
                    </a:lnTo>
                    <a:cubicBezTo>
                      <a:pt x="1735" y="4612"/>
                      <a:pt x="2283" y="4680"/>
                      <a:pt x="2854" y="4977"/>
                    </a:cubicBezTo>
                    <a:cubicBezTo>
                      <a:pt x="3424" y="5273"/>
                      <a:pt x="4018" y="5821"/>
                      <a:pt x="4223" y="6620"/>
                    </a:cubicBezTo>
                    <a:cubicBezTo>
                      <a:pt x="4292" y="6848"/>
                      <a:pt x="4337" y="7122"/>
                      <a:pt x="4406" y="7351"/>
                    </a:cubicBezTo>
                    <a:lnTo>
                      <a:pt x="4452" y="7396"/>
                    </a:lnTo>
                    <a:cubicBezTo>
                      <a:pt x="4452" y="7396"/>
                      <a:pt x="4452" y="7373"/>
                      <a:pt x="4474" y="7351"/>
                    </a:cubicBezTo>
                    <a:cubicBezTo>
                      <a:pt x="4429" y="7099"/>
                      <a:pt x="4383" y="6848"/>
                      <a:pt x="4315" y="6597"/>
                    </a:cubicBezTo>
                    <a:cubicBezTo>
                      <a:pt x="4109" y="5821"/>
                      <a:pt x="4178" y="5022"/>
                      <a:pt x="4315" y="4338"/>
                    </a:cubicBezTo>
                    <a:cubicBezTo>
                      <a:pt x="4452" y="3653"/>
                      <a:pt x="4611" y="3059"/>
                      <a:pt x="4703" y="2854"/>
                    </a:cubicBezTo>
                    <a:cubicBezTo>
                      <a:pt x="4680" y="2808"/>
                      <a:pt x="4657" y="2763"/>
                      <a:pt x="4634" y="2740"/>
                    </a:cubicBezTo>
                    <a:cubicBezTo>
                      <a:pt x="4611" y="2831"/>
                      <a:pt x="4452" y="3288"/>
                      <a:pt x="4315" y="3881"/>
                    </a:cubicBezTo>
                    <a:cubicBezTo>
                      <a:pt x="4178" y="4475"/>
                      <a:pt x="4064" y="5205"/>
                      <a:pt x="4109" y="5935"/>
                    </a:cubicBezTo>
                    <a:cubicBezTo>
                      <a:pt x="3995" y="5502"/>
                      <a:pt x="3813" y="5091"/>
                      <a:pt x="3653" y="4680"/>
                    </a:cubicBezTo>
                    <a:cubicBezTo>
                      <a:pt x="3356" y="4018"/>
                      <a:pt x="3288" y="3356"/>
                      <a:pt x="3288" y="2717"/>
                    </a:cubicBezTo>
                    <a:cubicBezTo>
                      <a:pt x="3265" y="2078"/>
                      <a:pt x="3333" y="1507"/>
                      <a:pt x="3379" y="1165"/>
                    </a:cubicBezTo>
                    <a:lnTo>
                      <a:pt x="3310" y="1096"/>
                    </a:lnTo>
                    <a:lnTo>
                      <a:pt x="3310" y="1096"/>
                    </a:lnTo>
                    <a:cubicBezTo>
                      <a:pt x="3242" y="1690"/>
                      <a:pt x="3082" y="2922"/>
                      <a:pt x="3356" y="4064"/>
                    </a:cubicBezTo>
                    <a:cubicBezTo>
                      <a:pt x="3105" y="3562"/>
                      <a:pt x="2808" y="3082"/>
                      <a:pt x="2489" y="2626"/>
                    </a:cubicBezTo>
                    <a:cubicBezTo>
                      <a:pt x="1986" y="1872"/>
                      <a:pt x="1895" y="959"/>
                      <a:pt x="1850" y="298"/>
                    </a:cubicBezTo>
                    <a:lnTo>
                      <a:pt x="1781" y="275"/>
                    </a:lnTo>
                    <a:lnTo>
                      <a:pt x="1781" y="275"/>
                    </a:lnTo>
                    <a:cubicBezTo>
                      <a:pt x="1804" y="777"/>
                      <a:pt x="1872" y="1484"/>
                      <a:pt x="2123" y="2124"/>
                    </a:cubicBezTo>
                    <a:cubicBezTo>
                      <a:pt x="1530" y="1325"/>
                      <a:pt x="822" y="617"/>
                      <a:pt x="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" name="Google Shape;505;p39"/>
              <p:cNvSpPr/>
              <p:nvPr/>
            </p:nvSpPr>
            <p:spPr>
              <a:xfrm>
                <a:off x="639357" y="2554518"/>
                <a:ext cx="1726344" cy="252222"/>
              </a:xfrm>
              <a:custGeom>
                <a:avLst/>
                <a:gdLst/>
                <a:ahLst/>
                <a:cxnLst/>
                <a:rect l="l" t="t" r="r" b="b"/>
                <a:pathLst>
                  <a:path w="62177" h="9085" extrusionOk="0">
                    <a:moveTo>
                      <a:pt x="1849" y="0"/>
                    </a:moveTo>
                    <a:cubicBezTo>
                      <a:pt x="822" y="0"/>
                      <a:pt x="0" y="2032"/>
                      <a:pt x="0" y="4542"/>
                    </a:cubicBezTo>
                    <a:cubicBezTo>
                      <a:pt x="0" y="7053"/>
                      <a:pt x="822" y="9085"/>
                      <a:pt x="1849" y="9085"/>
                    </a:cubicBezTo>
                    <a:lnTo>
                      <a:pt x="61515" y="9085"/>
                    </a:lnTo>
                    <a:cubicBezTo>
                      <a:pt x="61880" y="9085"/>
                      <a:pt x="62177" y="8879"/>
                      <a:pt x="62177" y="8628"/>
                    </a:cubicBezTo>
                    <a:cubicBezTo>
                      <a:pt x="62177" y="8354"/>
                      <a:pt x="61880" y="8149"/>
                      <a:pt x="61515" y="8149"/>
                    </a:cubicBezTo>
                    <a:lnTo>
                      <a:pt x="33508" y="8149"/>
                    </a:lnTo>
                    <a:cubicBezTo>
                      <a:pt x="33074" y="7304"/>
                      <a:pt x="32800" y="6003"/>
                      <a:pt x="32800" y="4542"/>
                    </a:cubicBezTo>
                    <a:cubicBezTo>
                      <a:pt x="32800" y="3082"/>
                      <a:pt x="33074" y="1781"/>
                      <a:pt x="33508" y="936"/>
                    </a:cubicBezTo>
                    <a:lnTo>
                      <a:pt x="61515" y="936"/>
                    </a:lnTo>
                    <a:cubicBezTo>
                      <a:pt x="61880" y="936"/>
                      <a:pt x="62177" y="731"/>
                      <a:pt x="62177" y="480"/>
                    </a:cubicBezTo>
                    <a:cubicBezTo>
                      <a:pt x="62177" y="206"/>
                      <a:pt x="61880" y="0"/>
                      <a:pt x="6151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" name="Google Shape;506;p39"/>
              <p:cNvSpPr/>
              <p:nvPr/>
            </p:nvSpPr>
            <p:spPr>
              <a:xfrm>
                <a:off x="1549982" y="2580504"/>
                <a:ext cx="775726" cy="200251"/>
              </a:xfrm>
              <a:custGeom>
                <a:avLst/>
                <a:gdLst/>
                <a:ahLst/>
                <a:cxnLst/>
                <a:rect l="l" t="t" r="r" b="b"/>
                <a:pathLst>
                  <a:path w="27939" h="7213" extrusionOk="0">
                    <a:moveTo>
                      <a:pt x="708" y="0"/>
                    </a:moveTo>
                    <a:cubicBezTo>
                      <a:pt x="274" y="845"/>
                      <a:pt x="0" y="2146"/>
                      <a:pt x="0" y="3606"/>
                    </a:cubicBezTo>
                    <a:cubicBezTo>
                      <a:pt x="0" y="5067"/>
                      <a:pt x="274" y="6368"/>
                      <a:pt x="708" y="7213"/>
                    </a:cubicBezTo>
                    <a:lnTo>
                      <a:pt x="27939" y="7213"/>
                    </a:lnTo>
                    <a:lnTo>
                      <a:pt x="2793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" name="Google Shape;507;p39"/>
              <p:cNvSpPr/>
              <p:nvPr/>
            </p:nvSpPr>
            <p:spPr>
              <a:xfrm>
                <a:off x="1639323" y="2645135"/>
                <a:ext cx="114753" cy="98862"/>
              </a:xfrm>
              <a:custGeom>
                <a:avLst/>
                <a:gdLst/>
                <a:ahLst/>
                <a:cxnLst/>
                <a:rect l="l" t="t" r="r" b="b"/>
                <a:pathLst>
                  <a:path w="4133" h="3561" extrusionOk="0">
                    <a:moveTo>
                      <a:pt x="1" y="0"/>
                    </a:moveTo>
                    <a:lnTo>
                      <a:pt x="1" y="3561"/>
                    </a:lnTo>
                    <a:lnTo>
                      <a:pt x="2078" y="1781"/>
                    </a:lnTo>
                    <a:lnTo>
                      <a:pt x="4132" y="3561"/>
                    </a:lnTo>
                    <a:lnTo>
                      <a:pt x="413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508;p39"/>
              <p:cNvSpPr/>
              <p:nvPr/>
            </p:nvSpPr>
            <p:spPr>
              <a:xfrm>
                <a:off x="729337" y="2554518"/>
                <a:ext cx="76715" cy="252222"/>
              </a:xfrm>
              <a:custGeom>
                <a:avLst/>
                <a:gdLst/>
                <a:ahLst/>
                <a:cxnLst/>
                <a:rect l="l" t="t" r="r" b="b"/>
                <a:pathLst>
                  <a:path w="2763" h="9085" extrusionOk="0">
                    <a:moveTo>
                      <a:pt x="1849" y="0"/>
                    </a:moveTo>
                    <a:cubicBezTo>
                      <a:pt x="822" y="0"/>
                      <a:pt x="1" y="2032"/>
                      <a:pt x="1" y="4542"/>
                    </a:cubicBezTo>
                    <a:cubicBezTo>
                      <a:pt x="1" y="7053"/>
                      <a:pt x="822" y="9085"/>
                      <a:pt x="1849" y="9085"/>
                    </a:cubicBezTo>
                    <a:lnTo>
                      <a:pt x="2762" y="9085"/>
                    </a:lnTo>
                    <a:cubicBezTo>
                      <a:pt x="1735" y="9085"/>
                      <a:pt x="936" y="7053"/>
                      <a:pt x="936" y="4542"/>
                    </a:cubicBezTo>
                    <a:cubicBezTo>
                      <a:pt x="936" y="2032"/>
                      <a:pt x="1735" y="0"/>
                      <a:pt x="2762" y="0"/>
                    </a:cubicBezTo>
                    <a:close/>
                  </a:path>
                </a:pathLst>
              </a:custGeom>
              <a:solidFill>
                <a:srgbClr val="F8A2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" name="Google Shape;509;p39"/>
              <p:cNvSpPr/>
              <p:nvPr/>
            </p:nvSpPr>
            <p:spPr>
              <a:xfrm>
                <a:off x="783197" y="2554518"/>
                <a:ext cx="76076" cy="252222"/>
              </a:xfrm>
              <a:custGeom>
                <a:avLst/>
                <a:gdLst/>
                <a:ahLst/>
                <a:cxnLst/>
                <a:rect l="l" t="t" r="r" b="b"/>
                <a:pathLst>
                  <a:path w="2740" h="9085" extrusionOk="0">
                    <a:moveTo>
                      <a:pt x="1827" y="0"/>
                    </a:moveTo>
                    <a:cubicBezTo>
                      <a:pt x="822" y="0"/>
                      <a:pt x="1" y="2032"/>
                      <a:pt x="1" y="4542"/>
                    </a:cubicBezTo>
                    <a:cubicBezTo>
                      <a:pt x="1" y="7053"/>
                      <a:pt x="822" y="9085"/>
                      <a:pt x="1827" y="9085"/>
                    </a:cubicBezTo>
                    <a:lnTo>
                      <a:pt x="2740" y="9085"/>
                    </a:lnTo>
                    <a:cubicBezTo>
                      <a:pt x="1735" y="9085"/>
                      <a:pt x="914" y="7053"/>
                      <a:pt x="914" y="4542"/>
                    </a:cubicBezTo>
                    <a:cubicBezTo>
                      <a:pt x="914" y="2032"/>
                      <a:pt x="1735" y="0"/>
                      <a:pt x="2740" y="0"/>
                    </a:cubicBezTo>
                    <a:close/>
                  </a:path>
                </a:pathLst>
              </a:custGeom>
              <a:solidFill>
                <a:srgbClr val="F8A2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" name="Google Shape;510;p39"/>
              <p:cNvSpPr/>
              <p:nvPr/>
            </p:nvSpPr>
            <p:spPr>
              <a:xfrm>
                <a:off x="1334513" y="2554518"/>
                <a:ext cx="76076" cy="252222"/>
              </a:xfrm>
              <a:custGeom>
                <a:avLst/>
                <a:gdLst/>
                <a:ahLst/>
                <a:cxnLst/>
                <a:rect l="l" t="t" r="r" b="b"/>
                <a:pathLst>
                  <a:path w="2740" h="9085" extrusionOk="0">
                    <a:moveTo>
                      <a:pt x="1827" y="0"/>
                    </a:moveTo>
                    <a:cubicBezTo>
                      <a:pt x="800" y="0"/>
                      <a:pt x="1" y="2032"/>
                      <a:pt x="1" y="4542"/>
                    </a:cubicBezTo>
                    <a:cubicBezTo>
                      <a:pt x="1" y="7053"/>
                      <a:pt x="800" y="9085"/>
                      <a:pt x="1827" y="9085"/>
                    </a:cubicBezTo>
                    <a:lnTo>
                      <a:pt x="2740" y="9085"/>
                    </a:lnTo>
                    <a:cubicBezTo>
                      <a:pt x="1735" y="9085"/>
                      <a:pt x="914" y="7053"/>
                      <a:pt x="914" y="4542"/>
                    </a:cubicBezTo>
                    <a:cubicBezTo>
                      <a:pt x="914" y="2032"/>
                      <a:pt x="1735" y="0"/>
                      <a:pt x="274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" name="Google Shape;511;p39"/>
              <p:cNvSpPr/>
              <p:nvPr/>
            </p:nvSpPr>
            <p:spPr>
              <a:xfrm>
                <a:off x="1387763" y="2554518"/>
                <a:ext cx="76076" cy="252222"/>
              </a:xfrm>
              <a:custGeom>
                <a:avLst/>
                <a:gdLst/>
                <a:ahLst/>
                <a:cxnLst/>
                <a:rect l="l" t="t" r="r" b="b"/>
                <a:pathLst>
                  <a:path w="2740" h="9085" extrusionOk="0">
                    <a:moveTo>
                      <a:pt x="1826" y="0"/>
                    </a:moveTo>
                    <a:cubicBezTo>
                      <a:pt x="822" y="0"/>
                      <a:pt x="0" y="2032"/>
                      <a:pt x="0" y="4542"/>
                    </a:cubicBezTo>
                    <a:cubicBezTo>
                      <a:pt x="0" y="7053"/>
                      <a:pt x="822" y="9085"/>
                      <a:pt x="1826" y="9085"/>
                    </a:cubicBezTo>
                    <a:lnTo>
                      <a:pt x="2739" y="9085"/>
                    </a:lnTo>
                    <a:cubicBezTo>
                      <a:pt x="1735" y="9085"/>
                      <a:pt x="913" y="7053"/>
                      <a:pt x="913" y="4542"/>
                    </a:cubicBezTo>
                    <a:cubicBezTo>
                      <a:pt x="913" y="2032"/>
                      <a:pt x="1735" y="0"/>
                      <a:pt x="273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" name="Google Shape;512;p39"/>
              <p:cNvSpPr/>
              <p:nvPr/>
            </p:nvSpPr>
            <p:spPr>
              <a:xfrm>
                <a:off x="724256" y="2252238"/>
                <a:ext cx="9551" cy="285815"/>
              </a:xfrm>
              <a:custGeom>
                <a:avLst/>
                <a:gdLst/>
                <a:ahLst/>
                <a:cxnLst/>
                <a:rect l="l" t="t" r="r" b="b"/>
                <a:pathLst>
                  <a:path w="344" h="10295" extrusionOk="0">
                    <a:moveTo>
                      <a:pt x="1" y="1"/>
                    </a:moveTo>
                    <a:lnTo>
                      <a:pt x="1" y="10295"/>
                    </a:lnTo>
                    <a:lnTo>
                      <a:pt x="343" y="10295"/>
                    </a:lnTo>
                    <a:lnTo>
                      <a:pt x="343" y="1"/>
                    </a:lnTo>
                    <a:close/>
                  </a:path>
                </a:pathLst>
              </a:custGeom>
              <a:solidFill>
                <a:srgbClr val="629B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" name="Google Shape;513;p39"/>
              <p:cNvSpPr/>
              <p:nvPr/>
            </p:nvSpPr>
            <p:spPr>
              <a:xfrm>
                <a:off x="589939" y="1557811"/>
                <a:ext cx="471533" cy="471407"/>
              </a:xfrm>
              <a:custGeom>
                <a:avLst/>
                <a:gdLst/>
                <a:ahLst/>
                <a:cxnLst/>
                <a:rect l="l" t="t" r="r" b="b"/>
                <a:pathLst>
                  <a:path w="16983" h="16980" extrusionOk="0">
                    <a:moveTo>
                      <a:pt x="14593" y="1"/>
                    </a:moveTo>
                    <a:cubicBezTo>
                      <a:pt x="9812" y="1"/>
                      <a:pt x="4832" y="2339"/>
                      <a:pt x="2625" y="6616"/>
                    </a:cubicBezTo>
                    <a:cubicBezTo>
                      <a:pt x="0" y="11706"/>
                      <a:pt x="5957" y="14560"/>
                      <a:pt x="5501" y="16979"/>
                    </a:cubicBezTo>
                    <a:cubicBezTo>
                      <a:pt x="6026" y="14240"/>
                      <a:pt x="11938" y="14834"/>
                      <a:pt x="13262" y="12231"/>
                    </a:cubicBezTo>
                    <a:cubicBezTo>
                      <a:pt x="13672" y="11410"/>
                      <a:pt x="16982" y="225"/>
                      <a:pt x="16982" y="203"/>
                    </a:cubicBezTo>
                    <a:cubicBezTo>
                      <a:pt x="16201" y="67"/>
                      <a:pt x="15400" y="1"/>
                      <a:pt x="145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" name="Google Shape;514;p39"/>
              <p:cNvSpPr/>
              <p:nvPr/>
            </p:nvSpPr>
            <p:spPr>
              <a:xfrm>
                <a:off x="652017" y="1562142"/>
                <a:ext cx="409450" cy="690120"/>
              </a:xfrm>
              <a:custGeom>
                <a:avLst/>
                <a:gdLst/>
                <a:ahLst/>
                <a:cxnLst/>
                <a:rect l="l" t="t" r="r" b="b"/>
                <a:pathLst>
                  <a:path w="14747" h="24858" extrusionOk="0">
                    <a:moveTo>
                      <a:pt x="10341" y="1"/>
                    </a:moveTo>
                    <a:cubicBezTo>
                      <a:pt x="9656" y="1"/>
                      <a:pt x="10067" y="2078"/>
                      <a:pt x="9976" y="2923"/>
                    </a:cubicBezTo>
                    <a:cubicBezTo>
                      <a:pt x="9930" y="3676"/>
                      <a:pt x="9861" y="3470"/>
                      <a:pt x="8926" y="4497"/>
                    </a:cubicBezTo>
                    <a:cubicBezTo>
                      <a:pt x="7329" y="6260"/>
                      <a:pt x="6991" y="6960"/>
                      <a:pt x="6904" y="6960"/>
                    </a:cubicBezTo>
                    <a:cubicBezTo>
                      <a:pt x="6848" y="6960"/>
                      <a:pt x="6896" y="6669"/>
                      <a:pt x="6780" y="6187"/>
                    </a:cubicBezTo>
                    <a:cubicBezTo>
                      <a:pt x="6346" y="4475"/>
                      <a:pt x="5022" y="2101"/>
                      <a:pt x="5821" y="1325"/>
                    </a:cubicBezTo>
                    <a:lnTo>
                      <a:pt x="5821" y="1325"/>
                    </a:lnTo>
                    <a:cubicBezTo>
                      <a:pt x="4497" y="2352"/>
                      <a:pt x="7214" y="6438"/>
                      <a:pt x="6415" y="7739"/>
                    </a:cubicBezTo>
                    <a:cubicBezTo>
                      <a:pt x="5130" y="9654"/>
                      <a:pt x="4224" y="12282"/>
                      <a:pt x="4179" y="12282"/>
                    </a:cubicBezTo>
                    <a:cubicBezTo>
                      <a:pt x="4179" y="12282"/>
                      <a:pt x="4178" y="12282"/>
                      <a:pt x="4178" y="12281"/>
                    </a:cubicBezTo>
                    <a:cubicBezTo>
                      <a:pt x="3539" y="10158"/>
                      <a:pt x="183" y="7008"/>
                      <a:pt x="1119" y="5296"/>
                    </a:cubicBezTo>
                    <a:lnTo>
                      <a:pt x="1119" y="5296"/>
                    </a:lnTo>
                    <a:cubicBezTo>
                      <a:pt x="1" y="7031"/>
                      <a:pt x="3379" y="10637"/>
                      <a:pt x="3858" y="12372"/>
                    </a:cubicBezTo>
                    <a:cubicBezTo>
                      <a:pt x="4224" y="13650"/>
                      <a:pt x="2580" y="14929"/>
                      <a:pt x="2603" y="24858"/>
                    </a:cubicBezTo>
                    <a:lnTo>
                      <a:pt x="2945" y="24858"/>
                    </a:lnTo>
                    <a:cubicBezTo>
                      <a:pt x="2945" y="23671"/>
                      <a:pt x="2466" y="19265"/>
                      <a:pt x="4201" y="13399"/>
                    </a:cubicBezTo>
                    <a:cubicBezTo>
                      <a:pt x="4977" y="11071"/>
                      <a:pt x="10774" y="12395"/>
                      <a:pt x="11345" y="11391"/>
                    </a:cubicBezTo>
                    <a:lnTo>
                      <a:pt x="11345" y="11391"/>
                    </a:lnTo>
                    <a:cubicBezTo>
                      <a:pt x="11140" y="11645"/>
                      <a:pt x="10596" y="11700"/>
                      <a:pt x="9883" y="11700"/>
                    </a:cubicBezTo>
                    <a:cubicBezTo>
                      <a:pt x="9328" y="11700"/>
                      <a:pt x="8672" y="11667"/>
                      <a:pt x="7995" y="11667"/>
                    </a:cubicBezTo>
                    <a:cubicBezTo>
                      <a:pt x="6725" y="11667"/>
                      <a:pt x="5382" y="11785"/>
                      <a:pt x="4497" y="12463"/>
                    </a:cubicBezTo>
                    <a:cubicBezTo>
                      <a:pt x="5992" y="8225"/>
                      <a:pt x="6888" y="7301"/>
                      <a:pt x="8216" y="7301"/>
                    </a:cubicBezTo>
                    <a:cubicBezTo>
                      <a:pt x="9119" y="7301"/>
                      <a:pt x="10221" y="7728"/>
                      <a:pt x="11847" y="7830"/>
                    </a:cubicBezTo>
                    <a:cubicBezTo>
                      <a:pt x="12075" y="7830"/>
                      <a:pt x="12395" y="7830"/>
                      <a:pt x="12486" y="7625"/>
                    </a:cubicBezTo>
                    <a:lnTo>
                      <a:pt x="12486" y="7625"/>
                    </a:lnTo>
                    <a:cubicBezTo>
                      <a:pt x="12421" y="7722"/>
                      <a:pt x="12292" y="7762"/>
                      <a:pt x="12114" y="7762"/>
                    </a:cubicBezTo>
                    <a:cubicBezTo>
                      <a:pt x="11349" y="7762"/>
                      <a:pt x="9670" y="7030"/>
                      <a:pt x="8172" y="7030"/>
                    </a:cubicBezTo>
                    <a:cubicBezTo>
                      <a:pt x="7823" y="7030"/>
                      <a:pt x="7484" y="7070"/>
                      <a:pt x="7168" y="7168"/>
                    </a:cubicBezTo>
                    <a:cubicBezTo>
                      <a:pt x="8423" y="5525"/>
                      <a:pt x="7990" y="6004"/>
                      <a:pt x="9565" y="4292"/>
                    </a:cubicBezTo>
                    <a:cubicBezTo>
                      <a:pt x="9963" y="3919"/>
                      <a:pt x="10432" y="3796"/>
                      <a:pt x="10905" y="3796"/>
                    </a:cubicBezTo>
                    <a:cubicBezTo>
                      <a:pt x="11807" y="3796"/>
                      <a:pt x="12724" y="4242"/>
                      <a:pt x="13196" y="4242"/>
                    </a:cubicBezTo>
                    <a:cubicBezTo>
                      <a:pt x="13369" y="4242"/>
                      <a:pt x="13482" y="4182"/>
                      <a:pt x="13513" y="4018"/>
                    </a:cubicBezTo>
                    <a:lnTo>
                      <a:pt x="13513" y="4018"/>
                    </a:lnTo>
                    <a:cubicBezTo>
                      <a:pt x="13473" y="4118"/>
                      <a:pt x="13390" y="4158"/>
                      <a:pt x="13273" y="4158"/>
                    </a:cubicBezTo>
                    <a:cubicBezTo>
                      <a:pt x="12800" y="4158"/>
                      <a:pt x="11772" y="3498"/>
                      <a:pt x="10729" y="3425"/>
                    </a:cubicBezTo>
                    <a:cubicBezTo>
                      <a:pt x="10712" y="3424"/>
                      <a:pt x="10696" y="3423"/>
                      <a:pt x="10680" y="3423"/>
                    </a:cubicBezTo>
                    <a:cubicBezTo>
                      <a:pt x="10634" y="3423"/>
                      <a:pt x="10592" y="3427"/>
                      <a:pt x="10563" y="3427"/>
                    </a:cubicBezTo>
                    <a:cubicBezTo>
                      <a:pt x="10393" y="3427"/>
                      <a:pt x="10606" y="3311"/>
                      <a:pt x="12509" y="1758"/>
                    </a:cubicBezTo>
                    <a:cubicBezTo>
                      <a:pt x="13240" y="1142"/>
                      <a:pt x="14381" y="572"/>
                      <a:pt x="14700" y="229"/>
                    </a:cubicBezTo>
                    <a:lnTo>
                      <a:pt x="14746" y="47"/>
                    </a:lnTo>
                    <a:cubicBezTo>
                      <a:pt x="14746" y="47"/>
                      <a:pt x="14609" y="24"/>
                      <a:pt x="14518" y="1"/>
                    </a:cubicBezTo>
                    <a:cubicBezTo>
                      <a:pt x="11007" y="2324"/>
                      <a:pt x="10383" y="3164"/>
                      <a:pt x="10294" y="3164"/>
                    </a:cubicBezTo>
                    <a:cubicBezTo>
                      <a:pt x="10267" y="3164"/>
                      <a:pt x="10290" y="3085"/>
                      <a:pt x="10295" y="2945"/>
                    </a:cubicBezTo>
                    <a:cubicBezTo>
                      <a:pt x="10341" y="1713"/>
                      <a:pt x="9770" y="115"/>
                      <a:pt x="1034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" name="Google Shape;515;p39"/>
              <p:cNvSpPr/>
              <p:nvPr/>
            </p:nvSpPr>
            <p:spPr>
              <a:xfrm>
                <a:off x="392850" y="1716141"/>
                <a:ext cx="379492" cy="320657"/>
              </a:xfrm>
              <a:custGeom>
                <a:avLst/>
                <a:gdLst/>
                <a:ahLst/>
                <a:cxnLst/>
                <a:rect l="l" t="t" r="r" b="b"/>
                <a:pathLst>
                  <a:path w="13668" h="11550" extrusionOk="0">
                    <a:moveTo>
                      <a:pt x="2826" y="464"/>
                    </a:moveTo>
                    <a:cubicBezTo>
                      <a:pt x="2389" y="464"/>
                      <a:pt x="1942" y="484"/>
                      <a:pt x="1484" y="525"/>
                    </a:cubicBezTo>
                    <a:cubicBezTo>
                      <a:pt x="206" y="640"/>
                      <a:pt x="0" y="0"/>
                      <a:pt x="1689" y="4086"/>
                    </a:cubicBezTo>
                    <a:cubicBezTo>
                      <a:pt x="2534" y="6163"/>
                      <a:pt x="3150" y="7829"/>
                      <a:pt x="4451" y="9496"/>
                    </a:cubicBezTo>
                    <a:cubicBezTo>
                      <a:pt x="6092" y="11364"/>
                      <a:pt x="10029" y="9753"/>
                      <a:pt x="10883" y="11540"/>
                    </a:cubicBezTo>
                    <a:lnTo>
                      <a:pt x="10883" y="11540"/>
                    </a:lnTo>
                    <a:cubicBezTo>
                      <a:pt x="10103" y="9871"/>
                      <a:pt x="13668" y="6728"/>
                      <a:pt x="11116" y="3789"/>
                    </a:cubicBezTo>
                    <a:cubicBezTo>
                      <a:pt x="9680" y="2025"/>
                      <a:pt x="6696" y="464"/>
                      <a:pt x="2826" y="464"/>
                    </a:cubicBezTo>
                    <a:close/>
                    <a:moveTo>
                      <a:pt x="10883" y="11540"/>
                    </a:moveTo>
                    <a:cubicBezTo>
                      <a:pt x="10885" y="11543"/>
                      <a:pt x="10886" y="11547"/>
                      <a:pt x="10888" y="11550"/>
                    </a:cubicBezTo>
                    <a:cubicBezTo>
                      <a:pt x="10886" y="11547"/>
                      <a:pt x="10885" y="11543"/>
                      <a:pt x="10883" y="1154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" name="Google Shape;516;p39"/>
              <p:cNvSpPr/>
              <p:nvPr/>
            </p:nvSpPr>
            <p:spPr>
              <a:xfrm>
                <a:off x="404316" y="1729412"/>
                <a:ext cx="339011" cy="466466"/>
              </a:xfrm>
              <a:custGeom>
                <a:avLst/>
                <a:gdLst/>
                <a:ahLst/>
                <a:cxnLst/>
                <a:rect l="l" t="t" r="r" b="b"/>
                <a:pathLst>
                  <a:path w="12210" h="16802" extrusionOk="0">
                    <a:moveTo>
                      <a:pt x="3172" y="1"/>
                    </a:moveTo>
                    <a:cubicBezTo>
                      <a:pt x="3164" y="1"/>
                      <a:pt x="3156" y="1"/>
                      <a:pt x="3148" y="2"/>
                    </a:cubicBezTo>
                    <a:cubicBezTo>
                      <a:pt x="3605" y="47"/>
                      <a:pt x="3239" y="1212"/>
                      <a:pt x="3354" y="2125"/>
                    </a:cubicBezTo>
                    <a:cubicBezTo>
                      <a:pt x="3356" y="2152"/>
                      <a:pt x="3344" y="2165"/>
                      <a:pt x="3318" y="2165"/>
                    </a:cubicBezTo>
                    <a:cubicBezTo>
                      <a:pt x="2999" y="2165"/>
                      <a:pt x="621" y="171"/>
                      <a:pt x="118" y="171"/>
                    </a:cubicBezTo>
                    <a:cubicBezTo>
                      <a:pt x="31" y="171"/>
                      <a:pt x="0" y="229"/>
                      <a:pt x="44" y="367"/>
                    </a:cubicBezTo>
                    <a:cubicBezTo>
                      <a:pt x="4381" y="2969"/>
                      <a:pt x="3217" y="2307"/>
                      <a:pt x="1687" y="3015"/>
                    </a:cubicBezTo>
                    <a:cubicBezTo>
                      <a:pt x="1566" y="3076"/>
                      <a:pt x="1373" y="3167"/>
                      <a:pt x="1231" y="3167"/>
                    </a:cubicBezTo>
                    <a:cubicBezTo>
                      <a:pt x="1160" y="3167"/>
                      <a:pt x="1101" y="3144"/>
                      <a:pt x="1071" y="3083"/>
                    </a:cubicBezTo>
                    <a:lnTo>
                      <a:pt x="1071" y="3083"/>
                    </a:lnTo>
                    <a:cubicBezTo>
                      <a:pt x="1091" y="3185"/>
                      <a:pt x="1180" y="3219"/>
                      <a:pt x="1292" y="3219"/>
                    </a:cubicBezTo>
                    <a:cubicBezTo>
                      <a:pt x="1431" y="3219"/>
                      <a:pt x="1606" y="3167"/>
                      <a:pt x="1733" y="3129"/>
                    </a:cubicBezTo>
                    <a:cubicBezTo>
                      <a:pt x="2401" y="2903"/>
                      <a:pt x="2815" y="2758"/>
                      <a:pt x="3172" y="2758"/>
                    </a:cubicBezTo>
                    <a:cubicBezTo>
                      <a:pt x="3863" y="2758"/>
                      <a:pt x="4338" y="3306"/>
                      <a:pt x="6024" y="4886"/>
                    </a:cubicBezTo>
                    <a:cubicBezTo>
                      <a:pt x="5952" y="4878"/>
                      <a:pt x="5879" y="4874"/>
                      <a:pt x="5804" y="4874"/>
                    </a:cubicBezTo>
                    <a:cubicBezTo>
                      <a:pt x="4622" y="4874"/>
                      <a:pt x="3092" y="5841"/>
                      <a:pt x="2422" y="5841"/>
                    </a:cubicBezTo>
                    <a:cubicBezTo>
                      <a:pt x="2312" y="5841"/>
                      <a:pt x="2225" y="5815"/>
                      <a:pt x="2167" y="5754"/>
                    </a:cubicBezTo>
                    <a:lnTo>
                      <a:pt x="2167" y="5754"/>
                    </a:lnTo>
                    <a:cubicBezTo>
                      <a:pt x="2233" y="5851"/>
                      <a:pt x="2359" y="5890"/>
                      <a:pt x="2524" y="5890"/>
                    </a:cubicBezTo>
                    <a:cubicBezTo>
                      <a:pt x="2980" y="5890"/>
                      <a:pt x="3731" y="5590"/>
                      <a:pt x="4335" y="5389"/>
                    </a:cubicBezTo>
                    <a:cubicBezTo>
                      <a:pt x="4828" y="5239"/>
                      <a:pt x="5203" y="5092"/>
                      <a:pt x="5574" y="5092"/>
                    </a:cubicBezTo>
                    <a:cubicBezTo>
                      <a:pt x="6337" y="5092"/>
                      <a:pt x="7081" y="5715"/>
                      <a:pt x="8786" y="8219"/>
                    </a:cubicBezTo>
                    <a:cubicBezTo>
                      <a:pt x="8492" y="8097"/>
                      <a:pt x="8155" y="8049"/>
                      <a:pt x="7798" y="8049"/>
                    </a:cubicBezTo>
                    <a:cubicBezTo>
                      <a:pt x="6517" y="8049"/>
                      <a:pt x="4966" y="8659"/>
                      <a:pt x="4121" y="8659"/>
                    </a:cubicBezTo>
                    <a:cubicBezTo>
                      <a:pt x="3919" y="8659"/>
                      <a:pt x="3758" y="8625"/>
                      <a:pt x="3650" y="8538"/>
                    </a:cubicBezTo>
                    <a:lnTo>
                      <a:pt x="3650" y="8538"/>
                    </a:lnTo>
                    <a:cubicBezTo>
                      <a:pt x="3766" y="8673"/>
                      <a:pt x="3979" y="8724"/>
                      <a:pt x="4258" y="8724"/>
                    </a:cubicBezTo>
                    <a:cubicBezTo>
                      <a:pt x="5090" y="8724"/>
                      <a:pt x="6508" y="8271"/>
                      <a:pt x="7674" y="8271"/>
                    </a:cubicBezTo>
                    <a:cubicBezTo>
                      <a:pt x="8031" y="8271"/>
                      <a:pt x="8364" y="8314"/>
                      <a:pt x="8649" y="8424"/>
                    </a:cubicBezTo>
                    <a:cubicBezTo>
                      <a:pt x="9699" y="8835"/>
                      <a:pt x="11593" y="13263"/>
                      <a:pt x="11593" y="16801"/>
                    </a:cubicBezTo>
                    <a:cubicBezTo>
                      <a:pt x="12210" y="16801"/>
                      <a:pt x="11662" y="12396"/>
                      <a:pt x="9379" y="8698"/>
                    </a:cubicBezTo>
                    <a:cubicBezTo>
                      <a:pt x="8603" y="7466"/>
                      <a:pt x="11183" y="3814"/>
                      <a:pt x="10064" y="2649"/>
                    </a:cubicBezTo>
                    <a:lnTo>
                      <a:pt x="10064" y="2649"/>
                    </a:lnTo>
                    <a:cubicBezTo>
                      <a:pt x="10886" y="3631"/>
                      <a:pt x="9060" y="6347"/>
                      <a:pt x="8991" y="8036"/>
                    </a:cubicBezTo>
                    <a:cubicBezTo>
                      <a:pt x="8991" y="8042"/>
                      <a:pt x="8990" y="8045"/>
                      <a:pt x="8987" y="8045"/>
                    </a:cubicBezTo>
                    <a:cubicBezTo>
                      <a:pt x="8917" y="8045"/>
                      <a:pt x="8102" y="6666"/>
                      <a:pt x="6640" y="5183"/>
                    </a:cubicBezTo>
                    <a:cubicBezTo>
                      <a:pt x="5864" y="4384"/>
                      <a:pt x="7302" y="1052"/>
                      <a:pt x="6389" y="572"/>
                    </a:cubicBezTo>
                    <a:lnTo>
                      <a:pt x="6389" y="572"/>
                    </a:lnTo>
                    <a:cubicBezTo>
                      <a:pt x="6960" y="960"/>
                      <a:pt x="6252" y="2809"/>
                      <a:pt x="6161" y="4133"/>
                    </a:cubicBezTo>
                    <a:cubicBezTo>
                      <a:pt x="6140" y="4494"/>
                      <a:pt x="6227" y="4711"/>
                      <a:pt x="6183" y="4711"/>
                    </a:cubicBezTo>
                    <a:cubicBezTo>
                      <a:pt x="6129" y="4711"/>
                      <a:pt x="5882" y="4394"/>
                      <a:pt x="5020" y="3631"/>
                    </a:cubicBezTo>
                    <a:cubicBezTo>
                      <a:pt x="3696" y="2535"/>
                      <a:pt x="3650" y="2581"/>
                      <a:pt x="3559" y="2079"/>
                    </a:cubicBezTo>
                    <a:cubicBezTo>
                      <a:pt x="3447" y="1427"/>
                      <a:pt x="3666" y="1"/>
                      <a:pt x="317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" name="Google Shape;517;p39"/>
              <p:cNvSpPr/>
              <p:nvPr/>
            </p:nvSpPr>
            <p:spPr>
              <a:xfrm>
                <a:off x="728060" y="1920336"/>
                <a:ext cx="415781" cy="246559"/>
              </a:xfrm>
              <a:custGeom>
                <a:avLst/>
                <a:gdLst/>
                <a:ahLst/>
                <a:cxnLst/>
                <a:rect l="l" t="t" r="r" b="b"/>
                <a:pathLst>
                  <a:path w="14975" h="8881" extrusionOk="0">
                    <a:moveTo>
                      <a:pt x="7952" y="1"/>
                    </a:moveTo>
                    <a:cubicBezTo>
                      <a:pt x="6455" y="1"/>
                      <a:pt x="4985" y="333"/>
                      <a:pt x="3699" y="1091"/>
                    </a:cubicBezTo>
                    <a:cubicBezTo>
                      <a:pt x="1" y="3077"/>
                      <a:pt x="2535" y="7368"/>
                      <a:pt x="1644" y="8783"/>
                    </a:cubicBezTo>
                    <a:cubicBezTo>
                      <a:pt x="1943" y="8313"/>
                      <a:pt x="2410" y="8153"/>
                      <a:pt x="2969" y="8153"/>
                    </a:cubicBezTo>
                    <a:cubicBezTo>
                      <a:pt x="4159" y="8153"/>
                      <a:pt x="5764" y="8880"/>
                      <a:pt x="7040" y="8880"/>
                    </a:cubicBezTo>
                    <a:cubicBezTo>
                      <a:pt x="7405" y="8880"/>
                      <a:pt x="7742" y="8821"/>
                      <a:pt x="8035" y="8669"/>
                    </a:cubicBezTo>
                    <a:cubicBezTo>
                      <a:pt x="9679" y="7687"/>
                      <a:pt x="14449" y="2940"/>
                      <a:pt x="14974" y="2369"/>
                    </a:cubicBezTo>
                    <a:cubicBezTo>
                      <a:pt x="13057" y="938"/>
                      <a:pt x="10467" y="1"/>
                      <a:pt x="795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8" name="Google Shape;518;p39"/>
              <p:cNvSpPr/>
              <p:nvPr/>
            </p:nvSpPr>
            <p:spPr>
              <a:xfrm>
                <a:off x="725533" y="1921446"/>
                <a:ext cx="419168" cy="397365"/>
              </a:xfrm>
              <a:custGeom>
                <a:avLst/>
                <a:gdLst/>
                <a:ahLst/>
                <a:cxnLst/>
                <a:rect l="l" t="t" r="r" b="b"/>
                <a:pathLst>
                  <a:path w="15097" h="14313" extrusionOk="0">
                    <a:moveTo>
                      <a:pt x="9017" y="1"/>
                    </a:moveTo>
                    <a:lnTo>
                      <a:pt x="9017" y="1"/>
                    </a:lnTo>
                    <a:cubicBezTo>
                      <a:pt x="8355" y="46"/>
                      <a:pt x="8081" y="1416"/>
                      <a:pt x="7898" y="2146"/>
                    </a:cubicBezTo>
                    <a:cubicBezTo>
                      <a:pt x="7350" y="4360"/>
                      <a:pt x="7464" y="3858"/>
                      <a:pt x="5342" y="5045"/>
                    </a:cubicBezTo>
                    <a:cubicBezTo>
                      <a:pt x="4666" y="5459"/>
                      <a:pt x="3908" y="6123"/>
                      <a:pt x="3860" y="6123"/>
                    </a:cubicBezTo>
                    <a:cubicBezTo>
                      <a:pt x="3858" y="6123"/>
                      <a:pt x="3857" y="6121"/>
                      <a:pt x="3858" y="6118"/>
                    </a:cubicBezTo>
                    <a:cubicBezTo>
                      <a:pt x="4200" y="4589"/>
                      <a:pt x="3493" y="1233"/>
                      <a:pt x="4680" y="594"/>
                    </a:cubicBezTo>
                    <a:lnTo>
                      <a:pt x="4680" y="594"/>
                    </a:lnTo>
                    <a:cubicBezTo>
                      <a:pt x="3812" y="937"/>
                      <a:pt x="3744" y="2831"/>
                      <a:pt x="3744" y="3744"/>
                    </a:cubicBezTo>
                    <a:cubicBezTo>
                      <a:pt x="3698" y="8309"/>
                      <a:pt x="2740" y="5798"/>
                      <a:pt x="868" y="10135"/>
                    </a:cubicBezTo>
                    <a:cubicBezTo>
                      <a:pt x="297" y="11459"/>
                      <a:pt x="1" y="12874"/>
                      <a:pt x="1" y="14312"/>
                    </a:cubicBezTo>
                    <a:lnTo>
                      <a:pt x="229" y="14312"/>
                    </a:lnTo>
                    <a:cubicBezTo>
                      <a:pt x="250" y="11479"/>
                      <a:pt x="2137" y="6597"/>
                      <a:pt x="4393" y="6597"/>
                    </a:cubicBezTo>
                    <a:cubicBezTo>
                      <a:pt x="4518" y="6597"/>
                      <a:pt x="4644" y="6612"/>
                      <a:pt x="4771" y="6643"/>
                    </a:cubicBezTo>
                    <a:cubicBezTo>
                      <a:pt x="6384" y="7062"/>
                      <a:pt x="7689" y="8365"/>
                      <a:pt x="8405" y="8365"/>
                    </a:cubicBezTo>
                    <a:cubicBezTo>
                      <a:pt x="8469" y="8365"/>
                      <a:pt x="8528" y="8355"/>
                      <a:pt x="8583" y="8332"/>
                    </a:cubicBezTo>
                    <a:lnTo>
                      <a:pt x="8583" y="8332"/>
                    </a:lnTo>
                    <a:cubicBezTo>
                      <a:pt x="8550" y="8342"/>
                      <a:pt x="8514" y="8347"/>
                      <a:pt x="8475" y="8347"/>
                    </a:cubicBezTo>
                    <a:cubicBezTo>
                      <a:pt x="7693" y="8347"/>
                      <a:pt x="5826" y="6336"/>
                      <a:pt x="4231" y="6336"/>
                    </a:cubicBezTo>
                    <a:cubicBezTo>
                      <a:pt x="4167" y="6336"/>
                      <a:pt x="4104" y="6340"/>
                      <a:pt x="4041" y="6346"/>
                    </a:cubicBezTo>
                    <a:cubicBezTo>
                      <a:pt x="4038" y="6346"/>
                      <a:pt x="4036" y="6347"/>
                      <a:pt x="4034" y="6347"/>
                    </a:cubicBezTo>
                    <a:cubicBezTo>
                      <a:pt x="3845" y="6347"/>
                      <a:pt x="5388" y="5296"/>
                      <a:pt x="5456" y="5251"/>
                    </a:cubicBezTo>
                    <a:cubicBezTo>
                      <a:pt x="6447" y="4711"/>
                      <a:pt x="6928" y="4337"/>
                      <a:pt x="7437" y="4337"/>
                    </a:cubicBezTo>
                    <a:cubicBezTo>
                      <a:pt x="7853" y="4337"/>
                      <a:pt x="8289" y="4588"/>
                      <a:pt x="9039" y="5205"/>
                    </a:cubicBezTo>
                    <a:cubicBezTo>
                      <a:pt x="9637" y="5720"/>
                      <a:pt x="10366" y="6441"/>
                      <a:pt x="10736" y="6441"/>
                    </a:cubicBezTo>
                    <a:cubicBezTo>
                      <a:pt x="10776" y="6441"/>
                      <a:pt x="10812" y="6432"/>
                      <a:pt x="10843" y="6415"/>
                    </a:cubicBezTo>
                    <a:lnTo>
                      <a:pt x="10843" y="6415"/>
                    </a:lnTo>
                    <a:cubicBezTo>
                      <a:pt x="10817" y="6426"/>
                      <a:pt x="10790" y="6431"/>
                      <a:pt x="10761" y="6431"/>
                    </a:cubicBezTo>
                    <a:cubicBezTo>
                      <a:pt x="10430" y="6431"/>
                      <a:pt x="9888" y="5740"/>
                      <a:pt x="9154" y="5068"/>
                    </a:cubicBezTo>
                    <a:cubicBezTo>
                      <a:pt x="7716" y="3744"/>
                      <a:pt x="6894" y="4360"/>
                      <a:pt x="9131" y="3584"/>
                    </a:cubicBezTo>
                    <a:cubicBezTo>
                      <a:pt x="9900" y="3285"/>
                      <a:pt x="10359" y="3151"/>
                      <a:pt x="10691" y="3151"/>
                    </a:cubicBezTo>
                    <a:cubicBezTo>
                      <a:pt x="11117" y="3151"/>
                      <a:pt x="11335" y="3372"/>
                      <a:pt x="11733" y="3744"/>
                    </a:cubicBezTo>
                    <a:cubicBezTo>
                      <a:pt x="12001" y="4012"/>
                      <a:pt x="12462" y="4538"/>
                      <a:pt x="12738" y="4538"/>
                    </a:cubicBezTo>
                    <a:cubicBezTo>
                      <a:pt x="12791" y="4538"/>
                      <a:pt x="12837" y="4519"/>
                      <a:pt x="12874" y="4475"/>
                    </a:cubicBezTo>
                    <a:lnTo>
                      <a:pt x="12874" y="4475"/>
                    </a:lnTo>
                    <a:cubicBezTo>
                      <a:pt x="12845" y="4498"/>
                      <a:pt x="12814" y="4508"/>
                      <a:pt x="12781" y="4508"/>
                    </a:cubicBezTo>
                    <a:cubicBezTo>
                      <a:pt x="12552" y="4508"/>
                      <a:pt x="12228" y="4006"/>
                      <a:pt x="11870" y="3607"/>
                    </a:cubicBezTo>
                    <a:cubicBezTo>
                      <a:pt x="11162" y="2854"/>
                      <a:pt x="10044" y="3014"/>
                      <a:pt x="14928" y="2466"/>
                    </a:cubicBezTo>
                    <a:cubicBezTo>
                      <a:pt x="15097" y="2290"/>
                      <a:pt x="14993" y="2219"/>
                      <a:pt x="14690" y="2219"/>
                    </a:cubicBezTo>
                    <a:cubicBezTo>
                      <a:pt x="14091" y="2219"/>
                      <a:pt x="12709" y="2497"/>
                      <a:pt x="11117" y="2785"/>
                    </a:cubicBezTo>
                    <a:cubicBezTo>
                      <a:pt x="11640" y="2132"/>
                      <a:pt x="11809" y="791"/>
                      <a:pt x="12201" y="791"/>
                    </a:cubicBezTo>
                    <a:cubicBezTo>
                      <a:pt x="12219" y="791"/>
                      <a:pt x="12238" y="794"/>
                      <a:pt x="12258" y="800"/>
                    </a:cubicBezTo>
                    <a:cubicBezTo>
                      <a:pt x="12225" y="781"/>
                      <a:pt x="12193" y="773"/>
                      <a:pt x="12161" y="773"/>
                    </a:cubicBezTo>
                    <a:cubicBezTo>
                      <a:pt x="11675" y="773"/>
                      <a:pt x="11231" y="2751"/>
                      <a:pt x="10546" y="2922"/>
                    </a:cubicBezTo>
                    <a:cubicBezTo>
                      <a:pt x="10546" y="2968"/>
                      <a:pt x="9496" y="3105"/>
                      <a:pt x="7579" y="3904"/>
                    </a:cubicBezTo>
                    <a:cubicBezTo>
                      <a:pt x="8263" y="2694"/>
                      <a:pt x="8126" y="183"/>
                      <a:pt x="901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9" name="Google Shape;519;p39"/>
              <p:cNvSpPr/>
              <p:nvPr/>
            </p:nvSpPr>
            <p:spPr>
              <a:xfrm>
                <a:off x="493602" y="2067894"/>
                <a:ext cx="264295" cy="236037"/>
              </a:xfrm>
              <a:custGeom>
                <a:avLst/>
                <a:gdLst/>
                <a:ahLst/>
                <a:cxnLst/>
                <a:rect l="l" t="t" r="r" b="b"/>
                <a:pathLst>
                  <a:path w="9519" h="8502" extrusionOk="0">
                    <a:moveTo>
                      <a:pt x="2196" y="1"/>
                    </a:moveTo>
                    <a:cubicBezTo>
                      <a:pt x="1434" y="1"/>
                      <a:pt x="688" y="113"/>
                      <a:pt x="1" y="341"/>
                    </a:cubicBezTo>
                    <a:cubicBezTo>
                      <a:pt x="2991" y="6709"/>
                      <a:pt x="2009" y="7371"/>
                      <a:pt x="5456" y="7759"/>
                    </a:cubicBezTo>
                    <a:cubicBezTo>
                      <a:pt x="7031" y="7942"/>
                      <a:pt x="7474" y="8299"/>
                      <a:pt x="7578" y="8441"/>
                    </a:cubicBezTo>
                    <a:lnTo>
                      <a:pt x="7578" y="8441"/>
                    </a:lnTo>
                    <a:cubicBezTo>
                      <a:pt x="7556" y="8335"/>
                      <a:pt x="7558" y="8076"/>
                      <a:pt x="7761" y="7576"/>
                    </a:cubicBezTo>
                    <a:cubicBezTo>
                      <a:pt x="8377" y="6161"/>
                      <a:pt x="9519" y="4632"/>
                      <a:pt x="8240" y="2829"/>
                    </a:cubicBezTo>
                    <a:cubicBezTo>
                      <a:pt x="6779" y="959"/>
                      <a:pt x="4418" y="1"/>
                      <a:pt x="2196" y="1"/>
                    </a:cubicBezTo>
                    <a:close/>
                    <a:moveTo>
                      <a:pt x="7578" y="8441"/>
                    </a:moveTo>
                    <a:lnTo>
                      <a:pt x="7578" y="8441"/>
                    </a:lnTo>
                    <a:cubicBezTo>
                      <a:pt x="7587" y="8483"/>
                      <a:pt x="7599" y="8502"/>
                      <a:pt x="7604" y="8502"/>
                    </a:cubicBezTo>
                    <a:cubicBezTo>
                      <a:pt x="7609" y="8502"/>
                      <a:pt x="7606" y="8479"/>
                      <a:pt x="7578" y="844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0" name="Google Shape;520;p39"/>
              <p:cNvSpPr/>
              <p:nvPr/>
            </p:nvSpPr>
            <p:spPr>
              <a:xfrm>
                <a:off x="493602" y="2068449"/>
                <a:ext cx="244665" cy="361884"/>
              </a:xfrm>
              <a:custGeom>
                <a:avLst/>
                <a:gdLst/>
                <a:ahLst/>
                <a:cxnLst/>
                <a:rect l="l" t="t" r="r" b="b"/>
                <a:pathLst>
                  <a:path w="8812" h="13035" extrusionOk="0">
                    <a:moveTo>
                      <a:pt x="2440" y="0"/>
                    </a:moveTo>
                    <a:cubicBezTo>
                      <a:pt x="2433" y="0"/>
                      <a:pt x="2427" y="1"/>
                      <a:pt x="2420" y="1"/>
                    </a:cubicBezTo>
                    <a:cubicBezTo>
                      <a:pt x="2808" y="47"/>
                      <a:pt x="2489" y="1097"/>
                      <a:pt x="2671" y="1759"/>
                    </a:cubicBezTo>
                    <a:cubicBezTo>
                      <a:pt x="2496" y="1627"/>
                      <a:pt x="569" y="314"/>
                      <a:pt x="56" y="314"/>
                    </a:cubicBezTo>
                    <a:cubicBezTo>
                      <a:pt x="35" y="314"/>
                      <a:pt x="16" y="316"/>
                      <a:pt x="1" y="321"/>
                    </a:cubicBezTo>
                    <a:cubicBezTo>
                      <a:pt x="115" y="595"/>
                      <a:pt x="959" y="732"/>
                      <a:pt x="2557" y="1896"/>
                    </a:cubicBezTo>
                    <a:cubicBezTo>
                      <a:pt x="1953" y="1935"/>
                      <a:pt x="1315" y="2473"/>
                      <a:pt x="1057" y="2473"/>
                    </a:cubicBezTo>
                    <a:cubicBezTo>
                      <a:pt x="1012" y="2473"/>
                      <a:pt x="979" y="2457"/>
                      <a:pt x="959" y="2421"/>
                    </a:cubicBezTo>
                    <a:lnTo>
                      <a:pt x="959" y="2421"/>
                    </a:lnTo>
                    <a:cubicBezTo>
                      <a:pt x="973" y="2478"/>
                      <a:pt x="1018" y="2501"/>
                      <a:pt x="1085" y="2501"/>
                    </a:cubicBezTo>
                    <a:cubicBezTo>
                      <a:pt x="1376" y="2501"/>
                      <a:pt x="2085" y="2071"/>
                      <a:pt x="2576" y="2071"/>
                    </a:cubicBezTo>
                    <a:cubicBezTo>
                      <a:pt x="2702" y="2071"/>
                      <a:pt x="2813" y="2099"/>
                      <a:pt x="2899" y="2170"/>
                    </a:cubicBezTo>
                    <a:cubicBezTo>
                      <a:pt x="2900" y="2169"/>
                      <a:pt x="2902" y="2168"/>
                      <a:pt x="2903" y="2168"/>
                    </a:cubicBezTo>
                    <a:cubicBezTo>
                      <a:pt x="2991" y="2168"/>
                      <a:pt x="4111" y="3244"/>
                      <a:pt x="4223" y="3334"/>
                    </a:cubicBezTo>
                    <a:cubicBezTo>
                      <a:pt x="4885" y="4064"/>
                      <a:pt x="4885" y="3379"/>
                      <a:pt x="2489" y="4270"/>
                    </a:cubicBezTo>
                    <a:cubicBezTo>
                      <a:pt x="2341" y="4319"/>
                      <a:pt x="2077" y="4415"/>
                      <a:pt x="1888" y="4415"/>
                    </a:cubicBezTo>
                    <a:cubicBezTo>
                      <a:pt x="1814" y="4415"/>
                      <a:pt x="1751" y="4400"/>
                      <a:pt x="1712" y="4361"/>
                    </a:cubicBezTo>
                    <a:lnTo>
                      <a:pt x="1712" y="4361"/>
                    </a:lnTo>
                    <a:cubicBezTo>
                      <a:pt x="1757" y="4421"/>
                      <a:pt x="1839" y="4445"/>
                      <a:pt x="1951" y="4445"/>
                    </a:cubicBezTo>
                    <a:cubicBezTo>
                      <a:pt x="2471" y="4445"/>
                      <a:pt x="3615" y="3908"/>
                      <a:pt x="4357" y="3908"/>
                    </a:cubicBezTo>
                    <a:cubicBezTo>
                      <a:pt x="4607" y="3908"/>
                      <a:pt x="4812" y="3969"/>
                      <a:pt x="4931" y="4133"/>
                    </a:cubicBezTo>
                    <a:cubicBezTo>
                      <a:pt x="5376" y="4667"/>
                      <a:pt x="6647" y="6418"/>
                      <a:pt x="6497" y="6418"/>
                    </a:cubicBezTo>
                    <a:cubicBezTo>
                      <a:pt x="6493" y="6418"/>
                      <a:pt x="6488" y="6417"/>
                      <a:pt x="6483" y="6415"/>
                    </a:cubicBezTo>
                    <a:cubicBezTo>
                      <a:pt x="6191" y="6280"/>
                      <a:pt x="5846" y="6232"/>
                      <a:pt x="5484" y="6232"/>
                    </a:cubicBezTo>
                    <a:cubicBezTo>
                      <a:pt x="4599" y="6232"/>
                      <a:pt x="3612" y="6519"/>
                      <a:pt x="3044" y="6519"/>
                    </a:cubicBezTo>
                    <a:cubicBezTo>
                      <a:pt x="2865" y="6519"/>
                      <a:pt x="2728" y="6490"/>
                      <a:pt x="2648" y="6415"/>
                    </a:cubicBezTo>
                    <a:lnTo>
                      <a:pt x="2648" y="6415"/>
                    </a:lnTo>
                    <a:cubicBezTo>
                      <a:pt x="2733" y="6528"/>
                      <a:pt x="2931" y="6566"/>
                      <a:pt x="3198" y="6566"/>
                    </a:cubicBezTo>
                    <a:cubicBezTo>
                      <a:pt x="3769" y="6566"/>
                      <a:pt x="4656" y="6390"/>
                      <a:pt x="5416" y="6390"/>
                    </a:cubicBezTo>
                    <a:cubicBezTo>
                      <a:pt x="6030" y="6390"/>
                      <a:pt x="6561" y="6504"/>
                      <a:pt x="6780" y="6917"/>
                    </a:cubicBezTo>
                    <a:cubicBezTo>
                      <a:pt x="8811" y="10592"/>
                      <a:pt x="8058" y="13034"/>
                      <a:pt x="8560" y="13034"/>
                    </a:cubicBezTo>
                    <a:cubicBezTo>
                      <a:pt x="8537" y="9268"/>
                      <a:pt x="6825" y="7031"/>
                      <a:pt x="6871" y="6301"/>
                    </a:cubicBezTo>
                    <a:cubicBezTo>
                      <a:pt x="6939" y="5251"/>
                      <a:pt x="8492" y="3105"/>
                      <a:pt x="7784" y="2261"/>
                    </a:cubicBezTo>
                    <a:lnTo>
                      <a:pt x="7784" y="2261"/>
                    </a:lnTo>
                    <a:cubicBezTo>
                      <a:pt x="8377" y="3128"/>
                      <a:pt x="6802" y="5091"/>
                      <a:pt x="6688" y="6301"/>
                    </a:cubicBezTo>
                    <a:cubicBezTo>
                      <a:pt x="6688" y="6303"/>
                      <a:pt x="6688" y="6304"/>
                      <a:pt x="6687" y="6304"/>
                    </a:cubicBezTo>
                    <a:cubicBezTo>
                      <a:pt x="6656" y="6304"/>
                      <a:pt x="6151" y="5301"/>
                      <a:pt x="5068" y="4019"/>
                    </a:cubicBezTo>
                    <a:cubicBezTo>
                      <a:pt x="4520" y="3288"/>
                      <a:pt x="5707" y="869"/>
                      <a:pt x="4976" y="481"/>
                    </a:cubicBezTo>
                    <a:lnTo>
                      <a:pt x="4976" y="481"/>
                    </a:lnTo>
                    <a:cubicBezTo>
                      <a:pt x="5433" y="777"/>
                      <a:pt x="4885" y="2147"/>
                      <a:pt x="4748" y="3197"/>
                    </a:cubicBezTo>
                    <a:cubicBezTo>
                      <a:pt x="4716" y="3482"/>
                      <a:pt x="4762" y="3637"/>
                      <a:pt x="4734" y="3637"/>
                    </a:cubicBezTo>
                    <a:cubicBezTo>
                      <a:pt x="4685" y="3637"/>
                      <a:pt x="4398" y="3139"/>
                      <a:pt x="2991" y="2010"/>
                    </a:cubicBezTo>
                    <a:cubicBezTo>
                      <a:pt x="2585" y="1627"/>
                      <a:pt x="2913" y="0"/>
                      <a:pt x="244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1" name="Google Shape;521;p39"/>
              <p:cNvSpPr/>
              <p:nvPr/>
            </p:nvSpPr>
            <p:spPr>
              <a:xfrm>
                <a:off x="677365" y="2233748"/>
                <a:ext cx="184471" cy="187702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761" extrusionOk="0">
                    <a:moveTo>
                      <a:pt x="6392" y="1"/>
                    </a:moveTo>
                    <a:cubicBezTo>
                      <a:pt x="4336" y="1"/>
                      <a:pt x="2105" y="809"/>
                      <a:pt x="1097" y="2607"/>
                    </a:cubicBezTo>
                    <a:cubicBezTo>
                      <a:pt x="1" y="4593"/>
                      <a:pt x="2261" y="5757"/>
                      <a:pt x="2124" y="6761"/>
                    </a:cubicBezTo>
                    <a:cubicBezTo>
                      <a:pt x="2283" y="5688"/>
                      <a:pt x="4680" y="5985"/>
                      <a:pt x="5228" y="4958"/>
                    </a:cubicBezTo>
                    <a:cubicBezTo>
                      <a:pt x="5753" y="4022"/>
                      <a:pt x="6529" y="940"/>
                      <a:pt x="6643" y="5"/>
                    </a:cubicBezTo>
                    <a:cubicBezTo>
                      <a:pt x="6560" y="2"/>
                      <a:pt x="6476" y="1"/>
                      <a:pt x="639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2" name="Google Shape;522;p39"/>
              <p:cNvSpPr/>
              <p:nvPr/>
            </p:nvSpPr>
            <p:spPr>
              <a:xfrm>
                <a:off x="702712" y="2231333"/>
                <a:ext cx="161009" cy="278208"/>
              </a:xfrm>
              <a:custGeom>
                <a:avLst/>
                <a:gdLst/>
                <a:ahLst/>
                <a:cxnLst/>
                <a:rect l="l" t="t" r="r" b="b"/>
                <a:pathLst>
                  <a:path w="5799" h="10021" extrusionOk="0">
                    <a:moveTo>
                      <a:pt x="5697" y="79"/>
                    </a:moveTo>
                    <a:cubicBezTo>
                      <a:pt x="5625" y="79"/>
                      <a:pt x="5377" y="230"/>
                      <a:pt x="4087" y="1484"/>
                    </a:cubicBezTo>
                    <a:cubicBezTo>
                      <a:pt x="4132" y="982"/>
                      <a:pt x="3790" y="297"/>
                      <a:pt x="4018" y="229"/>
                    </a:cubicBezTo>
                    <a:cubicBezTo>
                      <a:pt x="3813" y="229"/>
                      <a:pt x="3927" y="776"/>
                      <a:pt x="3950" y="982"/>
                    </a:cubicBezTo>
                    <a:cubicBezTo>
                      <a:pt x="4041" y="1918"/>
                      <a:pt x="3881" y="1438"/>
                      <a:pt x="2740" y="2990"/>
                    </a:cubicBezTo>
                    <a:cubicBezTo>
                      <a:pt x="2740" y="2260"/>
                      <a:pt x="1964" y="1096"/>
                      <a:pt x="2329" y="754"/>
                    </a:cubicBezTo>
                    <a:lnTo>
                      <a:pt x="2329" y="754"/>
                    </a:lnTo>
                    <a:cubicBezTo>
                      <a:pt x="1827" y="1142"/>
                      <a:pt x="2877" y="2785"/>
                      <a:pt x="2535" y="3264"/>
                    </a:cubicBezTo>
                    <a:cubicBezTo>
                      <a:pt x="2169" y="3835"/>
                      <a:pt x="1850" y="4451"/>
                      <a:pt x="1599" y="5068"/>
                    </a:cubicBezTo>
                    <a:cubicBezTo>
                      <a:pt x="1439" y="4291"/>
                      <a:pt x="92" y="2945"/>
                      <a:pt x="480" y="2237"/>
                    </a:cubicBezTo>
                    <a:lnTo>
                      <a:pt x="480" y="2237"/>
                    </a:lnTo>
                    <a:cubicBezTo>
                      <a:pt x="1" y="2968"/>
                      <a:pt x="1302" y="4337"/>
                      <a:pt x="1485" y="5068"/>
                    </a:cubicBezTo>
                    <a:cubicBezTo>
                      <a:pt x="1507" y="5182"/>
                      <a:pt x="389" y="10021"/>
                      <a:pt x="1005" y="10021"/>
                    </a:cubicBezTo>
                    <a:cubicBezTo>
                      <a:pt x="1028" y="8879"/>
                      <a:pt x="1097" y="5387"/>
                      <a:pt x="2192" y="5045"/>
                    </a:cubicBezTo>
                    <a:cubicBezTo>
                      <a:pt x="2423" y="4981"/>
                      <a:pt x="3370" y="4916"/>
                      <a:pt x="3954" y="4885"/>
                    </a:cubicBezTo>
                    <a:lnTo>
                      <a:pt x="3954" y="4885"/>
                    </a:lnTo>
                    <a:cubicBezTo>
                      <a:pt x="3994" y="4886"/>
                      <a:pt x="4032" y="4887"/>
                      <a:pt x="4068" y="4887"/>
                    </a:cubicBezTo>
                    <a:cubicBezTo>
                      <a:pt x="4099" y="4887"/>
                      <a:pt x="4128" y="4886"/>
                      <a:pt x="4155" y="4885"/>
                    </a:cubicBezTo>
                    <a:cubicBezTo>
                      <a:pt x="4389" y="4871"/>
                      <a:pt x="4457" y="4864"/>
                      <a:pt x="4415" y="4864"/>
                    </a:cubicBezTo>
                    <a:cubicBezTo>
                      <a:pt x="4368" y="4864"/>
                      <a:pt x="4191" y="4872"/>
                      <a:pt x="3954" y="4885"/>
                    </a:cubicBezTo>
                    <a:lnTo>
                      <a:pt x="3954" y="4885"/>
                    </a:lnTo>
                    <a:cubicBezTo>
                      <a:pt x="3691" y="4876"/>
                      <a:pt x="3350" y="4845"/>
                      <a:pt x="3000" y="4845"/>
                    </a:cubicBezTo>
                    <a:cubicBezTo>
                      <a:pt x="2552" y="4845"/>
                      <a:pt x="2089" y="4896"/>
                      <a:pt x="1758" y="5113"/>
                    </a:cubicBezTo>
                    <a:cubicBezTo>
                      <a:pt x="1756" y="5115"/>
                      <a:pt x="1753" y="5116"/>
                      <a:pt x="1752" y="5116"/>
                    </a:cubicBezTo>
                    <a:cubicBezTo>
                      <a:pt x="1697" y="5116"/>
                      <a:pt x="2162" y="4086"/>
                      <a:pt x="2649" y="3356"/>
                    </a:cubicBezTo>
                    <a:cubicBezTo>
                      <a:pt x="2765" y="3188"/>
                      <a:pt x="2988" y="3133"/>
                      <a:pt x="3252" y="3133"/>
                    </a:cubicBezTo>
                    <a:cubicBezTo>
                      <a:pt x="3751" y="3133"/>
                      <a:pt x="4396" y="3328"/>
                      <a:pt x="4743" y="3328"/>
                    </a:cubicBezTo>
                    <a:cubicBezTo>
                      <a:pt x="4863" y="3328"/>
                      <a:pt x="4947" y="3305"/>
                      <a:pt x="4977" y="3242"/>
                    </a:cubicBezTo>
                    <a:lnTo>
                      <a:pt x="4977" y="3242"/>
                    </a:lnTo>
                    <a:cubicBezTo>
                      <a:pt x="4945" y="3287"/>
                      <a:pt x="4885" y="3305"/>
                      <a:pt x="4802" y="3305"/>
                    </a:cubicBezTo>
                    <a:cubicBezTo>
                      <a:pt x="4473" y="3305"/>
                      <a:pt x="3790" y="3013"/>
                      <a:pt x="3151" y="3013"/>
                    </a:cubicBezTo>
                    <a:cubicBezTo>
                      <a:pt x="3084" y="3013"/>
                      <a:pt x="2975" y="3054"/>
                      <a:pt x="2913" y="3054"/>
                    </a:cubicBezTo>
                    <a:cubicBezTo>
                      <a:pt x="2783" y="3054"/>
                      <a:pt x="2861" y="2877"/>
                      <a:pt x="3973" y="1781"/>
                    </a:cubicBezTo>
                    <a:cubicBezTo>
                      <a:pt x="4048" y="1715"/>
                      <a:pt x="4158" y="1692"/>
                      <a:pt x="4282" y="1692"/>
                    </a:cubicBezTo>
                    <a:cubicBezTo>
                      <a:pt x="4582" y="1692"/>
                      <a:pt x="4971" y="1826"/>
                      <a:pt x="5199" y="1826"/>
                    </a:cubicBezTo>
                    <a:cubicBezTo>
                      <a:pt x="5305" y="1826"/>
                      <a:pt x="5376" y="1797"/>
                      <a:pt x="5388" y="1712"/>
                    </a:cubicBezTo>
                    <a:lnTo>
                      <a:pt x="5388" y="1712"/>
                    </a:lnTo>
                    <a:cubicBezTo>
                      <a:pt x="5367" y="1769"/>
                      <a:pt x="5318" y="1791"/>
                      <a:pt x="5249" y="1791"/>
                    </a:cubicBezTo>
                    <a:cubicBezTo>
                      <a:pt x="5030" y="1791"/>
                      <a:pt x="4609" y="1572"/>
                      <a:pt x="4252" y="1572"/>
                    </a:cubicBezTo>
                    <a:cubicBezTo>
                      <a:pt x="4227" y="1572"/>
                      <a:pt x="4202" y="1573"/>
                      <a:pt x="4178" y="1575"/>
                    </a:cubicBezTo>
                    <a:cubicBezTo>
                      <a:pt x="5799" y="0"/>
                      <a:pt x="5707" y="320"/>
                      <a:pt x="5730" y="92"/>
                    </a:cubicBezTo>
                    <a:cubicBezTo>
                      <a:pt x="5721" y="87"/>
                      <a:pt x="5714" y="79"/>
                      <a:pt x="5697" y="79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3" name="Google Shape;523;p39"/>
              <p:cNvSpPr/>
              <p:nvPr/>
            </p:nvSpPr>
            <p:spPr>
              <a:xfrm>
                <a:off x="536690" y="2475311"/>
                <a:ext cx="384073" cy="199612"/>
              </a:xfrm>
              <a:custGeom>
                <a:avLst/>
                <a:gdLst/>
                <a:ahLst/>
                <a:cxnLst/>
                <a:rect l="l" t="t" r="r" b="b"/>
                <a:pathLst>
                  <a:path w="13833" h="7190" extrusionOk="0">
                    <a:moveTo>
                      <a:pt x="1" y="0"/>
                    </a:moveTo>
                    <a:lnTo>
                      <a:pt x="891" y="7190"/>
                    </a:lnTo>
                    <a:lnTo>
                      <a:pt x="12943" y="7190"/>
                    </a:lnTo>
                    <a:lnTo>
                      <a:pt x="1383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4" name="Google Shape;524;p39"/>
              <p:cNvSpPr/>
              <p:nvPr/>
            </p:nvSpPr>
            <p:spPr>
              <a:xfrm>
                <a:off x="591827" y="2674897"/>
                <a:ext cx="273818" cy="207886"/>
              </a:xfrm>
              <a:custGeom>
                <a:avLst/>
                <a:gdLst/>
                <a:ahLst/>
                <a:cxnLst/>
                <a:rect l="l" t="t" r="r" b="b"/>
                <a:pathLst>
                  <a:path w="9862" h="7488" extrusionOk="0">
                    <a:moveTo>
                      <a:pt x="0" y="1"/>
                    </a:moveTo>
                    <a:lnTo>
                      <a:pt x="822" y="7488"/>
                    </a:lnTo>
                    <a:lnTo>
                      <a:pt x="9039" y="7488"/>
                    </a:lnTo>
                    <a:lnTo>
                      <a:pt x="986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" name="Google Shape;525;p39"/>
              <p:cNvSpPr/>
              <p:nvPr/>
            </p:nvSpPr>
            <p:spPr>
              <a:xfrm>
                <a:off x="591827" y="2674897"/>
                <a:ext cx="222481" cy="51999"/>
              </a:xfrm>
              <a:custGeom>
                <a:avLst/>
                <a:gdLst/>
                <a:ahLst/>
                <a:cxnLst/>
                <a:rect l="l" t="t" r="r" b="b"/>
                <a:pathLst>
                  <a:path w="8013" h="1873" extrusionOk="0">
                    <a:moveTo>
                      <a:pt x="0" y="1"/>
                    </a:moveTo>
                    <a:lnTo>
                      <a:pt x="206" y="1873"/>
                    </a:lnTo>
                    <a:lnTo>
                      <a:pt x="80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26" name="Google Shape;526;p39"/>
            <p:cNvSpPr/>
            <p:nvPr/>
          </p:nvSpPr>
          <p:spPr>
            <a:xfrm flipH="1">
              <a:off x="8215374" y="3676350"/>
              <a:ext cx="636994" cy="637609"/>
            </a:xfrm>
            <a:custGeom>
              <a:avLst/>
              <a:gdLst/>
              <a:ahLst/>
              <a:cxnLst/>
              <a:rect l="l" t="t" r="r" b="b"/>
              <a:pathLst>
                <a:path w="23853" h="23876" extrusionOk="0">
                  <a:moveTo>
                    <a:pt x="11938" y="7943"/>
                  </a:moveTo>
                  <a:cubicBezTo>
                    <a:pt x="14129" y="7943"/>
                    <a:pt x="15910" y="9724"/>
                    <a:pt x="15910" y="11938"/>
                  </a:cubicBezTo>
                  <a:cubicBezTo>
                    <a:pt x="15910" y="14129"/>
                    <a:pt x="14129" y="15909"/>
                    <a:pt x="11938" y="15909"/>
                  </a:cubicBezTo>
                  <a:cubicBezTo>
                    <a:pt x="9724" y="15909"/>
                    <a:pt x="7944" y="14129"/>
                    <a:pt x="7944" y="11938"/>
                  </a:cubicBezTo>
                  <a:cubicBezTo>
                    <a:pt x="7944" y="9724"/>
                    <a:pt x="9724" y="7943"/>
                    <a:pt x="11938" y="7943"/>
                  </a:cubicBezTo>
                  <a:close/>
                  <a:moveTo>
                    <a:pt x="8788" y="0"/>
                  </a:moveTo>
                  <a:lnTo>
                    <a:pt x="5707" y="1278"/>
                  </a:lnTo>
                  <a:lnTo>
                    <a:pt x="6300" y="4291"/>
                  </a:lnTo>
                  <a:cubicBezTo>
                    <a:pt x="5456" y="5159"/>
                    <a:pt x="5159" y="5455"/>
                    <a:pt x="4292" y="6300"/>
                  </a:cubicBezTo>
                  <a:lnTo>
                    <a:pt x="1279" y="5707"/>
                  </a:lnTo>
                  <a:cubicBezTo>
                    <a:pt x="571" y="7441"/>
                    <a:pt x="708" y="7076"/>
                    <a:pt x="0" y="8811"/>
                  </a:cubicBezTo>
                  <a:lnTo>
                    <a:pt x="2557" y="10500"/>
                  </a:lnTo>
                  <a:lnTo>
                    <a:pt x="2557" y="13353"/>
                  </a:lnTo>
                  <a:lnTo>
                    <a:pt x="0" y="15065"/>
                  </a:lnTo>
                  <a:cubicBezTo>
                    <a:pt x="708" y="16800"/>
                    <a:pt x="571" y="16434"/>
                    <a:pt x="1279" y="18146"/>
                  </a:cubicBezTo>
                  <a:lnTo>
                    <a:pt x="4292" y="17553"/>
                  </a:lnTo>
                  <a:cubicBezTo>
                    <a:pt x="5159" y="18420"/>
                    <a:pt x="5456" y="18694"/>
                    <a:pt x="6300" y="19561"/>
                  </a:cubicBezTo>
                  <a:lnTo>
                    <a:pt x="5707" y="22574"/>
                  </a:lnTo>
                  <a:cubicBezTo>
                    <a:pt x="7441" y="23305"/>
                    <a:pt x="7076" y="23145"/>
                    <a:pt x="8788" y="23875"/>
                  </a:cubicBezTo>
                  <a:lnTo>
                    <a:pt x="10500" y="21296"/>
                  </a:lnTo>
                  <a:lnTo>
                    <a:pt x="13353" y="21296"/>
                  </a:lnTo>
                  <a:lnTo>
                    <a:pt x="15065" y="23875"/>
                  </a:lnTo>
                  <a:cubicBezTo>
                    <a:pt x="16777" y="23145"/>
                    <a:pt x="16435" y="23305"/>
                    <a:pt x="18147" y="22574"/>
                  </a:cubicBezTo>
                  <a:lnTo>
                    <a:pt x="17553" y="19561"/>
                  </a:lnTo>
                  <a:cubicBezTo>
                    <a:pt x="18420" y="18694"/>
                    <a:pt x="18694" y="18420"/>
                    <a:pt x="19562" y="17553"/>
                  </a:cubicBezTo>
                  <a:lnTo>
                    <a:pt x="22575" y="18146"/>
                  </a:lnTo>
                  <a:cubicBezTo>
                    <a:pt x="23305" y="16434"/>
                    <a:pt x="23145" y="16800"/>
                    <a:pt x="23853" y="15065"/>
                  </a:cubicBezTo>
                  <a:lnTo>
                    <a:pt x="21296" y="13353"/>
                  </a:lnTo>
                  <a:lnTo>
                    <a:pt x="21296" y="10500"/>
                  </a:lnTo>
                  <a:lnTo>
                    <a:pt x="23853" y="8811"/>
                  </a:lnTo>
                  <a:cubicBezTo>
                    <a:pt x="23145" y="7076"/>
                    <a:pt x="23305" y="7441"/>
                    <a:pt x="22575" y="5707"/>
                  </a:cubicBezTo>
                  <a:lnTo>
                    <a:pt x="19562" y="6300"/>
                  </a:lnTo>
                  <a:cubicBezTo>
                    <a:pt x="18694" y="5455"/>
                    <a:pt x="18420" y="5159"/>
                    <a:pt x="17553" y="4291"/>
                  </a:cubicBezTo>
                  <a:lnTo>
                    <a:pt x="18147" y="1278"/>
                  </a:lnTo>
                  <a:cubicBezTo>
                    <a:pt x="16435" y="571"/>
                    <a:pt x="16777" y="708"/>
                    <a:pt x="15065" y="0"/>
                  </a:cubicBezTo>
                  <a:lnTo>
                    <a:pt x="13353" y="2557"/>
                  </a:lnTo>
                  <a:lnTo>
                    <a:pt x="10500" y="2557"/>
                  </a:lnTo>
                  <a:lnTo>
                    <a:pt x="878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4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/>
              <a:t>What have we accomplished?</a:t>
            </a:r>
            <a:endParaRPr lang="pl-PL" dirty="0"/>
          </a:p>
        </p:txBody>
      </p:sp>
      <p:sp>
        <p:nvSpPr>
          <p:cNvPr id="533" name="Google Shape;533;p40"/>
          <p:cNvSpPr txBox="1">
            <a:spLocks noGrp="1"/>
          </p:cNvSpPr>
          <p:nvPr>
            <p:ph type="subTitle" idx="2"/>
          </p:nvPr>
        </p:nvSpPr>
        <p:spPr>
          <a:xfrm>
            <a:off x="863940" y="1947845"/>
            <a:ext cx="7416119" cy="2875200"/>
          </a:xfrm>
          <a:prstGeom prst="rect">
            <a:avLst/>
          </a:prstGeom>
          <a:effectLst/>
          <a:scene3d>
            <a:camera prst="perspectiveLeft"/>
            <a:lightRig rig="threePt" dir="t"/>
          </a:scene3d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altLang="zh-CN" sz="2000" b="1" dirty="0"/>
              <a:t>We started from </a:t>
            </a:r>
            <a:r>
              <a:rPr lang="en-US" altLang="zh-CN" sz="2000" b="1" dirty="0">
                <a:highlight>
                  <a:srgbClr val="FFFF00"/>
                </a:highlight>
              </a:rPr>
              <a:t>SCRATCH</a:t>
            </a:r>
            <a:r>
              <a:rPr lang="en-US" altLang="zh-CN" sz="2000" b="1" dirty="0"/>
              <a:t> to create an </a:t>
            </a:r>
            <a:r>
              <a:rPr lang="en-US" altLang="zh-CN" sz="2000" b="1" dirty="0">
                <a:highlight>
                  <a:srgbClr val="FFFF00"/>
                </a:highlight>
              </a:rPr>
              <a:t>EFFICIENT</a:t>
            </a:r>
            <a:r>
              <a:rPr lang="en-US" altLang="zh-CN" sz="2000" b="1" dirty="0"/>
              <a:t> and user-friendly airport pickup and drop-off platform, designed to provide every user with a </a:t>
            </a:r>
            <a:r>
              <a:rPr lang="en-US" altLang="zh-CN" sz="2000" b="1" dirty="0">
                <a:highlight>
                  <a:srgbClr val="FFFF00"/>
                </a:highlight>
              </a:rPr>
              <a:t>SEAMLESS</a:t>
            </a:r>
            <a:r>
              <a:rPr lang="en-US" altLang="zh-CN" sz="2000" b="1" dirty="0"/>
              <a:t> travel experience !!!</a:t>
            </a:r>
            <a:endParaRPr lang="en-US" sz="2000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0">
          <a:extLst>
            <a:ext uri="{FF2B5EF4-FFF2-40B4-BE49-F238E27FC236}">
              <a16:creationId xmlns:a16="http://schemas.microsoft.com/office/drawing/2014/main" id="{FDFDAEBD-BF89-6652-2BCB-EA61675A72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1" name="Google Shape;1131;p51">
            <a:extLst>
              <a:ext uri="{FF2B5EF4-FFF2-40B4-BE49-F238E27FC236}">
                <a16:creationId xmlns:a16="http://schemas.microsoft.com/office/drawing/2014/main" id="{8232C63B-072B-A981-53C5-8703EB609667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962275" y="1284805"/>
            <a:ext cx="48483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Development Days</a:t>
            </a:r>
            <a:endParaRPr dirty="0"/>
          </a:p>
        </p:txBody>
      </p:sp>
      <p:sp>
        <p:nvSpPr>
          <p:cNvPr id="1132" name="Google Shape;1132;p51">
            <a:extLst>
              <a:ext uri="{FF2B5EF4-FFF2-40B4-BE49-F238E27FC236}">
                <a16:creationId xmlns:a16="http://schemas.microsoft.com/office/drawing/2014/main" id="{DA656120-4755-ED08-AA5A-48DD745BE24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62275" y="564900"/>
            <a:ext cx="4848300" cy="76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50</a:t>
            </a:r>
            <a:endParaRPr dirty="0"/>
          </a:p>
        </p:txBody>
      </p:sp>
      <p:sp>
        <p:nvSpPr>
          <p:cNvPr id="1133" name="Google Shape;1133;p51">
            <a:extLst>
              <a:ext uri="{FF2B5EF4-FFF2-40B4-BE49-F238E27FC236}">
                <a16:creationId xmlns:a16="http://schemas.microsoft.com/office/drawing/2014/main" id="{4DAE8519-A1E9-C24B-D2A3-AC1A591573A5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2962275" y="1929484"/>
            <a:ext cx="4848300" cy="76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208</a:t>
            </a:r>
            <a:endParaRPr dirty="0"/>
          </a:p>
        </p:txBody>
      </p:sp>
      <p:sp>
        <p:nvSpPr>
          <p:cNvPr id="1134" name="Google Shape;1134;p51">
            <a:extLst>
              <a:ext uri="{FF2B5EF4-FFF2-40B4-BE49-F238E27FC236}">
                <a16:creationId xmlns:a16="http://schemas.microsoft.com/office/drawing/2014/main" id="{0C2C43B0-8117-3C2C-A4B7-FEEB4DDCF435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2962275" y="2675728"/>
            <a:ext cx="48483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Commits</a:t>
            </a:r>
            <a:endParaRPr dirty="0"/>
          </a:p>
        </p:txBody>
      </p:sp>
      <p:sp>
        <p:nvSpPr>
          <p:cNvPr id="1135" name="Google Shape;1135;p51">
            <a:extLst>
              <a:ext uri="{FF2B5EF4-FFF2-40B4-BE49-F238E27FC236}">
                <a16:creationId xmlns:a16="http://schemas.microsoft.com/office/drawing/2014/main" id="{40577CA4-10FD-D380-2378-3B98F1841865}"/>
              </a:ext>
            </a:extLst>
          </p:cNvPr>
          <p:cNvSpPr txBox="1">
            <a:spLocks noGrp="1"/>
          </p:cNvSpPr>
          <p:nvPr>
            <p:ph type="title" idx="4"/>
          </p:nvPr>
        </p:nvSpPr>
        <p:spPr>
          <a:xfrm>
            <a:off x="2962275" y="3321308"/>
            <a:ext cx="4848300" cy="76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15</a:t>
            </a:r>
            <a:endParaRPr dirty="0"/>
          </a:p>
        </p:txBody>
      </p:sp>
      <p:sp>
        <p:nvSpPr>
          <p:cNvPr id="1136" name="Google Shape;1136;p51">
            <a:extLst>
              <a:ext uri="{FF2B5EF4-FFF2-40B4-BE49-F238E27FC236}">
                <a16:creationId xmlns:a16="http://schemas.microsoft.com/office/drawing/2014/main" id="{9CA47BD7-2C13-A85E-BACE-31BCF9958137}"/>
              </a:ext>
            </a:extLst>
          </p:cNvPr>
          <p:cNvSpPr txBox="1">
            <a:spLocks noGrp="1"/>
          </p:cNvSpPr>
          <p:nvPr>
            <p:ph type="subTitle" idx="5"/>
          </p:nvPr>
        </p:nvSpPr>
        <p:spPr>
          <a:xfrm>
            <a:off x="2962275" y="4066651"/>
            <a:ext cx="48483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Branchs</a:t>
            </a:r>
            <a:endParaRPr dirty="0"/>
          </a:p>
        </p:txBody>
      </p:sp>
      <p:sp>
        <p:nvSpPr>
          <p:cNvPr id="1137" name="Google Shape;1137;p51">
            <a:extLst>
              <a:ext uri="{FF2B5EF4-FFF2-40B4-BE49-F238E27FC236}">
                <a16:creationId xmlns:a16="http://schemas.microsoft.com/office/drawing/2014/main" id="{21F2C42F-70EC-33EC-D6D2-9CFA93BA84D1}"/>
              </a:ext>
            </a:extLst>
          </p:cNvPr>
          <p:cNvSpPr/>
          <p:nvPr/>
        </p:nvSpPr>
        <p:spPr>
          <a:xfrm>
            <a:off x="713225" y="4447200"/>
            <a:ext cx="261300" cy="1039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38" name="Google Shape;1138;p51">
            <a:extLst>
              <a:ext uri="{FF2B5EF4-FFF2-40B4-BE49-F238E27FC236}">
                <a16:creationId xmlns:a16="http://schemas.microsoft.com/office/drawing/2014/main" id="{0AE560C7-A79F-69C5-D4B5-68CF8B906EE3}"/>
              </a:ext>
            </a:extLst>
          </p:cNvPr>
          <p:cNvGrpSpPr/>
          <p:nvPr/>
        </p:nvGrpSpPr>
        <p:grpSpPr>
          <a:xfrm>
            <a:off x="591550" y="1284800"/>
            <a:ext cx="1847453" cy="1852252"/>
            <a:chOff x="886825" y="2049850"/>
            <a:chExt cx="1847453" cy="1852252"/>
          </a:xfrm>
        </p:grpSpPr>
        <p:sp>
          <p:nvSpPr>
            <p:cNvPr id="1139" name="Google Shape;1139;p51">
              <a:extLst>
                <a:ext uri="{FF2B5EF4-FFF2-40B4-BE49-F238E27FC236}">
                  <a16:creationId xmlns:a16="http://schemas.microsoft.com/office/drawing/2014/main" id="{69FBCE4A-0008-41D1-0403-77DC21CFC12E}"/>
                </a:ext>
              </a:extLst>
            </p:cNvPr>
            <p:cNvSpPr/>
            <p:nvPr/>
          </p:nvSpPr>
          <p:spPr>
            <a:xfrm>
              <a:off x="1070648" y="3805102"/>
              <a:ext cx="1479860" cy="16448"/>
            </a:xfrm>
            <a:custGeom>
              <a:avLst/>
              <a:gdLst/>
              <a:ahLst/>
              <a:cxnLst/>
              <a:rect l="l" t="t" r="r" b="b"/>
              <a:pathLst>
                <a:path w="47420" h="527" extrusionOk="0">
                  <a:moveTo>
                    <a:pt x="0" y="0"/>
                  </a:moveTo>
                  <a:lnTo>
                    <a:pt x="0" y="526"/>
                  </a:lnTo>
                  <a:lnTo>
                    <a:pt x="47419" y="526"/>
                  </a:lnTo>
                  <a:lnTo>
                    <a:pt x="4741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51">
              <a:extLst>
                <a:ext uri="{FF2B5EF4-FFF2-40B4-BE49-F238E27FC236}">
                  <a16:creationId xmlns:a16="http://schemas.microsoft.com/office/drawing/2014/main" id="{33909DEE-2A1E-5131-48DA-3D73453C9A20}"/>
                </a:ext>
              </a:extLst>
            </p:cNvPr>
            <p:cNvSpPr/>
            <p:nvPr/>
          </p:nvSpPr>
          <p:spPr>
            <a:xfrm>
              <a:off x="1220047" y="3804290"/>
              <a:ext cx="1181079" cy="17259"/>
            </a:xfrm>
            <a:custGeom>
              <a:avLst/>
              <a:gdLst/>
              <a:ahLst/>
              <a:cxnLst/>
              <a:rect l="l" t="t" r="r" b="b"/>
              <a:pathLst>
                <a:path w="37846" h="553" extrusionOk="0">
                  <a:moveTo>
                    <a:pt x="0" y="1"/>
                  </a:moveTo>
                  <a:lnTo>
                    <a:pt x="0" y="552"/>
                  </a:lnTo>
                  <a:lnTo>
                    <a:pt x="37845" y="552"/>
                  </a:lnTo>
                  <a:lnTo>
                    <a:pt x="3784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51">
              <a:extLst>
                <a:ext uri="{FF2B5EF4-FFF2-40B4-BE49-F238E27FC236}">
                  <a16:creationId xmlns:a16="http://schemas.microsoft.com/office/drawing/2014/main" id="{11D45E19-84D8-71B5-F66B-6DBFDC671985}"/>
                </a:ext>
              </a:extLst>
            </p:cNvPr>
            <p:cNvSpPr/>
            <p:nvPr/>
          </p:nvSpPr>
          <p:spPr>
            <a:xfrm>
              <a:off x="886825" y="3821518"/>
              <a:ext cx="1847453" cy="33676"/>
            </a:xfrm>
            <a:custGeom>
              <a:avLst/>
              <a:gdLst/>
              <a:ahLst/>
              <a:cxnLst/>
              <a:rect l="l" t="t" r="r" b="b"/>
              <a:pathLst>
                <a:path w="59199" h="1079" extrusionOk="0">
                  <a:moveTo>
                    <a:pt x="1" y="0"/>
                  </a:moveTo>
                  <a:lnTo>
                    <a:pt x="1" y="1078"/>
                  </a:lnTo>
                  <a:lnTo>
                    <a:pt x="59199" y="1078"/>
                  </a:lnTo>
                  <a:lnTo>
                    <a:pt x="5919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51">
              <a:extLst>
                <a:ext uri="{FF2B5EF4-FFF2-40B4-BE49-F238E27FC236}">
                  <a16:creationId xmlns:a16="http://schemas.microsoft.com/office/drawing/2014/main" id="{96827F8E-3B08-562C-A2F2-DDD26FE06528}"/>
                </a:ext>
              </a:extLst>
            </p:cNvPr>
            <p:cNvSpPr/>
            <p:nvPr/>
          </p:nvSpPr>
          <p:spPr>
            <a:xfrm>
              <a:off x="886825" y="3855162"/>
              <a:ext cx="1847453" cy="46940"/>
            </a:xfrm>
            <a:custGeom>
              <a:avLst/>
              <a:gdLst/>
              <a:ahLst/>
              <a:cxnLst/>
              <a:rect l="l" t="t" r="r" b="b"/>
              <a:pathLst>
                <a:path w="59199" h="1504" extrusionOk="0">
                  <a:moveTo>
                    <a:pt x="1" y="0"/>
                  </a:moveTo>
                  <a:cubicBezTo>
                    <a:pt x="1805" y="978"/>
                    <a:pt x="3935" y="1504"/>
                    <a:pt x="6091" y="1504"/>
                  </a:cubicBezTo>
                  <a:lnTo>
                    <a:pt x="53084" y="1504"/>
                  </a:lnTo>
                  <a:cubicBezTo>
                    <a:pt x="55264" y="1504"/>
                    <a:pt x="57369" y="978"/>
                    <a:pt x="5919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51">
              <a:extLst>
                <a:ext uri="{FF2B5EF4-FFF2-40B4-BE49-F238E27FC236}">
                  <a16:creationId xmlns:a16="http://schemas.microsoft.com/office/drawing/2014/main" id="{E35BAE34-3E18-39C9-7743-88B6397DB03E}"/>
                </a:ext>
              </a:extLst>
            </p:cNvPr>
            <p:cNvSpPr/>
            <p:nvPr/>
          </p:nvSpPr>
          <p:spPr>
            <a:xfrm>
              <a:off x="886825" y="3844207"/>
              <a:ext cx="1847453" cy="5493"/>
            </a:xfrm>
            <a:custGeom>
              <a:avLst/>
              <a:gdLst/>
              <a:ahLst/>
              <a:cxnLst/>
              <a:rect l="l" t="t" r="r" b="b"/>
              <a:pathLst>
                <a:path w="59199" h="176" extrusionOk="0">
                  <a:moveTo>
                    <a:pt x="1" y="0"/>
                  </a:moveTo>
                  <a:lnTo>
                    <a:pt x="1" y="176"/>
                  </a:lnTo>
                  <a:lnTo>
                    <a:pt x="59199" y="176"/>
                  </a:lnTo>
                  <a:lnTo>
                    <a:pt x="5919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51">
              <a:extLst>
                <a:ext uri="{FF2B5EF4-FFF2-40B4-BE49-F238E27FC236}">
                  <a16:creationId xmlns:a16="http://schemas.microsoft.com/office/drawing/2014/main" id="{ED4D30A1-A1E3-FD1D-B744-0716DB796F8C}"/>
                </a:ext>
              </a:extLst>
            </p:cNvPr>
            <p:cNvSpPr/>
            <p:nvPr/>
          </p:nvSpPr>
          <p:spPr>
            <a:xfrm>
              <a:off x="1643995" y="3821518"/>
              <a:ext cx="332453" cy="16448"/>
            </a:xfrm>
            <a:custGeom>
              <a:avLst/>
              <a:gdLst/>
              <a:ahLst/>
              <a:cxnLst/>
              <a:rect l="l" t="t" r="r" b="b"/>
              <a:pathLst>
                <a:path w="10653" h="527" extrusionOk="0">
                  <a:moveTo>
                    <a:pt x="0" y="0"/>
                  </a:moveTo>
                  <a:cubicBezTo>
                    <a:pt x="0" y="301"/>
                    <a:pt x="251" y="527"/>
                    <a:pt x="552" y="527"/>
                  </a:cubicBezTo>
                  <a:lnTo>
                    <a:pt x="10126" y="527"/>
                  </a:lnTo>
                  <a:cubicBezTo>
                    <a:pt x="10427" y="527"/>
                    <a:pt x="10652" y="301"/>
                    <a:pt x="106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51">
              <a:extLst>
                <a:ext uri="{FF2B5EF4-FFF2-40B4-BE49-F238E27FC236}">
                  <a16:creationId xmlns:a16="http://schemas.microsoft.com/office/drawing/2014/main" id="{23A443FF-87CE-3019-CE3F-17127ABC7328}"/>
                </a:ext>
              </a:extLst>
            </p:cNvPr>
            <p:cNvSpPr/>
            <p:nvPr/>
          </p:nvSpPr>
          <p:spPr>
            <a:xfrm>
              <a:off x="1038565" y="2777280"/>
              <a:ext cx="1543211" cy="1027870"/>
            </a:xfrm>
            <a:custGeom>
              <a:avLst/>
              <a:gdLst/>
              <a:ahLst/>
              <a:cxnLst/>
              <a:rect l="l" t="t" r="r" b="b"/>
              <a:pathLst>
                <a:path w="49450" h="32934" extrusionOk="0">
                  <a:moveTo>
                    <a:pt x="878" y="1"/>
                  </a:moveTo>
                  <a:cubicBezTo>
                    <a:pt x="402" y="1"/>
                    <a:pt x="1" y="402"/>
                    <a:pt x="1" y="878"/>
                  </a:cubicBezTo>
                  <a:lnTo>
                    <a:pt x="1" y="32056"/>
                  </a:lnTo>
                  <a:cubicBezTo>
                    <a:pt x="1" y="32532"/>
                    <a:pt x="402" y="32933"/>
                    <a:pt x="878" y="32933"/>
                  </a:cubicBezTo>
                  <a:lnTo>
                    <a:pt x="48598" y="32933"/>
                  </a:lnTo>
                  <a:cubicBezTo>
                    <a:pt x="49074" y="32933"/>
                    <a:pt x="49450" y="32532"/>
                    <a:pt x="49450" y="32056"/>
                  </a:cubicBezTo>
                  <a:lnTo>
                    <a:pt x="49450" y="878"/>
                  </a:lnTo>
                  <a:cubicBezTo>
                    <a:pt x="49450" y="402"/>
                    <a:pt x="49074" y="1"/>
                    <a:pt x="485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51">
              <a:extLst>
                <a:ext uri="{FF2B5EF4-FFF2-40B4-BE49-F238E27FC236}">
                  <a16:creationId xmlns:a16="http://schemas.microsoft.com/office/drawing/2014/main" id="{80D11AE1-9587-9C38-88A2-82BB3947B4BD}"/>
                </a:ext>
              </a:extLst>
            </p:cNvPr>
            <p:cNvSpPr/>
            <p:nvPr/>
          </p:nvSpPr>
          <p:spPr>
            <a:xfrm>
              <a:off x="1033883" y="2772599"/>
              <a:ext cx="1553385" cy="1037233"/>
            </a:xfrm>
            <a:custGeom>
              <a:avLst/>
              <a:gdLst/>
              <a:ahLst/>
              <a:cxnLst/>
              <a:rect l="l" t="t" r="r" b="b"/>
              <a:pathLst>
                <a:path w="49776" h="33234" extrusionOk="0">
                  <a:moveTo>
                    <a:pt x="48748" y="326"/>
                  </a:moveTo>
                  <a:cubicBezTo>
                    <a:pt x="49149" y="326"/>
                    <a:pt x="49449" y="627"/>
                    <a:pt x="49449" y="1028"/>
                  </a:cubicBezTo>
                  <a:lnTo>
                    <a:pt x="49449" y="32206"/>
                  </a:lnTo>
                  <a:cubicBezTo>
                    <a:pt x="49449" y="32607"/>
                    <a:pt x="49149" y="32908"/>
                    <a:pt x="48748" y="32908"/>
                  </a:cubicBezTo>
                  <a:lnTo>
                    <a:pt x="1028" y="32908"/>
                  </a:lnTo>
                  <a:cubicBezTo>
                    <a:pt x="627" y="32908"/>
                    <a:pt x="301" y="32607"/>
                    <a:pt x="301" y="32206"/>
                  </a:cubicBezTo>
                  <a:lnTo>
                    <a:pt x="301" y="1028"/>
                  </a:lnTo>
                  <a:cubicBezTo>
                    <a:pt x="301" y="627"/>
                    <a:pt x="627" y="326"/>
                    <a:pt x="1028" y="326"/>
                  </a:cubicBezTo>
                  <a:close/>
                  <a:moveTo>
                    <a:pt x="1028" y="0"/>
                  </a:moveTo>
                  <a:cubicBezTo>
                    <a:pt x="452" y="0"/>
                    <a:pt x="0" y="451"/>
                    <a:pt x="0" y="1028"/>
                  </a:cubicBezTo>
                  <a:lnTo>
                    <a:pt x="0" y="32206"/>
                  </a:lnTo>
                  <a:cubicBezTo>
                    <a:pt x="0" y="32782"/>
                    <a:pt x="452" y="33233"/>
                    <a:pt x="1028" y="33233"/>
                  </a:cubicBezTo>
                  <a:lnTo>
                    <a:pt x="48748" y="33233"/>
                  </a:lnTo>
                  <a:cubicBezTo>
                    <a:pt x="49299" y="33233"/>
                    <a:pt x="49775" y="32782"/>
                    <a:pt x="49775" y="32206"/>
                  </a:cubicBezTo>
                  <a:lnTo>
                    <a:pt x="49775" y="1028"/>
                  </a:lnTo>
                  <a:cubicBezTo>
                    <a:pt x="49775" y="451"/>
                    <a:pt x="49299" y="0"/>
                    <a:pt x="487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51">
              <a:extLst>
                <a:ext uri="{FF2B5EF4-FFF2-40B4-BE49-F238E27FC236}">
                  <a16:creationId xmlns:a16="http://schemas.microsoft.com/office/drawing/2014/main" id="{BFF35B8C-2BBC-05BE-5316-61F2FF76C10A}"/>
                </a:ext>
              </a:extLst>
            </p:cNvPr>
            <p:cNvSpPr/>
            <p:nvPr/>
          </p:nvSpPr>
          <p:spPr>
            <a:xfrm>
              <a:off x="1065155" y="2821879"/>
              <a:ext cx="1490033" cy="900346"/>
            </a:xfrm>
            <a:custGeom>
              <a:avLst/>
              <a:gdLst/>
              <a:ahLst/>
              <a:cxnLst/>
              <a:rect l="l" t="t" r="r" b="b"/>
              <a:pathLst>
                <a:path w="47746" h="28848" extrusionOk="0">
                  <a:moveTo>
                    <a:pt x="1" y="0"/>
                  </a:moveTo>
                  <a:lnTo>
                    <a:pt x="1" y="28847"/>
                  </a:lnTo>
                  <a:lnTo>
                    <a:pt x="47746" y="28847"/>
                  </a:lnTo>
                  <a:lnTo>
                    <a:pt x="477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51">
              <a:extLst>
                <a:ext uri="{FF2B5EF4-FFF2-40B4-BE49-F238E27FC236}">
                  <a16:creationId xmlns:a16="http://schemas.microsoft.com/office/drawing/2014/main" id="{982B0AED-39AF-AFD9-EAE3-6D2AC569518B}"/>
                </a:ext>
              </a:extLst>
            </p:cNvPr>
            <p:cNvSpPr/>
            <p:nvPr/>
          </p:nvSpPr>
          <p:spPr>
            <a:xfrm>
              <a:off x="1802008" y="2795257"/>
              <a:ext cx="16446" cy="15699"/>
            </a:xfrm>
            <a:custGeom>
              <a:avLst/>
              <a:gdLst/>
              <a:ahLst/>
              <a:cxnLst/>
              <a:rect l="l" t="t" r="r" b="b"/>
              <a:pathLst>
                <a:path w="527" h="503" extrusionOk="0">
                  <a:moveTo>
                    <a:pt x="276" y="1"/>
                  </a:moveTo>
                  <a:cubicBezTo>
                    <a:pt x="125" y="1"/>
                    <a:pt x="0" y="101"/>
                    <a:pt x="0" y="252"/>
                  </a:cubicBezTo>
                  <a:cubicBezTo>
                    <a:pt x="0" y="402"/>
                    <a:pt x="125" y="502"/>
                    <a:pt x="276" y="502"/>
                  </a:cubicBezTo>
                  <a:cubicBezTo>
                    <a:pt x="426" y="502"/>
                    <a:pt x="526" y="402"/>
                    <a:pt x="526" y="252"/>
                  </a:cubicBezTo>
                  <a:cubicBezTo>
                    <a:pt x="526" y="101"/>
                    <a:pt x="426" y="1"/>
                    <a:pt x="276" y="1"/>
                  </a:cubicBezTo>
                  <a:close/>
                </a:path>
              </a:pathLst>
            </a:custGeom>
            <a:solidFill>
              <a:srgbClr val="322B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51">
              <a:extLst>
                <a:ext uri="{FF2B5EF4-FFF2-40B4-BE49-F238E27FC236}">
                  <a16:creationId xmlns:a16="http://schemas.microsoft.com/office/drawing/2014/main" id="{5D8B3F70-C4FB-A9AE-0F42-91F12F0950F8}"/>
                </a:ext>
              </a:extLst>
            </p:cNvPr>
            <p:cNvSpPr/>
            <p:nvPr/>
          </p:nvSpPr>
          <p:spPr>
            <a:xfrm>
              <a:off x="1435922" y="2896969"/>
              <a:ext cx="749323" cy="749383"/>
            </a:xfrm>
            <a:custGeom>
              <a:avLst/>
              <a:gdLst/>
              <a:ahLst/>
              <a:cxnLst/>
              <a:rect l="l" t="t" r="r" b="b"/>
              <a:pathLst>
                <a:path w="24011" h="24011" extrusionOk="0">
                  <a:moveTo>
                    <a:pt x="12006" y="1253"/>
                  </a:moveTo>
                  <a:cubicBezTo>
                    <a:pt x="14963" y="1253"/>
                    <a:pt x="17645" y="2456"/>
                    <a:pt x="19600" y="4411"/>
                  </a:cubicBezTo>
                  <a:cubicBezTo>
                    <a:pt x="21555" y="6366"/>
                    <a:pt x="22758" y="9048"/>
                    <a:pt x="22758" y="12005"/>
                  </a:cubicBezTo>
                  <a:cubicBezTo>
                    <a:pt x="22758" y="14988"/>
                    <a:pt x="21555" y="17669"/>
                    <a:pt x="19600" y="19624"/>
                  </a:cubicBezTo>
                  <a:cubicBezTo>
                    <a:pt x="17645" y="21554"/>
                    <a:pt x="14963" y="22757"/>
                    <a:pt x="12006" y="22757"/>
                  </a:cubicBezTo>
                  <a:cubicBezTo>
                    <a:pt x="9023" y="22757"/>
                    <a:pt x="6342" y="21554"/>
                    <a:pt x="4387" y="19624"/>
                  </a:cubicBezTo>
                  <a:cubicBezTo>
                    <a:pt x="2457" y="17669"/>
                    <a:pt x="1254" y="14988"/>
                    <a:pt x="1254" y="12005"/>
                  </a:cubicBezTo>
                  <a:cubicBezTo>
                    <a:pt x="1254" y="9048"/>
                    <a:pt x="2457" y="6366"/>
                    <a:pt x="4387" y="4411"/>
                  </a:cubicBezTo>
                  <a:cubicBezTo>
                    <a:pt x="6342" y="2456"/>
                    <a:pt x="9023" y="1253"/>
                    <a:pt x="12006" y="1253"/>
                  </a:cubicBezTo>
                  <a:close/>
                  <a:moveTo>
                    <a:pt x="12006" y="0"/>
                  </a:moveTo>
                  <a:cubicBezTo>
                    <a:pt x="5364" y="0"/>
                    <a:pt x="1" y="5389"/>
                    <a:pt x="1" y="12005"/>
                  </a:cubicBezTo>
                  <a:cubicBezTo>
                    <a:pt x="1" y="18647"/>
                    <a:pt x="5364" y="24010"/>
                    <a:pt x="12006" y="24010"/>
                  </a:cubicBezTo>
                  <a:cubicBezTo>
                    <a:pt x="18622" y="24010"/>
                    <a:pt x="24011" y="18647"/>
                    <a:pt x="24011" y="12005"/>
                  </a:cubicBezTo>
                  <a:cubicBezTo>
                    <a:pt x="24011" y="5389"/>
                    <a:pt x="18622" y="0"/>
                    <a:pt x="120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51">
              <a:extLst>
                <a:ext uri="{FF2B5EF4-FFF2-40B4-BE49-F238E27FC236}">
                  <a16:creationId xmlns:a16="http://schemas.microsoft.com/office/drawing/2014/main" id="{023D7764-184F-361D-9986-1A02094DD000}"/>
                </a:ext>
              </a:extLst>
            </p:cNvPr>
            <p:cNvSpPr/>
            <p:nvPr/>
          </p:nvSpPr>
          <p:spPr>
            <a:xfrm>
              <a:off x="1601737" y="2903991"/>
              <a:ext cx="417712" cy="736088"/>
            </a:xfrm>
            <a:custGeom>
              <a:avLst/>
              <a:gdLst/>
              <a:ahLst/>
              <a:cxnLst/>
              <a:rect l="l" t="t" r="r" b="b"/>
              <a:pathLst>
                <a:path w="13385" h="23585" extrusionOk="0">
                  <a:moveTo>
                    <a:pt x="6693" y="828"/>
                  </a:moveTo>
                  <a:cubicBezTo>
                    <a:pt x="7445" y="828"/>
                    <a:pt x="8171" y="1103"/>
                    <a:pt x="8873" y="1630"/>
                  </a:cubicBezTo>
                  <a:cubicBezTo>
                    <a:pt x="9926" y="2432"/>
                    <a:pt x="10853" y="3810"/>
                    <a:pt x="11505" y="5565"/>
                  </a:cubicBezTo>
                  <a:cubicBezTo>
                    <a:pt x="12156" y="7344"/>
                    <a:pt x="12557" y="9474"/>
                    <a:pt x="12557" y="11780"/>
                  </a:cubicBezTo>
                  <a:cubicBezTo>
                    <a:pt x="12557" y="14863"/>
                    <a:pt x="11856" y="17645"/>
                    <a:pt x="10753" y="19625"/>
                  </a:cubicBezTo>
                  <a:cubicBezTo>
                    <a:pt x="10202" y="20627"/>
                    <a:pt x="9575" y="21404"/>
                    <a:pt x="8873" y="21956"/>
                  </a:cubicBezTo>
                  <a:cubicBezTo>
                    <a:pt x="8171" y="22482"/>
                    <a:pt x="7445" y="22758"/>
                    <a:pt x="6693" y="22758"/>
                  </a:cubicBezTo>
                  <a:cubicBezTo>
                    <a:pt x="5916" y="22758"/>
                    <a:pt x="5189" y="22482"/>
                    <a:pt x="4487" y="21956"/>
                  </a:cubicBezTo>
                  <a:cubicBezTo>
                    <a:pt x="3460" y="21154"/>
                    <a:pt x="2532" y="19775"/>
                    <a:pt x="1881" y="17996"/>
                  </a:cubicBezTo>
                  <a:cubicBezTo>
                    <a:pt x="1229" y="16241"/>
                    <a:pt x="828" y="14111"/>
                    <a:pt x="828" y="11780"/>
                  </a:cubicBezTo>
                  <a:cubicBezTo>
                    <a:pt x="828" y="8723"/>
                    <a:pt x="1530" y="5916"/>
                    <a:pt x="2608" y="3936"/>
                  </a:cubicBezTo>
                  <a:cubicBezTo>
                    <a:pt x="3159" y="2958"/>
                    <a:pt x="3811" y="2156"/>
                    <a:pt x="4487" y="1630"/>
                  </a:cubicBezTo>
                  <a:cubicBezTo>
                    <a:pt x="5189" y="1103"/>
                    <a:pt x="5916" y="828"/>
                    <a:pt x="6693" y="828"/>
                  </a:cubicBezTo>
                  <a:close/>
                  <a:moveTo>
                    <a:pt x="6693" y="1"/>
                  </a:moveTo>
                  <a:cubicBezTo>
                    <a:pt x="5715" y="1"/>
                    <a:pt x="4788" y="352"/>
                    <a:pt x="3986" y="978"/>
                  </a:cubicBezTo>
                  <a:cubicBezTo>
                    <a:pt x="2783" y="1905"/>
                    <a:pt x="1780" y="3409"/>
                    <a:pt x="1104" y="5289"/>
                  </a:cubicBezTo>
                  <a:cubicBezTo>
                    <a:pt x="402" y="7144"/>
                    <a:pt x="1" y="9374"/>
                    <a:pt x="1" y="11780"/>
                  </a:cubicBezTo>
                  <a:cubicBezTo>
                    <a:pt x="1" y="14988"/>
                    <a:pt x="703" y="17896"/>
                    <a:pt x="1881" y="20051"/>
                  </a:cubicBezTo>
                  <a:cubicBezTo>
                    <a:pt x="2482" y="21104"/>
                    <a:pt x="3184" y="21981"/>
                    <a:pt x="3986" y="22607"/>
                  </a:cubicBezTo>
                  <a:cubicBezTo>
                    <a:pt x="4788" y="23234"/>
                    <a:pt x="5715" y="23585"/>
                    <a:pt x="6693" y="23585"/>
                  </a:cubicBezTo>
                  <a:cubicBezTo>
                    <a:pt x="7670" y="23585"/>
                    <a:pt x="8572" y="23234"/>
                    <a:pt x="9374" y="22607"/>
                  </a:cubicBezTo>
                  <a:cubicBezTo>
                    <a:pt x="10603" y="21680"/>
                    <a:pt x="11580" y="20176"/>
                    <a:pt x="12282" y="18297"/>
                  </a:cubicBezTo>
                  <a:cubicBezTo>
                    <a:pt x="12984" y="16417"/>
                    <a:pt x="13385" y="14186"/>
                    <a:pt x="13385" y="11780"/>
                  </a:cubicBezTo>
                  <a:cubicBezTo>
                    <a:pt x="13385" y="8597"/>
                    <a:pt x="12658" y="5690"/>
                    <a:pt x="11480" y="3535"/>
                  </a:cubicBezTo>
                  <a:cubicBezTo>
                    <a:pt x="10903" y="2482"/>
                    <a:pt x="10202" y="1605"/>
                    <a:pt x="9374" y="978"/>
                  </a:cubicBezTo>
                  <a:cubicBezTo>
                    <a:pt x="8572" y="352"/>
                    <a:pt x="7670" y="1"/>
                    <a:pt x="66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51">
              <a:extLst>
                <a:ext uri="{FF2B5EF4-FFF2-40B4-BE49-F238E27FC236}">
                  <a16:creationId xmlns:a16="http://schemas.microsoft.com/office/drawing/2014/main" id="{A8E7447B-0C63-4DB0-C5BE-7F73CCD08B17}"/>
                </a:ext>
              </a:extLst>
            </p:cNvPr>
            <p:cNvSpPr/>
            <p:nvPr/>
          </p:nvSpPr>
          <p:spPr>
            <a:xfrm>
              <a:off x="1797295" y="2916506"/>
              <a:ext cx="25840" cy="710277"/>
            </a:xfrm>
            <a:custGeom>
              <a:avLst/>
              <a:gdLst/>
              <a:ahLst/>
              <a:cxnLst/>
              <a:rect l="l" t="t" r="r" b="b"/>
              <a:pathLst>
                <a:path w="828" h="22758" extrusionOk="0">
                  <a:moveTo>
                    <a:pt x="1" y="1"/>
                  </a:moveTo>
                  <a:lnTo>
                    <a:pt x="1" y="22758"/>
                  </a:lnTo>
                  <a:lnTo>
                    <a:pt x="828" y="22758"/>
                  </a:lnTo>
                  <a:lnTo>
                    <a:pt x="82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51">
              <a:extLst>
                <a:ext uri="{FF2B5EF4-FFF2-40B4-BE49-F238E27FC236}">
                  <a16:creationId xmlns:a16="http://schemas.microsoft.com/office/drawing/2014/main" id="{08D557EC-C3C4-5BE4-45FA-3F93887E13DC}"/>
                </a:ext>
              </a:extLst>
            </p:cNvPr>
            <p:cNvSpPr/>
            <p:nvPr/>
          </p:nvSpPr>
          <p:spPr>
            <a:xfrm>
              <a:off x="1455490" y="3259123"/>
              <a:ext cx="710220" cy="25842"/>
            </a:xfrm>
            <a:custGeom>
              <a:avLst/>
              <a:gdLst/>
              <a:ahLst/>
              <a:cxnLst/>
              <a:rect l="l" t="t" r="r" b="b"/>
              <a:pathLst>
                <a:path w="22758" h="828" extrusionOk="0">
                  <a:moveTo>
                    <a:pt x="0" y="0"/>
                  </a:moveTo>
                  <a:lnTo>
                    <a:pt x="0" y="827"/>
                  </a:lnTo>
                  <a:lnTo>
                    <a:pt x="22757" y="827"/>
                  </a:lnTo>
                  <a:lnTo>
                    <a:pt x="227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51">
              <a:extLst>
                <a:ext uri="{FF2B5EF4-FFF2-40B4-BE49-F238E27FC236}">
                  <a16:creationId xmlns:a16="http://schemas.microsoft.com/office/drawing/2014/main" id="{91BC283A-7A64-FDBC-52CD-91798866969E}"/>
                </a:ext>
              </a:extLst>
            </p:cNvPr>
            <p:cNvSpPr/>
            <p:nvPr/>
          </p:nvSpPr>
          <p:spPr>
            <a:xfrm>
              <a:off x="1543095" y="3018966"/>
              <a:ext cx="535021" cy="97032"/>
            </a:xfrm>
            <a:custGeom>
              <a:avLst/>
              <a:gdLst/>
              <a:ahLst/>
              <a:cxnLst/>
              <a:rect l="l" t="t" r="r" b="b"/>
              <a:pathLst>
                <a:path w="17144" h="3109" extrusionOk="0">
                  <a:moveTo>
                    <a:pt x="577" y="1"/>
                  </a:moveTo>
                  <a:lnTo>
                    <a:pt x="0" y="602"/>
                  </a:lnTo>
                  <a:cubicBezTo>
                    <a:pt x="50" y="678"/>
                    <a:pt x="2682" y="3109"/>
                    <a:pt x="8572" y="3109"/>
                  </a:cubicBezTo>
                  <a:cubicBezTo>
                    <a:pt x="14436" y="3109"/>
                    <a:pt x="17093" y="678"/>
                    <a:pt x="17143" y="602"/>
                  </a:cubicBezTo>
                  <a:lnTo>
                    <a:pt x="16567" y="1"/>
                  </a:lnTo>
                  <a:cubicBezTo>
                    <a:pt x="16542" y="26"/>
                    <a:pt x="14111" y="2257"/>
                    <a:pt x="8572" y="2257"/>
                  </a:cubicBezTo>
                  <a:cubicBezTo>
                    <a:pt x="5740" y="2257"/>
                    <a:pt x="3735" y="1680"/>
                    <a:pt x="2431" y="1104"/>
                  </a:cubicBezTo>
                  <a:cubicBezTo>
                    <a:pt x="1780" y="828"/>
                    <a:pt x="1304" y="552"/>
                    <a:pt x="1003" y="327"/>
                  </a:cubicBezTo>
                  <a:cubicBezTo>
                    <a:pt x="852" y="226"/>
                    <a:pt x="727" y="151"/>
                    <a:pt x="652" y="76"/>
                  </a:cubicBezTo>
                  <a:lnTo>
                    <a:pt x="577" y="26"/>
                  </a:lnTo>
                  <a:lnTo>
                    <a:pt x="5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51">
              <a:extLst>
                <a:ext uri="{FF2B5EF4-FFF2-40B4-BE49-F238E27FC236}">
                  <a16:creationId xmlns:a16="http://schemas.microsoft.com/office/drawing/2014/main" id="{C05F23C7-E70A-40E7-78D0-C20DC480CA78}"/>
                </a:ext>
              </a:extLst>
            </p:cNvPr>
            <p:cNvSpPr/>
            <p:nvPr/>
          </p:nvSpPr>
          <p:spPr>
            <a:xfrm>
              <a:off x="1543095" y="3428060"/>
              <a:ext cx="535021" cy="97032"/>
            </a:xfrm>
            <a:custGeom>
              <a:avLst/>
              <a:gdLst/>
              <a:ahLst/>
              <a:cxnLst/>
              <a:rect l="l" t="t" r="r" b="b"/>
              <a:pathLst>
                <a:path w="17144" h="3109" extrusionOk="0">
                  <a:moveTo>
                    <a:pt x="8572" y="1"/>
                  </a:moveTo>
                  <a:cubicBezTo>
                    <a:pt x="2682" y="1"/>
                    <a:pt x="50" y="2432"/>
                    <a:pt x="0" y="2482"/>
                  </a:cubicBezTo>
                  <a:lnTo>
                    <a:pt x="577" y="3109"/>
                  </a:lnTo>
                  <a:cubicBezTo>
                    <a:pt x="602" y="3083"/>
                    <a:pt x="3008" y="828"/>
                    <a:pt x="8572" y="828"/>
                  </a:cubicBezTo>
                  <a:cubicBezTo>
                    <a:pt x="11379" y="828"/>
                    <a:pt x="13409" y="1429"/>
                    <a:pt x="14687" y="1981"/>
                  </a:cubicBezTo>
                  <a:cubicBezTo>
                    <a:pt x="15339" y="2281"/>
                    <a:pt x="15815" y="2557"/>
                    <a:pt x="16141" y="2758"/>
                  </a:cubicBezTo>
                  <a:cubicBezTo>
                    <a:pt x="16291" y="2883"/>
                    <a:pt x="16391" y="2958"/>
                    <a:pt x="16467" y="3008"/>
                  </a:cubicBezTo>
                  <a:lnTo>
                    <a:pt x="16542" y="3083"/>
                  </a:lnTo>
                  <a:lnTo>
                    <a:pt x="16567" y="3109"/>
                  </a:lnTo>
                  <a:lnTo>
                    <a:pt x="17143" y="2482"/>
                  </a:lnTo>
                  <a:cubicBezTo>
                    <a:pt x="17093" y="2432"/>
                    <a:pt x="14436" y="1"/>
                    <a:pt x="85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51">
              <a:extLst>
                <a:ext uri="{FF2B5EF4-FFF2-40B4-BE49-F238E27FC236}">
                  <a16:creationId xmlns:a16="http://schemas.microsoft.com/office/drawing/2014/main" id="{50D8CCDF-E5A5-221D-D6CF-79461D768DEB}"/>
                </a:ext>
              </a:extLst>
            </p:cNvPr>
            <p:cNvSpPr/>
            <p:nvPr/>
          </p:nvSpPr>
          <p:spPr>
            <a:xfrm>
              <a:off x="1682320" y="3155851"/>
              <a:ext cx="255777" cy="255048"/>
            </a:xfrm>
            <a:custGeom>
              <a:avLst/>
              <a:gdLst/>
              <a:ahLst/>
              <a:cxnLst/>
              <a:rect l="l" t="t" r="r" b="b"/>
              <a:pathLst>
                <a:path w="8196" h="8172" extrusionOk="0">
                  <a:moveTo>
                    <a:pt x="4111" y="1"/>
                  </a:moveTo>
                  <a:cubicBezTo>
                    <a:pt x="1855" y="1"/>
                    <a:pt x="0" y="1831"/>
                    <a:pt x="0" y="4086"/>
                  </a:cubicBezTo>
                  <a:cubicBezTo>
                    <a:pt x="0" y="6342"/>
                    <a:pt x="1855" y="8171"/>
                    <a:pt x="4111" y="8171"/>
                  </a:cubicBezTo>
                  <a:cubicBezTo>
                    <a:pt x="6366" y="8171"/>
                    <a:pt x="8196" y="6342"/>
                    <a:pt x="8196" y="4086"/>
                  </a:cubicBezTo>
                  <a:cubicBezTo>
                    <a:pt x="8196" y="1831"/>
                    <a:pt x="6366" y="1"/>
                    <a:pt x="41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51">
              <a:extLst>
                <a:ext uri="{FF2B5EF4-FFF2-40B4-BE49-F238E27FC236}">
                  <a16:creationId xmlns:a16="http://schemas.microsoft.com/office/drawing/2014/main" id="{A9BD4AF5-BF9F-8D1C-B5FC-734D34BC07E2}"/>
                </a:ext>
              </a:extLst>
            </p:cNvPr>
            <p:cNvSpPr/>
            <p:nvPr/>
          </p:nvSpPr>
          <p:spPr>
            <a:xfrm>
              <a:off x="1682320" y="3144116"/>
              <a:ext cx="255777" cy="255828"/>
            </a:xfrm>
            <a:custGeom>
              <a:avLst/>
              <a:gdLst/>
              <a:ahLst/>
              <a:cxnLst/>
              <a:rect l="l" t="t" r="r" b="b"/>
              <a:pathLst>
                <a:path w="8196" h="8197" extrusionOk="0">
                  <a:moveTo>
                    <a:pt x="4111" y="1"/>
                  </a:moveTo>
                  <a:cubicBezTo>
                    <a:pt x="1855" y="1"/>
                    <a:pt x="0" y="1831"/>
                    <a:pt x="0" y="4086"/>
                  </a:cubicBezTo>
                  <a:cubicBezTo>
                    <a:pt x="0" y="6367"/>
                    <a:pt x="1855" y="8197"/>
                    <a:pt x="4111" y="8197"/>
                  </a:cubicBezTo>
                  <a:cubicBezTo>
                    <a:pt x="6366" y="8197"/>
                    <a:pt x="8196" y="6367"/>
                    <a:pt x="8196" y="4086"/>
                  </a:cubicBezTo>
                  <a:cubicBezTo>
                    <a:pt x="8196" y="1831"/>
                    <a:pt x="6366" y="1"/>
                    <a:pt x="411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51">
              <a:extLst>
                <a:ext uri="{FF2B5EF4-FFF2-40B4-BE49-F238E27FC236}">
                  <a16:creationId xmlns:a16="http://schemas.microsoft.com/office/drawing/2014/main" id="{A8F5D2D5-80D4-4251-615B-C3EA51F273A9}"/>
                </a:ext>
              </a:extLst>
            </p:cNvPr>
            <p:cNvSpPr/>
            <p:nvPr/>
          </p:nvSpPr>
          <p:spPr>
            <a:xfrm>
              <a:off x="1759750" y="3200918"/>
              <a:ext cx="126734" cy="141787"/>
            </a:xfrm>
            <a:custGeom>
              <a:avLst/>
              <a:gdLst/>
              <a:ahLst/>
              <a:cxnLst/>
              <a:rect l="l" t="t" r="r" b="b"/>
              <a:pathLst>
                <a:path w="4061" h="4543" extrusionOk="0">
                  <a:moveTo>
                    <a:pt x="293" y="1"/>
                  </a:moveTo>
                  <a:cubicBezTo>
                    <a:pt x="146" y="1"/>
                    <a:pt x="1" y="114"/>
                    <a:pt x="1" y="286"/>
                  </a:cubicBezTo>
                  <a:lnTo>
                    <a:pt x="1" y="4271"/>
                  </a:lnTo>
                  <a:cubicBezTo>
                    <a:pt x="1" y="4421"/>
                    <a:pt x="140" y="4543"/>
                    <a:pt x="284" y="4543"/>
                  </a:cubicBezTo>
                  <a:cubicBezTo>
                    <a:pt x="333" y="4543"/>
                    <a:pt x="382" y="4529"/>
                    <a:pt x="427" y="4497"/>
                  </a:cubicBezTo>
                  <a:lnTo>
                    <a:pt x="3860" y="2517"/>
                  </a:lnTo>
                  <a:cubicBezTo>
                    <a:pt x="4061" y="2417"/>
                    <a:pt x="4061" y="2141"/>
                    <a:pt x="3860" y="2041"/>
                  </a:cubicBezTo>
                  <a:lnTo>
                    <a:pt x="427" y="36"/>
                  </a:lnTo>
                  <a:cubicBezTo>
                    <a:pt x="385" y="12"/>
                    <a:pt x="339" y="1"/>
                    <a:pt x="29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51">
              <a:extLst>
                <a:ext uri="{FF2B5EF4-FFF2-40B4-BE49-F238E27FC236}">
                  <a16:creationId xmlns:a16="http://schemas.microsoft.com/office/drawing/2014/main" id="{4A6E3C44-EB06-AA44-CB77-F195607FD7E3}"/>
                </a:ext>
              </a:extLst>
            </p:cNvPr>
            <p:cNvSpPr/>
            <p:nvPr/>
          </p:nvSpPr>
          <p:spPr>
            <a:xfrm>
              <a:off x="1416385" y="2049850"/>
              <a:ext cx="787646" cy="819762"/>
            </a:xfrm>
            <a:custGeom>
              <a:avLst/>
              <a:gdLst/>
              <a:ahLst/>
              <a:cxnLst/>
              <a:rect l="l" t="t" r="r" b="b"/>
              <a:pathLst>
                <a:path w="25239" h="26266" extrusionOk="0">
                  <a:moveTo>
                    <a:pt x="12632" y="0"/>
                  </a:moveTo>
                  <a:cubicBezTo>
                    <a:pt x="5664" y="0"/>
                    <a:pt x="0" y="4562"/>
                    <a:pt x="0" y="10176"/>
                  </a:cubicBezTo>
                  <a:cubicBezTo>
                    <a:pt x="0" y="14737"/>
                    <a:pt x="3734" y="18622"/>
                    <a:pt x="8897" y="19900"/>
                  </a:cubicBezTo>
                  <a:cubicBezTo>
                    <a:pt x="10201" y="20226"/>
                    <a:pt x="11228" y="21203"/>
                    <a:pt x="11579" y="22507"/>
                  </a:cubicBezTo>
                  <a:lnTo>
                    <a:pt x="12632" y="26266"/>
                  </a:lnTo>
                  <a:cubicBezTo>
                    <a:pt x="12632" y="26266"/>
                    <a:pt x="13108" y="24562"/>
                    <a:pt x="13659" y="22507"/>
                  </a:cubicBezTo>
                  <a:cubicBezTo>
                    <a:pt x="14035" y="21203"/>
                    <a:pt x="15063" y="20226"/>
                    <a:pt x="16366" y="19900"/>
                  </a:cubicBezTo>
                  <a:cubicBezTo>
                    <a:pt x="21504" y="18622"/>
                    <a:pt x="25238" y="14737"/>
                    <a:pt x="25238" y="10176"/>
                  </a:cubicBezTo>
                  <a:cubicBezTo>
                    <a:pt x="25238" y="4562"/>
                    <a:pt x="19599" y="0"/>
                    <a:pt x="1263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51">
              <a:extLst>
                <a:ext uri="{FF2B5EF4-FFF2-40B4-BE49-F238E27FC236}">
                  <a16:creationId xmlns:a16="http://schemas.microsoft.com/office/drawing/2014/main" id="{2B9755F2-C1F4-6735-9935-48CC38AAF373}"/>
                </a:ext>
              </a:extLst>
            </p:cNvPr>
            <p:cNvSpPr/>
            <p:nvPr/>
          </p:nvSpPr>
          <p:spPr>
            <a:xfrm>
              <a:off x="1662751" y="2192821"/>
              <a:ext cx="292570" cy="322462"/>
            </a:xfrm>
            <a:custGeom>
              <a:avLst/>
              <a:gdLst/>
              <a:ahLst/>
              <a:cxnLst/>
              <a:rect l="l" t="t" r="r" b="b"/>
              <a:pathLst>
                <a:path w="9375" h="10332" extrusionOk="0">
                  <a:moveTo>
                    <a:pt x="4735" y="0"/>
                  </a:moveTo>
                  <a:cubicBezTo>
                    <a:pt x="4661" y="0"/>
                    <a:pt x="4587" y="2"/>
                    <a:pt x="4512" y="6"/>
                  </a:cubicBezTo>
                  <a:cubicBezTo>
                    <a:pt x="2231" y="131"/>
                    <a:pt x="327" y="1935"/>
                    <a:pt x="126" y="4216"/>
                  </a:cubicBezTo>
                  <a:cubicBezTo>
                    <a:pt x="1" y="5620"/>
                    <a:pt x="502" y="6898"/>
                    <a:pt x="1354" y="7825"/>
                  </a:cubicBezTo>
                  <a:cubicBezTo>
                    <a:pt x="1630" y="8101"/>
                    <a:pt x="1780" y="8452"/>
                    <a:pt x="1780" y="8828"/>
                  </a:cubicBezTo>
                  <a:lnTo>
                    <a:pt x="1780" y="8928"/>
                  </a:lnTo>
                  <a:cubicBezTo>
                    <a:pt x="1780" y="9705"/>
                    <a:pt x="2407" y="10331"/>
                    <a:pt x="3184" y="10331"/>
                  </a:cubicBezTo>
                  <a:lnTo>
                    <a:pt x="6267" y="10331"/>
                  </a:lnTo>
                  <a:cubicBezTo>
                    <a:pt x="7044" y="10331"/>
                    <a:pt x="7695" y="9705"/>
                    <a:pt x="7695" y="8928"/>
                  </a:cubicBezTo>
                  <a:lnTo>
                    <a:pt x="7695" y="8828"/>
                  </a:lnTo>
                  <a:cubicBezTo>
                    <a:pt x="7695" y="8452"/>
                    <a:pt x="7846" y="8101"/>
                    <a:pt x="8096" y="7825"/>
                  </a:cubicBezTo>
                  <a:cubicBezTo>
                    <a:pt x="8898" y="6998"/>
                    <a:pt x="9374" y="5870"/>
                    <a:pt x="9374" y="4642"/>
                  </a:cubicBezTo>
                  <a:cubicBezTo>
                    <a:pt x="9374" y="2085"/>
                    <a:pt x="7291" y="0"/>
                    <a:pt x="473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51">
              <a:extLst>
                <a:ext uri="{FF2B5EF4-FFF2-40B4-BE49-F238E27FC236}">
                  <a16:creationId xmlns:a16="http://schemas.microsoft.com/office/drawing/2014/main" id="{7FA11585-206D-593D-8E44-55063B19D4F8}"/>
                </a:ext>
              </a:extLst>
            </p:cNvPr>
            <p:cNvSpPr/>
            <p:nvPr/>
          </p:nvSpPr>
          <p:spPr>
            <a:xfrm>
              <a:off x="1745675" y="2523079"/>
              <a:ext cx="129074" cy="27402"/>
            </a:xfrm>
            <a:custGeom>
              <a:avLst/>
              <a:gdLst/>
              <a:ahLst/>
              <a:cxnLst/>
              <a:rect l="l" t="t" r="r" b="b"/>
              <a:pathLst>
                <a:path w="4136" h="878" extrusionOk="0">
                  <a:moveTo>
                    <a:pt x="402" y="0"/>
                  </a:moveTo>
                  <a:cubicBezTo>
                    <a:pt x="176" y="0"/>
                    <a:pt x="1" y="176"/>
                    <a:pt x="1" y="401"/>
                  </a:cubicBezTo>
                  <a:lnTo>
                    <a:pt x="1" y="476"/>
                  </a:lnTo>
                  <a:cubicBezTo>
                    <a:pt x="1" y="702"/>
                    <a:pt x="176" y="877"/>
                    <a:pt x="402" y="877"/>
                  </a:cubicBezTo>
                  <a:lnTo>
                    <a:pt x="3735" y="877"/>
                  </a:lnTo>
                  <a:cubicBezTo>
                    <a:pt x="3960" y="877"/>
                    <a:pt x="4136" y="702"/>
                    <a:pt x="4136" y="476"/>
                  </a:cubicBezTo>
                  <a:lnTo>
                    <a:pt x="4136" y="401"/>
                  </a:lnTo>
                  <a:cubicBezTo>
                    <a:pt x="4136" y="176"/>
                    <a:pt x="3960" y="0"/>
                    <a:pt x="37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51">
              <a:extLst>
                <a:ext uri="{FF2B5EF4-FFF2-40B4-BE49-F238E27FC236}">
                  <a16:creationId xmlns:a16="http://schemas.microsoft.com/office/drawing/2014/main" id="{29819709-B474-E8C3-5517-590A5B1F0138}"/>
                </a:ext>
              </a:extLst>
            </p:cNvPr>
            <p:cNvSpPr/>
            <p:nvPr/>
          </p:nvSpPr>
          <p:spPr>
            <a:xfrm>
              <a:off x="1755849" y="2558252"/>
              <a:ext cx="108758" cy="27434"/>
            </a:xfrm>
            <a:custGeom>
              <a:avLst/>
              <a:gdLst/>
              <a:ahLst/>
              <a:cxnLst/>
              <a:rect l="l" t="t" r="r" b="b"/>
              <a:pathLst>
                <a:path w="3485" h="879" extrusionOk="0">
                  <a:moveTo>
                    <a:pt x="376" y="1"/>
                  </a:moveTo>
                  <a:cubicBezTo>
                    <a:pt x="176" y="1"/>
                    <a:pt x="0" y="151"/>
                    <a:pt x="0" y="352"/>
                  </a:cubicBezTo>
                  <a:lnTo>
                    <a:pt x="0" y="502"/>
                  </a:lnTo>
                  <a:cubicBezTo>
                    <a:pt x="0" y="728"/>
                    <a:pt x="176" y="878"/>
                    <a:pt x="376" y="878"/>
                  </a:cubicBezTo>
                  <a:lnTo>
                    <a:pt x="3108" y="878"/>
                  </a:lnTo>
                  <a:cubicBezTo>
                    <a:pt x="3334" y="878"/>
                    <a:pt x="3484" y="728"/>
                    <a:pt x="3484" y="502"/>
                  </a:cubicBezTo>
                  <a:lnTo>
                    <a:pt x="3484" y="352"/>
                  </a:lnTo>
                  <a:cubicBezTo>
                    <a:pt x="3484" y="151"/>
                    <a:pt x="3334" y="1"/>
                    <a:pt x="31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51">
              <a:extLst>
                <a:ext uri="{FF2B5EF4-FFF2-40B4-BE49-F238E27FC236}">
                  <a16:creationId xmlns:a16="http://schemas.microsoft.com/office/drawing/2014/main" id="{0240831E-4BEF-3E1D-C6E4-FC209051F093}"/>
                </a:ext>
              </a:extLst>
            </p:cNvPr>
            <p:cNvSpPr/>
            <p:nvPr/>
          </p:nvSpPr>
          <p:spPr>
            <a:xfrm>
              <a:off x="1779318" y="2588775"/>
              <a:ext cx="62602" cy="18788"/>
            </a:xfrm>
            <a:custGeom>
              <a:avLst/>
              <a:gdLst/>
              <a:ahLst/>
              <a:cxnLst/>
              <a:rect l="l" t="t" r="r" b="b"/>
              <a:pathLst>
                <a:path w="2006" h="602" extrusionOk="0">
                  <a:moveTo>
                    <a:pt x="0" y="0"/>
                  </a:moveTo>
                  <a:lnTo>
                    <a:pt x="251" y="376"/>
                  </a:lnTo>
                  <a:cubicBezTo>
                    <a:pt x="351" y="527"/>
                    <a:pt x="476" y="602"/>
                    <a:pt x="602" y="602"/>
                  </a:cubicBezTo>
                  <a:lnTo>
                    <a:pt x="1379" y="602"/>
                  </a:lnTo>
                  <a:cubicBezTo>
                    <a:pt x="1529" y="602"/>
                    <a:pt x="1654" y="527"/>
                    <a:pt x="1730" y="376"/>
                  </a:cubicBezTo>
                  <a:lnTo>
                    <a:pt x="20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51">
              <a:extLst>
                <a:ext uri="{FF2B5EF4-FFF2-40B4-BE49-F238E27FC236}">
                  <a16:creationId xmlns:a16="http://schemas.microsoft.com/office/drawing/2014/main" id="{154C4EFC-15E5-5B2B-5F6B-840B12A7806B}"/>
                </a:ext>
              </a:extLst>
            </p:cNvPr>
            <p:cNvSpPr/>
            <p:nvPr/>
          </p:nvSpPr>
          <p:spPr>
            <a:xfrm>
              <a:off x="1803568" y="2136675"/>
              <a:ext cx="13326" cy="38357"/>
            </a:xfrm>
            <a:custGeom>
              <a:avLst/>
              <a:gdLst/>
              <a:ahLst/>
              <a:cxnLst/>
              <a:rect l="l" t="t" r="r" b="b"/>
              <a:pathLst>
                <a:path w="427" h="1229" extrusionOk="0">
                  <a:moveTo>
                    <a:pt x="226" y="0"/>
                  </a:moveTo>
                  <a:cubicBezTo>
                    <a:pt x="100" y="0"/>
                    <a:pt x="0" y="100"/>
                    <a:pt x="0" y="226"/>
                  </a:cubicBezTo>
                  <a:lnTo>
                    <a:pt x="0" y="1028"/>
                  </a:lnTo>
                  <a:cubicBezTo>
                    <a:pt x="0" y="1128"/>
                    <a:pt x="100" y="1228"/>
                    <a:pt x="226" y="1228"/>
                  </a:cubicBezTo>
                  <a:cubicBezTo>
                    <a:pt x="326" y="1228"/>
                    <a:pt x="426" y="1128"/>
                    <a:pt x="426" y="1028"/>
                  </a:cubicBezTo>
                  <a:lnTo>
                    <a:pt x="426" y="226"/>
                  </a:lnTo>
                  <a:cubicBezTo>
                    <a:pt x="426" y="100"/>
                    <a:pt x="326" y="0"/>
                    <a:pt x="22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51">
              <a:extLst>
                <a:ext uri="{FF2B5EF4-FFF2-40B4-BE49-F238E27FC236}">
                  <a16:creationId xmlns:a16="http://schemas.microsoft.com/office/drawing/2014/main" id="{36FC2D6A-FA3A-C897-69F6-0760F558D8EA}"/>
                </a:ext>
              </a:extLst>
            </p:cNvPr>
            <p:cNvSpPr/>
            <p:nvPr/>
          </p:nvSpPr>
          <p:spPr>
            <a:xfrm>
              <a:off x="1726918" y="2121601"/>
              <a:ext cx="32861" cy="63793"/>
            </a:xfrm>
            <a:custGeom>
              <a:avLst/>
              <a:gdLst/>
              <a:ahLst/>
              <a:cxnLst/>
              <a:rect l="l" t="t" r="r" b="b"/>
              <a:pathLst>
                <a:path w="1053" h="2044" extrusionOk="0">
                  <a:moveTo>
                    <a:pt x="213" y="1"/>
                  </a:moveTo>
                  <a:cubicBezTo>
                    <a:pt x="193" y="1"/>
                    <a:pt x="172" y="3"/>
                    <a:pt x="150" y="7"/>
                  </a:cubicBezTo>
                  <a:cubicBezTo>
                    <a:pt x="50" y="57"/>
                    <a:pt x="0" y="182"/>
                    <a:pt x="25" y="283"/>
                  </a:cubicBezTo>
                  <a:lnTo>
                    <a:pt x="627" y="1912"/>
                  </a:lnTo>
                  <a:cubicBezTo>
                    <a:pt x="668" y="1995"/>
                    <a:pt x="744" y="2043"/>
                    <a:pt x="840" y="2043"/>
                  </a:cubicBezTo>
                  <a:cubicBezTo>
                    <a:pt x="860" y="2043"/>
                    <a:pt x="881" y="2041"/>
                    <a:pt x="902" y="2037"/>
                  </a:cubicBezTo>
                  <a:cubicBezTo>
                    <a:pt x="1003" y="1987"/>
                    <a:pt x="1053" y="1862"/>
                    <a:pt x="1028" y="1761"/>
                  </a:cubicBezTo>
                  <a:lnTo>
                    <a:pt x="426" y="132"/>
                  </a:lnTo>
                  <a:cubicBezTo>
                    <a:pt x="385" y="49"/>
                    <a:pt x="309" y="1"/>
                    <a:pt x="2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51">
              <a:extLst>
                <a:ext uri="{FF2B5EF4-FFF2-40B4-BE49-F238E27FC236}">
                  <a16:creationId xmlns:a16="http://schemas.microsoft.com/office/drawing/2014/main" id="{442DD631-8F8B-2E49-006A-C871AE979CE7}"/>
                </a:ext>
              </a:extLst>
            </p:cNvPr>
            <p:cNvSpPr/>
            <p:nvPr/>
          </p:nvSpPr>
          <p:spPr>
            <a:xfrm>
              <a:off x="1678419" y="2182178"/>
              <a:ext cx="30521" cy="32583"/>
            </a:xfrm>
            <a:custGeom>
              <a:avLst/>
              <a:gdLst/>
              <a:ahLst/>
              <a:cxnLst/>
              <a:rect l="l" t="t" r="r" b="b"/>
              <a:pathLst>
                <a:path w="978" h="1044" extrusionOk="0">
                  <a:moveTo>
                    <a:pt x="223" y="0"/>
                  </a:moveTo>
                  <a:cubicBezTo>
                    <a:pt x="177" y="0"/>
                    <a:pt x="132" y="14"/>
                    <a:pt x="100" y="46"/>
                  </a:cubicBezTo>
                  <a:cubicBezTo>
                    <a:pt x="0" y="121"/>
                    <a:pt x="0" y="271"/>
                    <a:pt x="75" y="347"/>
                  </a:cubicBezTo>
                  <a:lnTo>
                    <a:pt x="577" y="973"/>
                  </a:lnTo>
                  <a:cubicBezTo>
                    <a:pt x="620" y="1017"/>
                    <a:pt x="689" y="1044"/>
                    <a:pt x="754" y="1044"/>
                  </a:cubicBezTo>
                  <a:cubicBezTo>
                    <a:pt x="801" y="1044"/>
                    <a:pt x="846" y="1030"/>
                    <a:pt x="877" y="998"/>
                  </a:cubicBezTo>
                  <a:cubicBezTo>
                    <a:pt x="978" y="923"/>
                    <a:pt x="978" y="798"/>
                    <a:pt x="902" y="697"/>
                  </a:cubicBezTo>
                  <a:lnTo>
                    <a:pt x="401" y="71"/>
                  </a:lnTo>
                  <a:cubicBezTo>
                    <a:pt x="357" y="27"/>
                    <a:pt x="288" y="0"/>
                    <a:pt x="2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51">
              <a:extLst>
                <a:ext uri="{FF2B5EF4-FFF2-40B4-BE49-F238E27FC236}">
                  <a16:creationId xmlns:a16="http://schemas.microsoft.com/office/drawing/2014/main" id="{BBF3EF8D-B18B-FB8F-4E68-C339FC3B7A8D}"/>
                </a:ext>
              </a:extLst>
            </p:cNvPr>
            <p:cNvSpPr/>
            <p:nvPr/>
          </p:nvSpPr>
          <p:spPr>
            <a:xfrm>
              <a:off x="1609571" y="2219567"/>
              <a:ext cx="61822" cy="39918"/>
            </a:xfrm>
            <a:custGeom>
              <a:avLst/>
              <a:gdLst/>
              <a:ahLst/>
              <a:cxnLst/>
              <a:rect l="l" t="t" r="r" b="b"/>
              <a:pathLst>
                <a:path w="1981" h="1279" extrusionOk="0">
                  <a:moveTo>
                    <a:pt x="247" y="1"/>
                  </a:moveTo>
                  <a:cubicBezTo>
                    <a:pt x="176" y="1"/>
                    <a:pt x="109" y="34"/>
                    <a:pt x="76" y="101"/>
                  </a:cubicBezTo>
                  <a:cubicBezTo>
                    <a:pt x="1" y="201"/>
                    <a:pt x="51" y="327"/>
                    <a:pt x="151" y="402"/>
                  </a:cubicBezTo>
                  <a:lnTo>
                    <a:pt x="1630" y="1254"/>
                  </a:lnTo>
                  <a:cubicBezTo>
                    <a:pt x="1663" y="1271"/>
                    <a:pt x="1699" y="1279"/>
                    <a:pt x="1736" y="1279"/>
                  </a:cubicBezTo>
                  <a:cubicBezTo>
                    <a:pt x="1808" y="1279"/>
                    <a:pt x="1880" y="1246"/>
                    <a:pt x="1930" y="1179"/>
                  </a:cubicBezTo>
                  <a:cubicBezTo>
                    <a:pt x="1981" y="1078"/>
                    <a:pt x="1956" y="953"/>
                    <a:pt x="1855" y="903"/>
                  </a:cubicBezTo>
                  <a:lnTo>
                    <a:pt x="352" y="26"/>
                  </a:lnTo>
                  <a:cubicBezTo>
                    <a:pt x="318" y="9"/>
                    <a:pt x="282" y="1"/>
                    <a:pt x="2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51">
              <a:extLst>
                <a:ext uri="{FF2B5EF4-FFF2-40B4-BE49-F238E27FC236}">
                  <a16:creationId xmlns:a16="http://schemas.microsoft.com/office/drawing/2014/main" id="{09A6F0F5-B401-5FD8-9EDC-5CBBABA370AE}"/>
                </a:ext>
              </a:extLst>
            </p:cNvPr>
            <p:cNvSpPr/>
            <p:nvPr/>
          </p:nvSpPr>
          <p:spPr>
            <a:xfrm>
              <a:off x="1611911" y="2297653"/>
              <a:ext cx="39134" cy="17540"/>
            </a:xfrm>
            <a:custGeom>
              <a:avLst/>
              <a:gdLst/>
              <a:ahLst/>
              <a:cxnLst/>
              <a:rect l="l" t="t" r="r" b="b"/>
              <a:pathLst>
                <a:path w="1254" h="562" extrusionOk="0">
                  <a:moveTo>
                    <a:pt x="229" y="0"/>
                  </a:moveTo>
                  <a:cubicBezTo>
                    <a:pt x="127" y="0"/>
                    <a:pt x="48" y="71"/>
                    <a:pt x="26" y="180"/>
                  </a:cubicBezTo>
                  <a:cubicBezTo>
                    <a:pt x="1" y="281"/>
                    <a:pt x="76" y="381"/>
                    <a:pt x="201" y="406"/>
                  </a:cubicBezTo>
                  <a:lnTo>
                    <a:pt x="978" y="556"/>
                  </a:lnTo>
                  <a:cubicBezTo>
                    <a:pt x="994" y="560"/>
                    <a:pt x="1010" y="561"/>
                    <a:pt x="1025" y="561"/>
                  </a:cubicBezTo>
                  <a:cubicBezTo>
                    <a:pt x="1128" y="561"/>
                    <a:pt x="1207" y="490"/>
                    <a:pt x="1229" y="381"/>
                  </a:cubicBezTo>
                  <a:cubicBezTo>
                    <a:pt x="1254" y="256"/>
                    <a:pt x="1179" y="155"/>
                    <a:pt x="1053" y="130"/>
                  </a:cubicBezTo>
                  <a:lnTo>
                    <a:pt x="277" y="5"/>
                  </a:lnTo>
                  <a:cubicBezTo>
                    <a:pt x="260" y="2"/>
                    <a:pt x="245" y="0"/>
                    <a:pt x="22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51">
              <a:extLst>
                <a:ext uri="{FF2B5EF4-FFF2-40B4-BE49-F238E27FC236}">
                  <a16:creationId xmlns:a16="http://schemas.microsoft.com/office/drawing/2014/main" id="{BF436563-6941-F5F9-2D5A-310012D7CA6F}"/>
                </a:ext>
              </a:extLst>
            </p:cNvPr>
            <p:cNvSpPr/>
            <p:nvPr/>
          </p:nvSpPr>
          <p:spPr>
            <a:xfrm>
              <a:off x="1583761" y="2360384"/>
              <a:ext cx="67283" cy="22846"/>
            </a:xfrm>
            <a:custGeom>
              <a:avLst/>
              <a:gdLst/>
              <a:ahLst/>
              <a:cxnLst/>
              <a:rect l="l" t="t" r="r" b="b"/>
              <a:pathLst>
                <a:path w="2156" h="732" extrusionOk="0">
                  <a:moveTo>
                    <a:pt x="1880" y="0"/>
                  </a:moveTo>
                  <a:lnTo>
                    <a:pt x="176" y="301"/>
                  </a:lnTo>
                  <a:cubicBezTo>
                    <a:pt x="76" y="326"/>
                    <a:pt x="1" y="451"/>
                    <a:pt x="26" y="551"/>
                  </a:cubicBezTo>
                  <a:cubicBezTo>
                    <a:pt x="26" y="661"/>
                    <a:pt x="121" y="732"/>
                    <a:pt x="211" y="732"/>
                  </a:cubicBezTo>
                  <a:cubicBezTo>
                    <a:pt x="225" y="732"/>
                    <a:pt x="238" y="730"/>
                    <a:pt x="251" y="727"/>
                  </a:cubicBezTo>
                  <a:lnTo>
                    <a:pt x="1955" y="426"/>
                  </a:lnTo>
                  <a:cubicBezTo>
                    <a:pt x="2081" y="401"/>
                    <a:pt x="2156" y="301"/>
                    <a:pt x="2131" y="175"/>
                  </a:cubicBezTo>
                  <a:cubicBezTo>
                    <a:pt x="2106" y="75"/>
                    <a:pt x="2006" y="0"/>
                    <a:pt x="18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51">
              <a:extLst>
                <a:ext uri="{FF2B5EF4-FFF2-40B4-BE49-F238E27FC236}">
                  <a16:creationId xmlns:a16="http://schemas.microsoft.com/office/drawing/2014/main" id="{FCE4F7E4-4C7A-8250-D781-777177B78B2A}"/>
                </a:ext>
              </a:extLst>
            </p:cNvPr>
            <p:cNvSpPr/>
            <p:nvPr/>
          </p:nvSpPr>
          <p:spPr>
            <a:xfrm>
              <a:off x="1860650" y="2121601"/>
              <a:ext cx="33673" cy="63793"/>
            </a:xfrm>
            <a:custGeom>
              <a:avLst/>
              <a:gdLst/>
              <a:ahLst/>
              <a:cxnLst/>
              <a:rect l="l" t="t" r="r" b="b"/>
              <a:pathLst>
                <a:path w="1079" h="2044" extrusionOk="0">
                  <a:moveTo>
                    <a:pt x="850" y="1"/>
                  </a:moveTo>
                  <a:cubicBezTo>
                    <a:pt x="763" y="1"/>
                    <a:pt x="673" y="49"/>
                    <a:pt x="652" y="132"/>
                  </a:cubicBezTo>
                  <a:lnTo>
                    <a:pt x="51" y="1761"/>
                  </a:lnTo>
                  <a:cubicBezTo>
                    <a:pt x="1" y="1862"/>
                    <a:pt x="76" y="1987"/>
                    <a:pt x="176" y="2037"/>
                  </a:cubicBezTo>
                  <a:cubicBezTo>
                    <a:pt x="193" y="2041"/>
                    <a:pt x="211" y="2043"/>
                    <a:pt x="230" y="2043"/>
                  </a:cubicBezTo>
                  <a:cubicBezTo>
                    <a:pt x="317" y="2043"/>
                    <a:pt x="410" y="1995"/>
                    <a:pt x="452" y="1912"/>
                  </a:cubicBezTo>
                  <a:lnTo>
                    <a:pt x="1028" y="283"/>
                  </a:lnTo>
                  <a:cubicBezTo>
                    <a:pt x="1078" y="182"/>
                    <a:pt x="1028" y="57"/>
                    <a:pt x="903" y="7"/>
                  </a:cubicBezTo>
                  <a:cubicBezTo>
                    <a:pt x="886" y="3"/>
                    <a:pt x="868" y="1"/>
                    <a:pt x="8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51">
              <a:extLst>
                <a:ext uri="{FF2B5EF4-FFF2-40B4-BE49-F238E27FC236}">
                  <a16:creationId xmlns:a16="http://schemas.microsoft.com/office/drawing/2014/main" id="{0823E68F-6B87-8323-F60A-27604665061A}"/>
                </a:ext>
              </a:extLst>
            </p:cNvPr>
            <p:cNvSpPr/>
            <p:nvPr/>
          </p:nvSpPr>
          <p:spPr>
            <a:xfrm>
              <a:off x="1911490" y="2182178"/>
              <a:ext cx="31332" cy="32583"/>
            </a:xfrm>
            <a:custGeom>
              <a:avLst/>
              <a:gdLst/>
              <a:ahLst/>
              <a:cxnLst/>
              <a:rect l="l" t="t" r="r" b="b"/>
              <a:pathLst>
                <a:path w="1004" h="1044" extrusionOk="0">
                  <a:moveTo>
                    <a:pt x="769" y="0"/>
                  </a:moveTo>
                  <a:cubicBezTo>
                    <a:pt x="707" y="0"/>
                    <a:pt x="646" y="27"/>
                    <a:pt x="602" y="71"/>
                  </a:cubicBezTo>
                  <a:lnTo>
                    <a:pt x="76" y="697"/>
                  </a:lnTo>
                  <a:cubicBezTo>
                    <a:pt x="1" y="798"/>
                    <a:pt x="26" y="923"/>
                    <a:pt x="101" y="998"/>
                  </a:cubicBezTo>
                  <a:cubicBezTo>
                    <a:pt x="143" y="1030"/>
                    <a:pt x="189" y="1044"/>
                    <a:pt x="235" y="1044"/>
                  </a:cubicBezTo>
                  <a:cubicBezTo>
                    <a:pt x="298" y="1044"/>
                    <a:pt x="358" y="1017"/>
                    <a:pt x="402" y="973"/>
                  </a:cubicBezTo>
                  <a:lnTo>
                    <a:pt x="928" y="347"/>
                  </a:lnTo>
                  <a:cubicBezTo>
                    <a:pt x="1003" y="271"/>
                    <a:pt x="978" y="121"/>
                    <a:pt x="903" y="46"/>
                  </a:cubicBezTo>
                  <a:cubicBezTo>
                    <a:pt x="861" y="14"/>
                    <a:pt x="815" y="0"/>
                    <a:pt x="76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51">
              <a:extLst>
                <a:ext uri="{FF2B5EF4-FFF2-40B4-BE49-F238E27FC236}">
                  <a16:creationId xmlns:a16="http://schemas.microsoft.com/office/drawing/2014/main" id="{7AAE3250-882C-3C1D-43E1-3CD4B6CA68FF}"/>
                </a:ext>
              </a:extLst>
            </p:cNvPr>
            <p:cNvSpPr/>
            <p:nvPr/>
          </p:nvSpPr>
          <p:spPr>
            <a:xfrm>
              <a:off x="1949815" y="2219567"/>
              <a:ext cx="61042" cy="39918"/>
            </a:xfrm>
            <a:custGeom>
              <a:avLst/>
              <a:gdLst/>
              <a:ahLst/>
              <a:cxnLst/>
              <a:rect l="l" t="t" r="r" b="b"/>
              <a:pathLst>
                <a:path w="1956" h="1279" extrusionOk="0">
                  <a:moveTo>
                    <a:pt x="1735" y="1"/>
                  </a:moveTo>
                  <a:cubicBezTo>
                    <a:pt x="1700" y="1"/>
                    <a:pt x="1663" y="9"/>
                    <a:pt x="1630" y="26"/>
                  </a:cubicBezTo>
                  <a:lnTo>
                    <a:pt x="126" y="903"/>
                  </a:lnTo>
                  <a:cubicBezTo>
                    <a:pt x="26" y="953"/>
                    <a:pt x="1" y="1078"/>
                    <a:pt x="51" y="1179"/>
                  </a:cubicBezTo>
                  <a:cubicBezTo>
                    <a:pt x="84" y="1246"/>
                    <a:pt x="151" y="1279"/>
                    <a:pt x="222" y="1279"/>
                  </a:cubicBezTo>
                  <a:cubicBezTo>
                    <a:pt x="257" y="1279"/>
                    <a:pt x="293" y="1271"/>
                    <a:pt x="327" y="1254"/>
                  </a:cubicBezTo>
                  <a:lnTo>
                    <a:pt x="1831" y="402"/>
                  </a:lnTo>
                  <a:cubicBezTo>
                    <a:pt x="1931" y="327"/>
                    <a:pt x="1956" y="201"/>
                    <a:pt x="1906" y="101"/>
                  </a:cubicBezTo>
                  <a:cubicBezTo>
                    <a:pt x="1872" y="34"/>
                    <a:pt x="1805" y="1"/>
                    <a:pt x="17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51">
              <a:extLst>
                <a:ext uri="{FF2B5EF4-FFF2-40B4-BE49-F238E27FC236}">
                  <a16:creationId xmlns:a16="http://schemas.microsoft.com/office/drawing/2014/main" id="{E29874B2-FEE8-9B70-BD06-CA0620064AEA}"/>
                </a:ext>
              </a:extLst>
            </p:cNvPr>
            <p:cNvSpPr/>
            <p:nvPr/>
          </p:nvSpPr>
          <p:spPr>
            <a:xfrm>
              <a:off x="1970163" y="2297653"/>
              <a:ext cx="38354" cy="17540"/>
            </a:xfrm>
            <a:custGeom>
              <a:avLst/>
              <a:gdLst/>
              <a:ahLst/>
              <a:cxnLst/>
              <a:rect l="l" t="t" r="r" b="b"/>
              <a:pathLst>
                <a:path w="1229" h="562" extrusionOk="0">
                  <a:moveTo>
                    <a:pt x="1018" y="0"/>
                  </a:moveTo>
                  <a:cubicBezTo>
                    <a:pt x="1004" y="0"/>
                    <a:pt x="991" y="2"/>
                    <a:pt x="978" y="5"/>
                  </a:cubicBezTo>
                  <a:lnTo>
                    <a:pt x="176" y="130"/>
                  </a:lnTo>
                  <a:cubicBezTo>
                    <a:pt x="76" y="155"/>
                    <a:pt x="1" y="256"/>
                    <a:pt x="26" y="381"/>
                  </a:cubicBezTo>
                  <a:cubicBezTo>
                    <a:pt x="26" y="490"/>
                    <a:pt x="121" y="561"/>
                    <a:pt x="211" y="561"/>
                  </a:cubicBezTo>
                  <a:cubicBezTo>
                    <a:pt x="225" y="561"/>
                    <a:pt x="238" y="560"/>
                    <a:pt x="251" y="556"/>
                  </a:cubicBezTo>
                  <a:lnTo>
                    <a:pt x="1053" y="406"/>
                  </a:lnTo>
                  <a:cubicBezTo>
                    <a:pt x="1153" y="381"/>
                    <a:pt x="1229" y="281"/>
                    <a:pt x="1229" y="180"/>
                  </a:cubicBezTo>
                  <a:cubicBezTo>
                    <a:pt x="1207" y="71"/>
                    <a:pt x="1109" y="0"/>
                    <a:pt x="10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51">
              <a:extLst>
                <a:ext uri="{FF2B5EF4-FFF2-40B4-BE49-F238E27FC236}">
                  <a16:creationId xmlns:a16="http://schemas.microsoft.com/office/drawing/2014/main" id="{06A6F3A5-B2E5-764D-8540-3584C571612D}"/>
                </a:ext>
              </a:extLst>
            </p:cNvPr>
            <p:cNvSpPr/>
            <p:nvPr/>
          </p:nvSpPr>
          <p:spPr>
            <a:xfrm>
              <a:off x="1970163" y="2360384"/>
              <a:ext cx="67283" cy="22846"/>
            </a:xfrm>
            <a:custGeom>
              <a:avLst/>
              <a:gdLst/>
              <a:ahLst/>
              <a:cxnLst/>
              <a:rect l="l" t="t" r="r" b="b"/>
              <a:pathLst>
                <a:path w="2156" h="732" extrusionOk="0">
                  <a:moveTo>
                    <a:pt x="251" y="0"/>
                  </a:moveTo>
                  <a:cubicBezTo>
                    <a:pt x="151" y="0"/>
                    <a:pt x="26" y="75"/>
                    <a:pt x="26" y="175"/>
                  </a:cubicBezTo>
                  <a:cubicBezTo>
                    <a:pt x="1" y="301"/>
                    <a:pt x="76" y="401"/>
                    <a:pt x="176" y="426"/>
                  </a:cubicBezTo>
                  <a:lnTo>
                    <a:pt x="1880" y="727"/>
                  </a:lnTo>
                  <a:cubicBezTo>
                    <a:pt x="1896" y="730"/>
                    <a:pt x="1912" y="732"/>
                    <a:pt x="1927" y="732"/>
                  </a:cubicBezTo>
                  <a:cubicBezTo>
                    <a:pt x="2030" y="732"/>
                    <a:pt x="2109" y="661"/>
                    <a:pt x="2131" y="551"/>
                  </a:cubicBezTo>
                  <a:cubicBezTo>
                    <a:pt x="2156" y="451"/>
                    <a:pt x="2081" y="326"/>
                    <a:pt x="1955" y="301"/>
                  </a:cubicBezTo>
                  <a:lnTo>
                    <a:pt x="25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51">
              <a:extLst>
                <a:ext uri="{FF2B5EF4-FFF2-40B4-BE49-F238E27FC236}">
                  <a16:creationId xmlns:a16="http://schemas.microsoft.com/office/drawing/2014/main" id="{0F595E2E-68E9-9D72-ADAC-4935C49EFA6F}"/>
                </a:ext>
              </a:extLst>
            </p:cNvPr>
            <p:cNvSpPr/>
            <p:nvPr/>
          </p:nvSpPr>
          <p:spPr>
            <a:xfrm>
              <a:off x="935324" y="2529321"/>
              <a:ext cx="579617" cy="384101"/>
            </a:xfrm>
            <a:custGeom>
              <a:avLst/>
              <a:gdLst/>
              <a:ahLst/>
              <a:cxnLst/>
              <a:rect l="l" t="t" r="r" b="b"/>
              <a:pathLst>
                <a:path w="18573" h="12307" extrusionOk="0">
                  <a:moveTo>
                    <a:pt x="0" y="1"/>
                  </a:moveTo>
                  <a:lnTo>
                    <a:pt x="0" y="12306"/>
                  </a:lnTo>
                  <a:lnTo>
                    <a:pt x="18572" y="12306"/>
                  </a:lnTo>
                  <a:lnTo>
                    <a:pt x="18572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51">
              <a:extLst>
                <a:ext uri="{FF2B5EF4-FFF2-40B4-BE49-F238E27FC236}">
                  <a16:creationId xmlns:a16="http://schemas.microsoft.com/office/drawing/2014/main" id="{35145DEF-A362-BE79-14BF-EA80097F99D3}"/>
                </a:ext>
              </a:extLst>
            </p:cNvPr>
            <p:cNvSpPr/>
            <p:nvPr/>
          </p:nvSpPr>
          <p:spPr>
            <a:xfrm>
              <a:off x="932203" y="2526200"/>
              <a:ext cx="585858" cy="390343"/>
            </a:xfrm>
            <a:custGeom>
              <a:avLst/>
              <a:gdLst/>
              <a:ahLst/>
              <a:cxnLst/>
              <a:rect l="l" t="t" r="r" b="b"/>
              <a:pathLst>
                <a:path w="18773" h="12507" extrusionOk="0">
                  <a:moveTo>
                    <a:pt x="18572" y="201"/>
                  </a:moveTo>
                  <a:lnTo>
                    <a:pt x="18572" y="12306"/>
                  </a:lnTo>
                  <a:lnTo>
                    <a:pt x="201" y="12306"/>
                  </a:lnTo>
                  <a:lnTo>
                    <a:pt x="201" y="201"/>
                  </a:lnTo>
                  <a:close/>
                  <a:moveTo>
                    <a:pt x="0" y="0"/>
                  </a:moveTo>
                  <a:lnTo>
                    <a:pt x="0" y="12507"/>
                  </a:lnTo>
                  <a:lnTo>
                    <a:pt x="18772" y="12507"/>
                  </a:lnTo>
                  <a:lnTo>
                    <a:pt x="18772" y="12406"/>
                  </a:lnTo>
                  <a:lnTo>
                    <a:pt x="18772" y="0"/>
                  </a:lnTo>
                  <a:close/>
                </a:path>
              </a:pathLst>
            </a:custGeom>
            <a:solidFill>
              <a:srgbClr val="FBFD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51">
              <a:extLst>
                <a:ext uri="{FF2B5EF4-FFF2-40B4-BE49-F238E27FC236}">
                  <a16:creationId xmlns:a16="http://schemas.microsoft.com/office/drawing/2014/main" id="{1C11108D-C72A-53CF-CC96-C1FB702ACB35}"/>
                </a:ext>
              </a:extLst>
            </p:cNvPr>
            <p:cNvSpPr/>
            <p:nvPr/>
          </p:nvSpPr>
          <p:spPr>
            <a:xfrm>
              <a:off x="1052640" y="2778061"/>
              <a:ext cx="346528" cy="130676"/>
            </a:xfrm>
            <a:custGeom>
              <a:avLst/>
              <a:gdLst/>
              <a:ahLst/>
              <a:cxnLst/>
              <a:rect l="l" t="t" r="r" b="b"/>
              <a:pathLst>
                <a:path w="11104" h="4187" extrusionOk="0">
                  <a:moveTo>
                    <a:pt x="2181" y="1"/>
                  </a:moveTo>
                  <a:cubicBezTo>
                    <a:pt x="978" y="1"/>
                    <a:pt x="1" y="978"/>
                    <a:pt x="1" y="2181"/>
                  </a:cubicBezTo>
                  <a:lnTo>
                    <a:pt x="1" y="4186"/>
                  </a:lnTo>
                  <a:lnTo>
                    <a:pt x="11104" y="4186"/>
                  </a:lnTo>
                  <a:lnTo>
                    <a:pt x="11104" y="2181"/>
                  </a:lnTo>
                  <a:cubicBezTo>
                    <a:pt x="11104" y="978"/>
                    <a:pt x="10126" y="1"/>
                    <a:pt x="89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51">
              <a:extLst>
                <a:ext uri="{FF2B5EF4-FFF2-40B4-BE49-F238E27FC236}">
                  <a16:creationId xmlns:a16="http://schemas.microsoft.com/office/drawing/2014/main" id="{7E05B4DD-DB21-A385-2E06-A8DCA4B9E07B}"/>
                </a:ext>
              </a:extLst>
            </p:cNvPr>
            <p:cNvSpPr/>
            <p:nvPr/>
          </p:nvSpPr>
          <p:spPr>
            <a:xfrm>
              <a:off x="1181722" y="2715486"/>
              <a:ext cx="88411" cy="114229"/>
            </a:xfrm>
            <a:custGeom>
              <a:avLst/>
              <a:gdLst/>
              <a:ahLst/>
              <a:cxnLst/>
              <a:rect l="l" t="t" r="r" b="b"/>
              <a:pathLst>
                <a:path w="2833" h="3660" extrusionOk="0">
                  <a:moveTo>
                    <a:pt x="0" y="1"/>
                  </a:moveTo>
                  <a:lnTo>
                    <a:pt x="0" y="2833"/>
                  </a:lnTo>
                  <a:cubicBezTo>
                    <a:pt x="0" y="3284"/>
                    <a:pt x="677" y="3660"/>
                    <a:pt x="1404" y="3660"/>
                  </a:cubicBezTo>
                  <a:cubicBezTo>
                    <a:pt x="2131" y="3660"/>
                    <a:pt x="2832" y="3284"/>
                    <a:pt x="2832" y="2833"/>
                  </a:cubicBezTo>
                  <a:lnTo>
                    <a:pt x="2832" y="1"/>
                  </a:lnTo>
                  <a:close/>
                </a:path>
              </a:pathLst>
            </a:custGeom>
            <a:solidFill>
              <a:srgbClr val="EECB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51">
              <a:extLst>
                <a:ext uri="{FF2B5EF4-FFF2-40B4-BE49-F238E27FC236}">
                  <a16:creationId xmlns:a16="http://schemas.microsoft.com/office/drawing/2014/main" id="{F3C7B86E-405D-3DB5-3772-B6723260C209}"/>
                </a:ext>
              </a:extLst>
            </p:cNvPr>
            <p:cNvSpPr/>
            <p:nvPr/>
          </p:nvSpPr>
          <p:spPr>
            <a:xfrm>
              <a:off x="1181722" y="2715486"/>
              <a:ext cx="80578" cy="114229"/>
            </a:xfrm>
            <a:custGeom>
              <a:avLst/>
              <a:gdLst/>
              <a:ahLst/>
              <a:cxnLst/>
              <a:rect l="l" t="t" r="r" b="b"/>
              <a:pathLst>
                <a:path w="2582" h="3660" extrusionOk="0">
                  <a:moveTo>
                    <a:pt x="0" y="1"/>
                  </a:moveTo>
                  <a:lnTo>
                    <a:pt x="0" y="2833"/>
                  </a:lnTo>
                  <a:cubicBezTo>
                    <a:pt x="0" y="3284"/>
                    <a:pt x="677" y="3660"/>
                    <a:pt x="1404" y="3660"/>
                  </a:cubicBezTo>
                  <a:cubicBezTo>
                    <a:pt x="1404" y="1354"/>
                    <a:pt x="1805" y="1454"/>
                    <a:pt x="2582" y="928"/>
                  </a:cubicBezTo>
                  <a:lnTo>
                    <a:pt x="2582" y="1"/>
                  </a:lnTo>
                  <a:close/>
                </a:path>
              </a:pathLst>
            </a:custGeom>
            <a:solidFill>
              <a:srgbClr val="D8AB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51">
              <a:extLst>
                <a:ext uri="{FF2B5EF4-FFF2-40B4-BE49-F238E27FC236}">
                  <a16:creationId xmlns:a16="http://schemas.microsoft.com/office/drawing/2014/main" id="{086E8BBE-2A58-6277-F69F-051B3FFC77A2}"/>
                </a:ext>
              </a:extLst>
            </p:cNvPr>
            <p:cNvSpPr/>
            <p:nvPr/>
          </p:nvSpPr>
          <p:spPr>
            <a:xfrm>
              <a:off x="1149639" y="2572359"/>
              <a:ext cx="151762" cy="152554"/>
            </a:xfrm>
            <a:custGeom>
              <a:avLst/>
              <a:gdLst/>
              <a:ahLst/>
              <a:cxnLst/>
              <a:rect l="l" t="t" r="r" b="b"/>
              <a:pathLst>
                <a:path w="4863" h="4888" extrusionOk="0">
                  <a:moveTo>
                    <a:pt x="2432" y="0"/>
                  </a:moveTo>
                  <a:cubicBezTo>
                    <a:pt x="1078" y="0"/>
                    <a:pt x="1" y="1103"/>
                    <a:pt x="1" y="2431"/>
                  </a:cubicBezTo>
                  <a:cubicBezTo>
                    <a:pt x="1" y="3785"/>
                    <a:pt x="1078" y="4887"/>
                    <a:pt x="2432" y="4887"/>
                  </a:cubicBezTo>
                  <a:cubicBezTo>
                    <a:pt x="3785" y="4887"/>
                    <a:pt x="4863" y="3785"/>
                    <a:pt x="4863" y="2431"/>
                  </a:cubicBezTo>
                  <a:cubicBezTo>
                    <a:pt x="4863" y="1103"/>
                    <a:pt x="3785" y="0"/>
                    <a:pt x="2432" y="0"/>
                  </a:cubicBezTo>
                  <a:close/>
                </a:path>
              </a:pathLst>
            </a:custGeom>
            <a:solidFill>
              <a:srgbClr val="EECB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51">
              <a:extLst>
                <a:ext uri="{FF2B5EF4-FFF2-40B4-BE49-F238E27FC236}">
                  <a16:creationId xmlns:a16="http://schemas.microsoft.com/office/drawing/2014/main" id="{0D6F2D19-0032-E0CA-0E93-EAE47840E91F}"/>
                </a:ext>
              </a:extLst>
            </p:cNvPr>
            <p:cNvSpPr/>
            <p:nvPr/>
          </p:nvSpPr>
          <p:spPr>
            <a:xfrm>
              <a:off x="1130102" y="2648791"/>
              <a:ext cx="190865" cy="41135"/>
            </a:xfrm>
            <a:custGeom>
              <a:avLst/>
              <a:gdLst/>
              <a:ahLst/>
              <a:cxnLst/>
              <a:rect l="l" t="t" r="r" b="b"/>
              <a:pathLst>
                <a:path w="6116" h="1318" extrusionOk="0">
                  <a:moveTo>
                    <a:pt x="635" y="1"/>
                  </a:moveTo>
                  <a:cubicBezTo>
                    <a:pt x="607" y="1"/>
                    <a:pt x="579" y="3"/>
                    <a:pt x="552" y="7"/>
                  </a:cubicBezTo>
                  <a:cubicBezTo>
                    <a:pt x="226" y="82"/>
                    <a:pt x="0" y="408"/>
                    <a:pt x="75" y="784"/>
                  </a:cubicBezTo>
                  <a:cubicBezTo>
                    <a:pt x="121" y="1102"/>
                    <a:pt x="393" y="1317"/>
                    <a:pt x="686" y="1317"/>
                  </a:cubicBezTo>
                  <a:cubicBezTo>
                    <a:pt x="716" y="1317"/>
                    <a:pt x="747" y="1315"/>
                    <a:pt x="777" y="1310"/>
                  </a:cubicBezTo>
                  <a:cubicBezTo>
                    <a:pt x="1128" y="1260"/>
                    <a:pt x="1328" y="909"/>
                    <a:pt x="1253" y="559"/>
                  </a:cubicBezTo>
                  <a:cubicBezTo>
                    <a:pt x="1207" y="238"/>
                    <a:pt x="931" y="1"/>
                    <a:pt x="635" y="1"/>
                  </a:cubicBezTo>
                  <a:close/>
                  <a:moveTo>
                    <a:pt x="5480" y="1"/>
                  </a:moveTo>
                  <a:cubicBezTo>
                    <a:pt x="5184" y="1"/>
                    <a:pt x="4908" y="238"/>
                    <a:pt x="4862" y="559"/>
                  </a:cubicBezTo>
                  <a:cubicBezTo>
                    <a:pt x="4787" y="909"/>
                    <a:pt x="5013" y="1260"/>
                    <a:pt x="5339" y="1310"/>
                  </a:cubicBezTo>
                  <a:cubicBezTo>
                    <a:pt x="5369" y="1315"/>
                    <a:pt x="5399" y="1317"/>
                    <a:pt x="5429" y="1317"/>
                  </a:cubicBezTo>
                  <a:cubicBezTo>
                    <a:pt x="5723" y="1317"/>
                    <a:pt x="5995" y="1102"/>
                    <a:pt x="6040" y="784"/>
                  </a:cubicBezTo>
                  <a:cubicBezTo>
                    <a:pt x="6115" y="408"/>
                    <a:pt x="5915" y="82"/>
                    <a:pt x="5564" y="7"/>
                  </a:cubicBezTo>
                  <a:cubicBezTo>
                    <a:pt x="5536" y="3"/>
                    <a:pt x="5508" y="1"/>
                    <a:pt x="5480" y="1"/>
                  </a:cubicBezTo>
                  <a:close/>
                </a:path>
              </a:pathLst>
            </a:custGeom>
            <a:solidFill>
              <a:srgbClr val="D8AB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51">
              <a:extLst>
                <a:ext uri="{FF2B5EF4-FFF2-40B4-BE49-F238E27FC236}">
                  <a16:creationId xmlns:a16="http://schemas.microsoft.com/office/drawing/2014/main" id="{6533C1BE-1CF2-9E9D-B9E8-FC84C1C52EBC}"/>
                </a:ext>
              </a:extLst>
            </p:cNvPr>
            <p:cNvSpPr/>
            <p:nvPr/>
          </p:nvSpPr>
          <p:spPr>
            <a:xfrm>
              <a:off x="1150419" y="2579381"/>
              <a:ext cx="150202" cy="175244"/>
            </a:xfrm>
            <a:custGeom>
              <a:avLst/>
              <a:gdLst/>
              <a:ahLst/>
              <a:cxnLst/>
              <a:rect l="l" t="t" r="r" b="b"/>
              <a:pathLst>
                <a:path w="4813" h="5615" extrusionOk="0">
                  <a:moveTo>
                    <a:pt x="2407" y="1"/>
                  </a:moveTo>
                  <a:cubicBezTo>
                    <a:pt x="1053" y="1"/>
                    <a:pt x="1" y="1128"/>
                    <a:pt x="76" y="2482"/>
                  </a:cubicBezTo>
                  <a:cubicBezTo>
                    <a:pt x="76" y="2657"/>
                    <a:pt x="126" y="3334"/>
                    <a:pt x="126" y="3484"/>
                  </a:cubicBezTo>
                  <a:cubicBezTo>
                    <a:pt x="201" y="4687"/>
                    <a:pt x="1229" y="5615"/>
                    <a:pt x="2407" y="5615"/>
                  </a:cubicBezTo>
                  <a:cubicBezTo>
                    <a:pt x="3610" y="5615"/>
                    <a:pt x="4612" y="4687"/>
                    <a:pt x="4688" y="3484"/>
                  </a:cubicBezTo>
                  <a:cubicBezTo>
                    <a:pt x="4688" y="3334"/>
                    <a:pt x="4738" y="2657"/>
                    <a:pt x="4738" y="2482"/>
                  </a:cubicBezTo>
                  <a:cubicBezTo>
                    <a:pt x="4813" y="1128"/>
                    <a:pt x="3785" y="1"/>
                    <a:pt x="2407" y="1"/>
                  </a:cubicBezTo>
                  <a:close/>
                </a:path>
              </a:pathLst>
            </a:custGeom>
            <a:solidFill>
              <a:srgbClr val="EECB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51">
              <a:extLst>
                <a:ext uri="{FF2B5EF4-FFF2-40B4-BE49-F238E27FC236}">
                  <a16:creationId xmlns:a16="http://schemas.microsoft.com/office/drawing/2014/main" id="{65F1753E-7417-1028-6AFB-360267FD6412}"/>
                </a:ext>
              </a:extLst>
            </p:cNvPr>
            <p:cNvSpPr/>
            <p:nvPr/>
          </p:nvSpPr>
          <p:spPr>
            <a:xfrm>
              <a:off x="1188744" y="2659184"/>
              <a:ext cx="73556" cy="9394"/>
            </a:xfrm>
            <a:custGeom>
              <a:avLst/>
              <a:gdLst/>
              <a:ahLst/>
              <a:cxnLst/>
              <a:rect l="l" t="t" r="r" b="b"/>
              <a:pathLst>
                <a:path w="2357" h="301" extrusionOk="0">
                  <a:moveTo>
                    <a:pt x="151" y="0"/>
                  </a:moveTo>
                  <a:cubicBezTo>
                    <a:pt x="76" y="0"/>
                    <a:pt x="1" y="75"/>
                    <a:pt x="1" y="150"/>
                  </a:cubicBezTo>
                  <a:cubicBezTo>
                    <a:pt x="1" y="251"/>
                    <a:pt x="76" y="301"/>
                    <a:pt x="151" y="301"/>
                  </a:cubicBezTo>
                  <a:cubicBezTo>
                    <a:pt x="251" y="301"/>
                    <a:pt x="327" y="251"/>
                    <a:pt x="327" y="150"/>
                  </a:cubicBezTo>
                  <a:cubicBezTo>
                    <a:pt x="327" y="75"/>
                    <a:pt x="251" y="0"/>
                    <a:pt x="151" y="0"/>
                  </a:cubicBezTo>
                  <a:close/>
                  <a:moveTo>
                    <a:pt x="2206" y="0"/>
                  </a:moveTo>
                  <a:cubicBezTo>
                    <a:pt x="2131" y="0"/>
                    <a:pt x="2056" y="75"/>
                    <a:pt x="2056" y="150"/>
                  </a:cubicBezTo>
                  <a:cubicBezTo>
                    <a:pt x="2056" y="251"/>
                    <a:pt x="2131" y="301"/>
                    <a:pt x="2206" y="301"/>
                  </a:cubicBezTo>
                  <a:cubicBezTo>
                    <a:pt x="2282" y="301"/>
                    <a:pt x="2357" y="251"/>
                    <a:pt x="2357" y="150"/>
                  </a:cubicBezTo>
                  <a:cubicBezTo>
                    <a:pt x="2357" y="75"/>
                    <a:pt x="2282" y="0"/>
                    <a:pt x="2206" y="0"/>
                  </a:cubicBezTo>
                  <a:close/>
                </a:path>
              </a:pathLst>
            </a:custGeom>
            <a:solidFill>
              <a:srgbClr val="322B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51">
              <a:extLst>
                <a:ext uri="{FF2B5EF4-FFF2-40B4-BE49-F238E27FC236}">
                  <a16:creationId xmlns:a16="http://schemas.microsoft.com/office/drawing/2014/main" id="{7C0F65FA-83A3-F25B-943C-569192272C99}"/>
                </a:ext>
              </a:extLst>
            </p:cNvPr>
            <p:cNvSpPr/>
            <p:nvPr/>
          </p:nvSpPr>
          <p:spPr>
            <a:xfrm>
              <a:off x="1201259" y="2692796"/>
              <a:ext cx="49308" cy="11766"/>
            </a:xfrm>
            <a:custGeom>
              <a:avLst/>
              <a:gdLst/>
              <a:ahLst/>
              <a:cxnLst/>
              <a:rect l="l" t="t" r="r" b="b"/>
              <a:pathLst>
                <a:path w="1580" h="377" extrusionOk="0">
                  <a:moveTo>
                    <a:pt x="1" y="1"/>
                  </a:moveTo>
                  <a:lnTo>
                    <a:pt x="1" y="76"/>
                  </a:lnTo>
                  <a:cubicBezTo>
                    <a:pt x="126" y="327"/>
                    <a:pt x="402" y="377"/>
                    <a:pt x="778" y="377"/>
                  </a:cubicBezTo>
                  <a:cubicBezTo>
                    <a:pt x="1154" y="377"/>
                    <a:pt x="1429" y="327"/>
                    <a:pt x="1580" y="76"/>
                  </a:cubicBezTo>
                  <a:lnTo>
                    <a:pt x="1555" y="1"/>
                  </a:lnTo>
                  <a:lnTo>
                    <a:pt x="1480" y="1"/>
                  </a:lnTo>
                  <a:cubicBezTo>
                    <a:pt x="1379" y="201"/>
                    <a:pt x="1179" y="251"/>
                    <a:pt x="778" y="251"/>
                  </a:cubicBezTo>
                  <a:cubicBezTo>
                    <a:pt x="377" y="251"/>
                    <a:pt x="176" y="201"/>
                    <a:pt x="76" y="1"/>
                  </a:cubicBezTo>
                  <a:close/>
                </a:path>
              </a:pathLst>
            </a:custGeom>
            <a:solidFill>
              <a:srgbClr val="322B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51">
              <a:extLst>
                <a:ext uri="{FF2B5EF4-FFF2-40B4-BE49-F238E27FC236}">
                  <a16:creationId xmlns:a16="http://schemas.microsoft.com/office/drawing/2014/main" id="{788097EC-457B-6866-B10A-D8043C1FBF05}"/>
                </a:ext>
              </a:extLst>
            </p:cNvPr>
            <p:cNvSpPr/>
            <p:nvPr/>
          </p:nvSpPr>
          <p:spPr>
            <a:xfrm>
              <a:off x="1173888" y="2642986"/>
              <a:ext cx="103266" cy="9176"/>
            </a:xfrm>
            <a:custGeom>
              <a:avLst/>
              <a:gdLst/>
              <a:ahLst/>
              <a:cxnLst/>
              <a:rect l="l" t="t" r="r" b="b"/>
              <a:pathLst>
                <a:path w="3309" h="294" extrusionOk="0">
                  <a:moveTo>
                    <a:pt x="713" y="0"/>
                  </a:moveTo>
                  <a:cubicBezTo>
                    <a:pt x="645" y="0"/>
                    <a:pt x="587" y="9"/>
                    <a:pt x="552" y="18"/>
                  </a:cubicBezTo>
                  <a:cubicBezTo>
                    <a:pt x="402" y="68"/>
                    <a:pt x="151" y="168"/>
                    <a:pt x="1" y="293"/>
                  </a:cubicBezTo>
                  <a:lnTo>
                    <a:pt x="26" y="293"/>
                  </a:lnTo>
                  <a:cubicBezTo>
                    <a:pt x="126" y="243"/>
                    <a:pt x="377" y="168"/>
                    <a:pt x="552" y="143"/>
                  </a:cubicBezTo>
                  <a:cubicBezTo>
                    <a:pt x="627" y="135"/>
                    <a:pt x="700" y="132"/>
                    <a:pt x="768" y="132"/>
                  </a:cubicBezTo>
                  <a:cubicBezTo>
                    <a:pt x="906" y="132"/>
                    <a:pt x="1028" y="143"/>
                    <a:pt x="1128" y="143"/>
                  </a:cubicBezTo>
                  <a:cubicBezTo>
                    <a:pt x="999" y="30"/>
                    <a:pt x="838" y="0"/>
                    <a:pt x="713" y="0"/>
                  </a:cubicBezTo>
                  <a:close/>
                  <a:moveTo>
                    <a:pt x="2609" y="0"/>
                  </a:moveTo>
                  <a:cubicBezTo>
                    <a:pt x="2483" y="0"/>
                    <a:pt x="2327" y="30"/>
                    <a:pt x="2181" y="143"/>
                  </a:cubicBezTo>
                  <a:lnTo>
                    <a:pt x="2206" y="143"/>
                  </a:lnTo>
                  <a:cubicBezTo>
                    <a:pt x="2290" y="143"/>
                    <a:pt x="2407" y="132"/>
                    <a:pt x="2542" y="132"/>
                  </a:cubicBezTo>
                  <a:cubicBezTo>
                    <a:pt x="2610" y="132"/>
                    <a:pt x="2682" y="135"/>
                    <a:pt x="2758" y="143"/>
                  </a:cubicBezTo>
                  <a:cubicBezTo>
                    <a:pt x="2933" y="168"/>
                    <a:pt x="3184" y="243"/>
                    <a:pt x="3284" y="293"/>
                  </a:cubicBezTo>
                  <a:lnTo>
                    <a:pt x="3309" y="293"/>
                  </a:lnTo>
                  <a:cubicBezTo>
                    <a:pt x="3159" y="168"/>
                    <a:pt x="2908" y="68"/>
                    <a:pt x="2783" y="18"/>
                  </a:cubicBezTo>
                  <a:cubicBezTo>
                    <a:pt x="2738" y="9"/>
                    <a:pt x="2678" y="0"/>
                    <a:pt x="2609" y="0"/>
                  </a:cubicBezTo>
                  <a:close/>
                </a:path>
              </a:pathLst>
            </a:custGeom>
            <a:solidFill>
              <a:srgbClr val="322B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51">
              <a:extLst>
                <a:ext uri="{FF2B5EF4-FFF2-40B4-BE49-F238E27FC236}">
                  <a16:creationId xmlns:a16="http://schemas.microsoft.com/office/drawing/2014/main" id="{BBF794D1-4DF3-4707-50D2-FF1D6FCC90A1}"/>
                </a:ext>
              </a:extLst>
            </p:cNvPr>
            <p:cNvSpPr/>
            <p:nvPr/>
          </p:nvSpPr>
          <p:spPr>
            <a:xfrm>
              <a:off x="1216146" y="2658372"/>
              <a:ext cx="17227" cy="24281"/>
            </a:xfrm>
            <a:custGeom>
              <a:avLst/>
              <a:gdLst/>
              <a:ahLst/>
              <a:cxnLst/>
              <a:rect l="l" t="t" r="r" b="b"/>
              <a:pathLst>
                <a:path w="552" h="778" extrusionOk="0">
                  <a:moveTo>
                    <a:pt x="251" y="1"/>
                  </a:moveTo>
                  <a:cubicBezTo>
                    <a:pt x="251" y="1"/>
                    <a:pt x="0" y="628"/>
                    <a:pt x="0" y="678"/>
                  </a:cubicBezTo>
                  <a:cubicBezTo>
                    <a:pt x="0" y="728"/>
                    <a:pt x="50" y="778"/>
                    <a:pt x="100" y="778"/>
                  </a:cubicBezTo>
                  <a:lnTo>
                    <a:pt x="551" y="778"/>
                  </a:lnTo>
                  <a:cubicBezTo>
                    <a:pt x="376" y="703"/>
                    <a:pt x="100" y="703"/>
                    <a:pt x="100" y="703"/>
                  </a:cubicBezTo>
                  <a:cubicBezTo>
                    <a:pt x="100" y="703"/>
                    <a:pt x="201" y="377"/>
                    <a:pt x="276" y="1"/>
                  </a:cubicBezTo>
                  <a:close/>
                </a:path>
              </a:pathLst>
            </a:custGeom>
            <a:solidFill>
              <a:srgbClr val="D8AB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51">
              <a:extLst>
                <a:ext uri="{FF2B5EF4-FFF2-40B4-BE49-F238E27FC236}">
                  <a16:creationId xmlns:a16="http://schemas.microsoft.com/office/drawing/2014/main" id="{967A139A-49FC-05DA-D883-41A94E47416B}"/>
                </a:ext>
              </a:extLst>
            </p:cNvPr>
            <p:cNvSpPr/>
            <p:nvPr/>
          </p:nvSpPr>
          <p:spPr>
            <a:xfrm>
              <a:off x="1082383" y="2547142"/>
              <a:ext cx="316787" cy="361599"/>
            </a:xfrm>
            <a:custGeom>
              <a:avLst/>
              <a:gdLst/>
              <a:ahLst/>
              <a:cxnLst/>
              <a:rect l="l" t="t" r="r" b="b"/>
              <a:pathLst>
                <a:path w="10151" h="11586" extrusionOk="0">
                  <a:moveTo>
                    <a:pt x="4653" y="0"/>
                  </a:moveTo>
                  <a:cubicBezTo>
                    <a:pt x="4228" y="0"/>
                    <a:pt x="3839" y="96"/>
                    <a:pt x="3559" y="257"/>
                  </a:cubicBezTo>
                  <a:cubicBezTo>
                    <a:pt x="2832" y="658"/>
                    <a:pt x="2757" y="1309"/>
                    <a:pt x="2757" y="1309"/>
                  </a:cubicBezTo>
                  <a:cubicBezTo>
                    <a:pt x="2156" y="1385"/>
                    <a:pt x="1805" y="2287"/>
                    <a:pt x="1955" y="3916"/>
                  </a:cubicBezTo>
                  <a:cubicBezTo>
                    <a:pt x="2156" y="6172"/>
                    <a:pt x="0" y="6648"/>
                    <a:pt x="201" y="8101"/>
                  </a:cubicBezTo>
                  <a:cubicBezTo>
                    <a:pt x="401" y="9705"/>
                    <a:pt x="2933" y="9605"/>
                    <a:pt x="2933" y="11034"/>
                  </a:cubicBezTo>
                  <a:cubicBezTo>
                    <a:pt x="2933" y="11034"/>
                    <a:pt x="4060" y="9430"/>
                    <a:pt x="3559" y="7525"/>
                  </a:cubicBezTo>
                  <a:cubicBezTo>
                    <a:pt x="3083" y="5620"/>
                    <a:pt x="2632" y="4417"/>
                    <a:pt x="2632" y="3515"/>
                  </a:cubicBezTo>
                  <a:cubicBezTo>
                    <a:pt x="2632" y="2337"/>
                    <a:pt x="3008" y="1836"/>
                    <a:pt x="3008" y="1836"/>
                  </a:cubicBezTo>
                  <a:cubicBezTo>
                    <a:pt x="3008" y="1836"/>
                    <a:pt x="3735" y="2888"/>
                    <a:pt x="6391" y="3089"/>
                  </a:cubicBezTo>
                  <a:cubicBezTo>
                    <a:pt x="6391" y="3089"/>
                    <a:pt x="7118" y="3740"/>
                    <a:pt x="6667" y="4843"/>
                  </a:cubicBezTo>
                  <a:cubicBezTo>
                    <a:pt x="6091" y="6297"/>
                    <a:pt x="4336" y="6798"/>
                    <a:pt x="5765" y="8678"/>
                  </a:cubicBezTo>
                  <a:cubicBezTo>
                    <a:pt x="6642" y="9806"/>
                    <a:pt x="6667" y="11059"/>
                    <a:pt x="6241" y="11585"/>
                  </a:cubicBezTo>
                  <a:lnTo>
                    <a:pt x="9775" y="11585"/>
                  </a:lnTo>
                  <a:cubicBezTo>
                    <a:pt x="9775" y="11585"/>
                    <a:pt x="9775" y="10482"/>
                    <a:pt x="8622" y="10307"/>
                  </a:cubicBezTo>
                  <a:cubicBezTo>
                    <a:pt x="8622" y="10307"/>
                    <a:pt x="10151" y="8803"/>
                    <a:pt x="8497" y="6748"/>
                  </a:cubicBezTo>
                  <a:cubicBezTo>
                    <a:pt x="7118" y="4994"/>
                    <a:pt x="8271" y="3364"/>
                    <a:pt x="7018" y="1309"/>
                  </a:cubicBezTo>
                  <a:cubicBezTo>
                    <a:pt x="6454" y="364"/>
                    <a:pt x="5484" y="0"/>
                    <a:pt x="4653" y="0"/>
                  </a:cubicBezTo>
                  <a:close/>
                </a:path>
              </a:pathLst>
            </a:custGeom>
            <a:solidFill>
              <a:srgbClr val="B645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51">
              <a:extLst>
                <a:ext uri="{FF2B5EF4-FFF2-40B4-BE49-F238E27FC236}">
                  <a16:creationId xmlns:a16="http://schemas.microsoft.com/office/drawing/2014/main" id="{FC24044E-8D8A-CF49-B28D-859129213648}"/>
                </a:ext>
              </a:extLst>
            </p:cNvPr>
            <p:cNvSpPr/>
            <p:nvPr/>
          </p:nvSpPr>
          <p:spPr>
            <a:xfrm>
              <a:off x="1142617" y="2362725"/>
              <a:ext cx="165056" cy="211229"/>
            </a:xfrm>
            <a:custGeom>
              <a:avLst/>
              <a:gdLst/>
              <a:ahLst/>
              <a:cxnLst/>
              <a:rect l="l" t="t" r="r" b="b"/>
              <a:pathLst>
                <a:path w="5289" h="6768" extrusionOk="0">
                  <a:moveTo>
                    <a:pt x="2632" y="0"/>
                  </a:moveTo>
                  <a:cubicBezTo>
                    <a:pt x="1178" y="0"/>
                    <a:pt x="0" y="1203"/>
                    <a:pt x="0" y="2657"/>
                  </a:cubicBezTo>
                  <a:cubicBezTo>
                    <a:pt x="0" y="4712"/>
                    <a:pt x="2632" y="6767"/>
                    <a:pt x="2632" y="6767"/>
                  </a:cubicBezTo>
                  <a:cubicBezTo>
                    <a:pt x="2632" y="6767"/>
                    <a:pt x="5288" y="4712"/>
                    <a:pt x="5288" y="2657"/>
                  </a:cubicBezTo>
                  <a:cubicBezTo>
                    <a:pt x="5288" y="1203"/>
                    <a:pt x="4110" y="0"/>
                    <a:pt x="263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51">
              <a:extLst>
                <a:ext uri="{FF2B5EF4-FFF2-40B4-BE49-F238E27FC236}">
                  <a16:creationId xmlns:a16="http://schemas.microsoft.com/office/drawing/2014/main" id="{2DF2079A-C5A7-244C-114F-3D62B4BE6651}"/>
                </a:ext>
              </a:extLst>
            </p:cNvPr>
            <p:cNvSpPr/>
            <p:nvPr/>
          </p:nvSpPr>
          <p:spPr>
            <a:xfrm>
              <a:off x="1195797" y="2412005"/>
              <a:ext cx="57921" cy="58675"/>
            </a:xfrm>
            <a:custGeom>
              <a:avLst/>
              <a:gdLst/>
              <a:ahLst/>
              <a:cxnLst/>
              <a:rect l="l" t="t" r="r" b="b"/>
              <a:pathLst>
                <a:path w="1856" h="1880" extrusionOk="0">
                  <a:moveTo>
                    <a:pt x="928" y="0"/>
                  </a:moveTo>
                  <a:cubicBezTo>
                    <a:pt x="426" y="0"/>
                    <a:pt x="0" y="426"/>
                    <a:pt x="0" y="928"/>
                  </a:cubicBezTo>
                  <a:cubicBezTo>
                    <a:pt x="0" y="1454"/>
                    <a:pt x="426" y="1880"/>
                    <a:pt x="928" y="1880"/>
                  </a:cubicBezTo>
                  <a:cubicBezTo>
                    <a:pt x="1454" y="1880"/>
                    <a:pt x="1855" y="1454"/>
                    <a:pt x="1855" y="928"/>
                  </a:cubicBezTo>
                  <a:cubicBezTo>
                    <a:pt x="1855" y="426"/>
                    <a:pt x="1454" y="0"/>
                    <a:pt x="92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51">
              <a:extLst>
                <a:ext uri="{FF2B5EF4-FFF2-40B4-BE49-F238E27FC236}">
                  <a16:creationId xmlns:a16="http://schemas.microsoft.com/office/drawing/2014/main" id="{C107F6FA-E5D4-419E-7447-06C386392AA6}"/>
                </a:ext>
              </a:extLst>
            </p:cNvPr>
            <p:cNvSpPr/>
            <p:nvPr/>
          </p:nvSpPr>
          <p:spPr>
            <a:xfrm>
              <a:off x="2106267" y="3168366"/>
              <a:ext cx="579617" cy="384101"/>
            </a:xfrm>
            <a:custGeom>
              <a:avLst/>
              <a:gdLst/>
              <a:ahLst/>
              <a:cxnLst/>
              <a:rect l="l" t="t" r="r" b="b"/>
              <a:pathLst>
                <a:path w="18573" h="12307" extrusionOk="0">
                  <a:moveTo>
                    <a:pt x="0" y="1"/>
                  </a:moveTo>
                  <a:lnTo>
                    <a:pt x="0" y="12307"/>
                  </a:lnTo>
                  <a:lnTo>
                    <a:pt x="18572" y="12307"/>
                  </a:lnTo>
                  <a:lnTo>
                    <a:pt x="18572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51">
              <a:extLst>
                <a:ext uri="{FF2B5EF4-FFF2-40B4-BE49-F238E27FC236}">
                  <a16:creationId xmlns:a16="http://schemas.microsoft.com/office/drawing/2014/main" id="{7BA2D65E-50B9-2914-5E22-44CDD0931093}"/>
                </a:ext>
              </a:extLst>
            </p:cNvPr>
            <p:cNvSpPr/>
            <p:nvPr/>
          </p:nvSpPr>
          <p:spPr>
            <a:xfrm>
              <a:off x="2103146" y="3165245"/>
              <a:ext cx="585858" cy="390343"/>
            </a:xfrm>
            <a:custGeom>
              <a:avLst/>
              <a:gdLst/>
              <a:ahLst/>
              <a:cxnLst/>
              <a:rect l="l" t="t" r="r" b="b"/>
              <a:pathLst>
                <a:path w="18773" h="12507" extrusionOk="0">
                  <a:moveTo>
                    <a:pt x="18572" y="201"/>
                  </a:moveTo>
                  <a:lnTo>
                    <a:pt x="18572" y="12307"/>
                  </a:lnTo>
                  <a:lnTo>
                    <a:pt x="201" y="12307"/>
                  </a:lnTo>
                  <a:lnTo>
                    <a:pt x="201" y="201"/>
                  </a:lnTo>
                  <a:close/>
                  <a:moveTo>
                    <a:pt x="0" y="1"/>
                  </a:moveTo>
                  <a:lnTo>
                    <a:pt x="0" y="12507"/>
                  </a:lnTo>
                  <a:lnTo>
                    <a:pt x="18772" y="12507"/>
                  </a:lnTo>
                  <a:lnTo>
                    <a:pt x="18772" y="12407"/>
                  </a:lnTo>
                  <a:lnTo>
                    <a:pt x="18772" y="1"/>
                  </a:lnTo>
                  <a:close/>
                </a:path>
              </a:pathLst>
            </a:custGeom>
            <a:solidFill>
              <a:srgbClr val="FBFD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51">
              <a:extLst>
                <a:ext uri="{FF2B5EF4-FFF2-40B4-BE49-F238E27FC236}">
                  <a16:creationId xmlns:a16="http://schemas.microsoft.com/office/drawing/2014/main" id="{CBFC1034-D587-3EA0-C84B-B5128E5CF789}"/>
                </a:ext>
              </a:extLst>
            </p:cNvPr>
            <p:cNvSpPr/>
            <p:nvPr/>
          </p:nvSpPr>
          <p:spPr>
            <a:xfrm>
              <a:off x="2222803" y="3417106"/>
              <a:ext cx="346528" cy="129896"/>
            </a:xfrm>
            <a:custGeom>
              <a:avLst/>
              <a:gdLst/>
              <a:ahLst/>
              <a:cxnLst/>
              <a:rect l="l" t="t" r="r" b="b"/>
              <a:pathLst>
                <a:path w="11104" h="4162" extrusionOk="0">
                  <a:moveTo>
                    <a:pt x="2181" y="1"/>
                  </a:moveTo>
                  <a:cubicBezTo>
                    <a:pt x="978" y="1"/>
                    <a:pt x="1" y="978"/>
                    <a:pt x="1" y="2181"/>
                  </a:cubicBezTo>
                  <a:lnTo>
                    <a:pt x="1" y="4161"/>
                  </a:lnTo>
                  <a:lnTo>
                    <a:pt x="11104" y="4161"/>
                  </a:lnTo>
                  <a:lnTo>
                    <a:pt x="11104" y="2181"/>
                  </a:lnTo>
                  <a:cubicBezTo>
                    <a:pt x="11104" y="978"/>
                    <a:pt x="10126" y="1"/>
                    <a:pt x="892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51">
              <a:extLst>
                <a:ext uri="{FF2B5EF4-FFF2-40B4-BE49-F238E27FC236}">
                  <a16:creationId xmlns:a16="http://schemas.microsoft.com/office/drawing/2014/main" id="{9C8794A5-6BC8-FEE5-0D7F-0F41682A466C}"/>
                </a:ext>
              </a:extLst>
            </p:cNvPr>
            <p:cNvSpPr/>
            <p:nvPr/>
          </p:nvSpPr>
          <p:spPr>
            <a:xfrm>
              <a:off x="2331536" y="3354531"/>
              <a:ext cx="128294" cy="115040"/>
            </a:xfrm>
            <a:custGeom>
              <a:avLst/>
              <a:gdLst/>
              <a:ahLst/>
              <a:cxnLst/>
              <a:rect l="l" t="t" r="r" b="b"/>
              <a:pathLst>
                <a:path w="4111" h="3686" extrusionOk="0">
                  <a:moveTo>
                    <a:pt x="602" y="1"/>
                  </a:moveTo>
                  <a:lnTo>
                    <a:pt x="1" y="2758"/>
                  </a:lnTo>
                  <a:cubicBezTo>
                    <a:pt x="1" y="3084"/>
                    <a:pt x="527" y="3685"/>
                    <a:pt x="2056" y="3685"/>
                  </a:cubicBezTo>
                  <a:cubicBezTo>
                    <a:pt x="3610" y="3685"/>
                    <a:pt x="4111" y="3084"/>
                    <a:pt x="4111" y="2758"/>
                  </a:cubicBezTo>
                  <a:lnTo>
                    <a:pt x="3509" y="1"/>
                  </a:lnTo>
                  <a:close/>
                </a:path>
              </a:pathLst>
            </a:custGeom>
            <a:solidFill>
              <a:srgbClr val="B645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51">
              <a:extLst>
                <a:ext uri="{FF2B5EF4-FFF2-40B4-BE49-F238E27FC236}">
                  <a16:creationId xmlns:a16="http://schemas.microsoft.com/office/drawing/2014/main" id="{53C79EB0-F85F-41DE-8DB0-15AC07A4B6FC}"/>
                </a:ext>
              </a:extLst>
            </p:cNvPr>
            <p:cNvSpPr/>
            <p:nvPr/>
          </p:nvSpPr>
          <p:spPr>
            <a:xfrm>
              <a:off x="2331536" y="3354531"/>
              <a:ext cx="103266" cy="115040"/>
            </a:xfrm>
            <a:custGeom>
              <a:avLst/>
              <a:gdLst/>
              <a:ahLst/>
              <a:cxnLst/>
              <a:rect l="l" t="t" r="r" b="b"/>
              <a:pathLst>
                <a:path w="3309" h="3686" extrusionOk="0">
                  <a:moveTo>
                    <a:pt x="602" y="1"/>
                  </a:moveTo>
                  <a:lnTo>
                    <a:pt x="1" y="2758"/>
                  </a:lnTo>
                  <a:cubicBezTo>
                    <a:pt x="1" y="3109"/>
                    <a:pt x="527" y="3685"/>
                    <a:pt x="2056" y="3685"/>
                  </a:cubicBezTo>
                  <a:lnTo>
                    <a:pt x="2056" y="2883"/>
                  </a:lnTo>
                  <a:cubicBezTo>
                    <a:pt x="2056" y="2131"/>
                    <a:pt x="2482" y="1229"/>
                    <a:pt x="3309" y="627"/>
                  </a:cubicBezTo>
                  <a:lnTo>
                    <a:pt x="3309" y="1"/>
                  </a:lnTo>
                  <a:close/>
                </a:path>
              </a:pathLst>
            </a:custGeom>
            <a:solidFill>
              <a:srgbClr val="8534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51">
              <a:extLst>
                <a:ext uri="{FF2B5EF4-FFF2-40B4-BE49-F238E27FC236}">
                  <a16:creationId xmlns:a16="http://schemas.microsoft.com/office/drawing/2014/main" id="{705D7E06-AA9E-3F4A-5D33-594932D08E80}"/>
                </a:ext>
              </a:extLst>
            </p:cNvPr>
            <p:cNvSpPr/>
            <p:nvPr/>
          </p:nvSpPr>
          <p:spPr>
            <a:xfrm>
              <a:off x="2319802" y="3211404"/>
              <a:ext cx="152542" cy="151774"/>
            </a:xfrm>
            <a:custGeom>
              <a:avLst/>
              <a:gdLst/>
              <a:ahLst/>
              <a:cxnLst/>
              <a:rect l="l" t="t" r="r" b="b"/>
              <a:pathLst>
                <a:path w="4888" h="4863" extrusionOk="0">
                  <a:moveTo>
                    <a:pt x="2432" y="0"/>
                  </a:moveTo>
                  <a:cubicBezTo>
                    <a:pt x="1103" y="0"/>
                    <a:pt x="1" y="1078"/>
                    <a:pt x="1" y="2431"/>
                  </a:cubicBezTo>
                  <a:cubicBezTo>
                    <a:pt x="1" y="3785"/>
                    <a:pt x="1103" y="4863"/>
                    <a:pt x="2432" y="4863"/>
                  </a:cubicBezTo>
                  <a:cubicBezTo>
                    <a:pt x="3785" y="4863"/>
                    <a:pt x="4888" y="3785"/>
                    <a:pt x="4888" y="2431"/>
                  </a:cubicBezTo>
                  <a:cubicBezTo>
                    <a:pt x="4888" y="1078"/>
                    <a:pt x="3785" y="0"/>
                    <a:pt x="2432" y="0"/>
                  </a:cubicBezTo>
                  <a:close/>
                </a:path>
              </a:pathLst>
            </a:custGeom>
            <a:solidFill>
              <a:srgbClr val="F3A9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51">
              <a:extLst>
                <a:ext uri="{FF2B5EF4-FFF2-40B4-BE49-F238E27FC236}">
                  <a16:creationId xmlns:a16="http://schemas.microsoft.com/office/drawing/2014/main" id="{219893A4-CF1F-8858-1EC3-301B3C4D9AB0}"/>
                </a:ext>
              </a:extLst>
            </p:cNvPr>
            <p:cNvSpPr/>
            <p:nvPr/>
          </p:nvSpPr>
          <p:spPr>
            <a:xfrm>
              <a:off x="2300265" y="3287836"/>
              <a:ext cx="190865" cy="41135"/>
            </a:xfrm>
            <a:custGeom>
              <a:avLst/>
              <a:gdLst/>
              <a:ahLst/>
              <a:cxnLst/>
              <a:rect l="l" t="t" r="r" b="b"/>
              <a:pathLst>
                <a:path w="6116" h="1318" extrusionOk="0">
                  <a:moveTo>
                    <a:pt x="642" y="1"/>
                  </a:moveTo>
                  <a:cubicBezTo>
                    <a:pt x="612" y="1"/>
                    <a:pt x="582" y="3"/>
                    <a:pt x="551" y="8"/>
                  </a:cubicBezTo>
                  <a:cubicBezTo>
                    <a:pt x="226" y="83"/>
                    <a:pt x="0" y="409"/>
                    <a:pt x="75" y="759"/>
                  </a:cubicBezTo>
                  <a:cubicBezTo>
                    <a:pt x="121" y="1100"/>
                    <a:pt x="393" y="1318"/>
                    <a:pt x="686" y="1318"/>
                  </a:cubicBezTo>
                  <a:cubicBezTo>
                    <a:pt x="716" y="1318"/>
                    <a:pt x="747" y="1315"/>
                    <a:pt x="777" y="1311"/>
                  </a:cubicBezTo>
                  <a:cubicBezTo>
                    <a:pt x="1128" y="1261"/>
                    <a:pt x="1328" y="910"/>
                    <a:pt x="1278" y="559"/>
                  </a:cubicBezTo>
                  <a:cubicBezTo>
                    <a:pt x="1210" y="218"/>
                    <a:pt x="936" y="1"/>
                    <a:pt x="642" y="1"/>
                  </a:cubicBezTo>
                  <a:close/>
                  <a:moveTo>
                    <a:pt x="5498" y="1"/>
                  </a:moveTo>
                  <a:cubicBezTo>
                    <a:pt x="5205" y="1"/>
                    <a:pt x="4930" y="218"/>
                    <a:pt x="4862" y="559"/>
                  </a:cubicBezTo>
                  <a:cubicBezTo>
                    <a:pt x="4812" y="910"/>
                    <a:pt x="5013" y="1261"/>
                    <a:pt x="5338" y="1311"/>
                  </a:cubicBezTo>
                  <a:cubicBezTo>
                    <a:pt x="5369" y="1315"/>
                    <a:pt x="5399" y="1318"/>
                    <a:pt x="5429" y="1318"/>
                  </a:cubicBezTo>
                  <a:cubicBezTo>
                    <a:pt x="5723" y="1318"/>
                    <a:pt x="5997" y="1100"/>
                    <a:pt x="6065" y="759"/>
                  </a:cubicBezTo>
                  <a:cubicBezTo>
                    <a:pt x="6115" y="409"/>
                    <a:pt x="5915" y="83"/>
                    <a:pt x="5589" y="8"/>
                  </a:cubicBezTo>
                  <a:cubicBezTo>
                    <a:pt x="5559" y="3"/>
                    <a:pt x="5529" y="1"/>
                    <a:pt x="5498" y="1"/>
                  </a:cubicBezTo>
                  <a:close/>
                </a:path>
              </a:pathLst>
            </a:custGeom>
            <a:solidFill>
              <a:srgbClr val="8534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51">
              <a:extLst>
                <a:ext uri="{FF2B5EF4-FFF2-40B4-BE49-F238E27FC236}">
                  <a16:creationId xmlns:a16="http://schemas.microsoft.com/office/drawing/2014/main" id="{DA3D1ACD-A46A-AFEC-92CF-DAD237BBCDA1}"/>
                </a:ext>
              </a:extLst>
            </p:cNvPr>
            <p:cNvSpPr/>
            <p:nvPr/>
          </p:nvSpPr>
          <p:spPr>
            <a:xfrm>
              <a:off x="2320582" y="3217646"/>
              <a:ext cx="150982" cy="176024"/>
            </a:xfrm>
            <a:custGeom>
              <a:avLst/>
              <a:gdLst/>
              <a:ahLst/>
              <a:cxnLst/>
              <a:rect l="l" t="t" r="r" b="b"/>
              <a:pathLst>
                <a:path w="4838" h="5640" extrusionOk="0">
                  <a:moveTo>
                    <a:pt x="2407" y="1"/>
                  </a:moveTo>
                  <a:cubicBezTo>
                    <a:pt x="1229" y="1"/>
                    <a:pt x="201" y="928"/>
                    <a:pt x="126" y="2131"/>
                  </a:cubicBezTo>
                  <a:cubicBezTo>
                    <a:pt x="126" y="2307"/>
                    <a:pt x="76" y="2958"/>
                    <a:pt x="76" y="3134"/>
                  </a:cubicBezTo>
                  <a:cubicBezTo>
                    <a:pt x="1" y="4487"/>
                    <a:pt x="1053" y="5640"/>
                    <a:pt x="2407" y="5640"/>
                  </a:cubicBezTo>
                  <a:cubicBezTo>
                    <a:pt x="3785" y="5640"/>
                    <a:pt x="4838" y="4487"/>
                    <a:pt x="4763" y="3134"/>
                  </a:cubicBezTo>
                  <a:cubicBezTo>
                    <a:pt x="4738" y="2958"/>
                    <a:pt x="4713" y="2307"/>
                    <a:pt x="4687" y="2131"/>
                  </a:cubicBezTo>
                  <a:cubicBezTo>
                    <a:pt x="4637" y="928"/>
                    <a:pt x="3610" y="1"/>
                    <a:pt x="2407" y="1"/>
                  </a:cubicBezTo>
                  <a:close/>
                </a:path>
              </a:pathLst>
            </a:custGeom>
            <a:solidFill>
              <a:srgbClr val="B645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51">
              <a:extLst>
                <a:ext uri="{FF2B5EF4-FFF2-40B4-BE49-F238E27FC236}">
                  <a16:creationId xmlns:a16="http://schemas.microsoft.com/office/drawing/2014/main" id="{AABE0700-F8D5-0FC0-A4F5-D7F408B80DC9}"/>
                </a:ext>
              </a:extLst>
            </p:cNvPr>
            <p:cNvSpPr/>
            <p:nvPr/>
          </p:nvSpPr>
          <p:spPr>
            <a:xfrm>
              <a:off x="2358907" y="3298229"/>
              <a:ext cx="74336" cy="9425"/>
            </a:xfrm>
            <a:custGeom>
              <a:avLst/>
              <a:gdLst/>
              <a:ahLst/>
              <a:cxnLst/>
              <a:rect l="l" t="t" r="r" b="b"/>
              <a:pathLst>
                <a:path w="2382" h="302" extrusionOk="0">
                  <a:moveTo>
                    <a:pt x="151" y="0"/>
                  </a:moveTo>
                  <a:cubicBezTo>
                    <a:pt x="76" y="0"/>
                    <a:pt x="1" y="50"/>
                    <a:pt x="1" y="151"/>
                  </a:cubicBezTo>
                  <a:cubicBezTo>
                    <a:pt x="1" y="226"/>
                    <a:pt x="76" y="301"/>
                    <a:pt x="151" y="301"/>
                  </a:cubicBezTo>
                  <a:cubicBezTo>
                    <a:pt x="251" y="301"/>
                    <a:pt x="327" y="226"/>
                    <a:pt x="327" y="151"/>
                  </a:cubicBezTo>
                  <a:cubicBezTo>
                    <a:pt x="327" y="50"/>
                    <a:pt x="251" y="0"/>
                    <a:pt x="151" y="0"/>
                  </a:cubicBezTo>
                  <a:close/>
                  <a:moveTo>
                    <a:pt x="2206" y="0"/>
                  </a:moveTo>
                  <a:cubicBezTo>
                    <a:pt x="2131" y="0"/>
                    <a:pt x="2056" y="50"/>
                    <a:pt x="2056" y="151"/>
                  </a:cubicBezTo>
                  <a:cubicBezTo>
                    <a:pt x="2056" y="226"/>
                    <a:pt x="2131" y="301"/>
                    <a:pt x="2206" y="301"/>
                  </a:cubicBezTo>
                  <a:cubicBezTo>
                    <a:pt x="2307" y="301"/>
                    <a:pt x="2382" y="226"/>
                    <a:pt x="2382" y="151"/>
                  </a:cubicBezTo>
                  <a:cubicBezTo>
                    <a:pt x="2382" y="50"/>
                    <a:pt x="2307" y="0"/>
                    <a:pt x="2206" y="0"/>
                  </a:cubicBezTo>
                  <a:close/>
                </a:path>
              </a:pathLst>
            </a:custGeom>
            <a:solidFill>
              <a:srgbClr val="322B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51">
              <a:extLst>
                <a:ext uri="{FF2B5EF4-FFF2-40B4-BE49-F238E27FC236}">
                  <a16:creationId xmlns:a16="http://schemas.microsoft.com/office/drawing/2014/main" id="{665D2C0F-E24D-3363-85C8-74E8E9D49D7E}"/>
                </a:ext>
              </a:extLst>
            </p:cNvPr>
            <p:cNvSpPr/>
            <p:nvPr/>
          </p:nvSpPr>
          <p:spPr>
            <a:xfrm>
              <a:off x="2344831" y="3281906"/>
              <a:ext cx="102485" cy="10861"/>
            </a:xfrm>
            <a:custGeom>
              <a:avLst/>
              <a:gdLst/>
              <a:ahLst/>
              <a:cxnLst/>
              <a:rect l="l" t="t" r="r" b="b"/>
              <a:pathLst>
                <a:path w="3284" h="348" extrusionOk="0">
                  <a:moveTo>
                    <a:pt x="3165" y="327"/>
                  </a:moveTo>
                  <a:lnTo>
                    <a:pt x="3165" y="327"/>
                  </a:lnTo>
                  <a:cubicBezTo>
                    <a:pt x="3171" y="332"/>
                    <a:pt x="3174" y="334"/>
                    <a:pt x="3175" y="334"/>
                  </a:cubicBezTo>
                  <a:cubicBezTo>
                    <a:pt x="3175" y="334"/>
                    <a:pt x="3171" y="332"/>
                    <a:pt x="3165" y="327"/>
                  </a:cubicBezTo>
                  <a:close/>
                  <a:moveTo>
                    <a:pt x="775" y="0"/>
                  </a:moveTo>
                  <a:cubicBezTo>
                    <a:pt x="337" y="0"/>
                    <a:pt x="47" y="198"/>
                    <a:pt x="26" y="198"/>
                  </a:cubicBezTo>
                  <a:lnTo>
                    <a:pt x="1" y="323"/>
                  </a:lnTo>
                  <a:lnTo>
                    <a:pt x="76" y="348"/>
                  </a:lnTo>
                  <a:lnTo>
                    <a:pt x="101" y="323"/>
                  </a:lnTo>
                  <a:lnTo>
                    <a:pt x="101" y="323"/>
                  </a:lnTo>
                  <a:cubicBezTo>
                    <a:pt x="93" y="331"/>
                    <a:pt x="90" y="334"/>
                    <a:pt x="92" y="334"/>
                  </a:cubicBezTo>
                  <a:cubicBezTo>
                    <a:pt x="105" y="334"/>
                    <a:pt x="345" y="169"/>
                    <a:pt x="726" y="169"/>
                  </a:cubicBezTo>
                  <a:cubicBezTo>
                    <a:pt x="811" y="169"/>
                    <a:pt x="904" y="177"/>
                    <a:pt x="1003" y="198"/>
                  </a:cubicBezTo>
                  <a:cubicBezTo>
                    <a:pt x="1053" y="198"/>
                    <a:pt x="1103" y="172"/>
                    <a:pt x="1103" y="122"/>
                  </a:cubicBezTo>
                  <a:cubicBezTo>
                    <a:pt x="1103" y="72"/>
                    <a:pt x="1078" y="47"/>
                    <a:pt x="1028" y="22"/>
                  </a:cubicBezTo>
                  <a:cubicBezTo>
                    <a:pt x="940" y="7"/>
                    <a:pt x="855" y="0"/>
                    <a:pt x="775" y="0"/>
                  </a:cubicBezTo>
                  <a:close/>
                  <a:moveTo>
                    <a:pt x="2494" y="0"/>
                  </a:moveTo>
                  <a:cubicBezTo>
                    <a:pt x="2412" y="0"/>
                    <a:pt x="2324" y="7"/>
                    <a:pt x="2231" y="22"/>
                  </a:cubicBezTo>
                  <a:cubicBezTo>
                    <a:pt x="2206" y="47"/>
                    <a:pt x="2181" y="72"/>
                    <a:pt x="2181" y="122"/>
                  </a:cubicBezTo>
                  <a:cubicBezTo>
                    <a:pt x="2181" y="172"/>
                    <a:pt x="2231" y="198"/>
                    <a:pt x="2281" y="198"/>
                  </a:cubicBezTo>
                  <a:cubicBezTo>
                    <a:pt x="2380" y="177"/>
                    <a:pt x="2473" y="169"/>
                    <a:pt x="2559" y="169"/>
                  </a:cubicBezTo>
                  <a:cubicBezTo>
                    <a:pt x="2892" y="169"/>
                    <a:pt x="3116" y="296"/>
                    <a:pt x="3165" y="327"/>
                  </a:cubicBezTo>
                  <a:lnTo>
                    <a:pt x="3165" y="327"/>
                  </a:lnTo>
                  <a:cubicBezTo>
                    <a:pt x="3163" y="326"/>
                    <a:pt x="3161" y="325"/>
                    <a:pt x="3159" y="323"/>
                  </a:cubicBezTo>
                  <a:lnTo>
                    <a:pt x="3159" y="323"/>
                  </a:lnTo>
                  <a:lnTo>
                    <a:pt x="3209" y="348"/>
                  </a:lnTo>
                  <a:lnTo>
                    <a:pt x="3284" y="323"/>
                  </a:lnTo>
                  <a:lnTo>
                    <a:pt x="3259" y="198"/>
                  </a:lnTo>
                  <a:cubicBezTo>
                    <a:pt x="3238" y="198"/>
                    <a:pt x="2947" y="0"/>
                    <a:pt x="2494" y="0"/>
                  </a:cubicBezTo>
                  <a:close/>
                </a:path>
              </a:pathLst>
            </a:custGeom>
            <a:solidFill>
              <a:srgbClr val="322B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51">
              <a:extLst>
                <a:ext uri="{FF2B5EF4-FFF2-40B4-BE49-F238E27FC236}">
                  <a16:creationId xmlns:a16="http://schemas.microsoft.com/office/drawing/2014/main" id="{EB02A202-9EA5-D422-54A6-B1C8936AE361}"/>
                </a:ext>
              </a:extLst>
            </p:cNvPr>
            <p:cNvSpPr/>
            <p:nvPr/>
          </p:nvSpPr>
          <p:spPr>
            <a:xfrm>
              <a:off x="2383157" y="3284153"/>
              <a:ext cx="21159" cy="40698"/>
            </a:xfrm>
            <a:custGeom>
              <a:avLst/>
              <a:gdLst/>
              <a:ahLst/>
              <a:cxnLst/>
              <a:rect l="l" t="t" r="r" b="b"/>
              <a:pathLst>
                <a:path w="678" h="1304" extrusionOk="0">
                  <a:moveTo>
                    <a:pt x="402" y="0"/>
                  </a:moveTo>
                  <a:lnTo>
                    <a:pt x="377" y="201"/>
                  </a:lnTo>
                  <a:cubicBezTo>
                    <a:pt x="377" y="276"/>
                    <a:pt x="352" y="351"/>
                    <a:pt x="327" y="401"/>
                  </a:cubicBezTo>
                  <a:cubicBezTo>
                    <a:pt x="327" y="401"/>
                    <a:pt x="51" y="928"/>
                    <a:pt x="26" y="1003"/>
                  </a:cubicBezTo>
                  <a:cubicBezTo>
                    <a:pt x="1" y="1053"/>
                    <a:pt x="1" y="1128"/>
                    <a:pt x="26" y="1178"/>
                  </a:cubicBezTo>
                  <a:cubicBezTo>
                    <a:pt x="51" y="1253"/>
                    <a:pt x="101" y="1303"/>
                    <a:pt x="201" y="1303"/>
                  </a:cubicBezTo>
                  <a:cubicBezTo>
                    <a:pt x="327" y="1303"/>
                    <a:pt x="627" y="1228"/>
                    <a:pt x="677" y="1228"/>
                  </a:cubicBezTo>
                  <a:lnTo>
                    <a:pt x="677" y="1203"/>
                  </a:lnTo>
                  <a:lnTo>
                    <a:pt x="201" y="1203"/>
                  </a:lnTo>
                  <a:cubicBezTo>
                    <a:pt x="126" y="1203"/>
                    <a:pt x="101" y="1128"/>
                    <a:pt x="126" y="1103"/>
                  </a:cubicBezTo>
                  <a:lnTo>
                    <a:pt x="377" y="426"/>
                  </a:lnTo>
                  <a:cubicBezTo>
                    <a:pt x="402" y="351"/>
                    <a:pt x="427" y="276"/>
                    <a:pt x="427" y="201"/>
                  </a:cubicBezTo>
                  <a:lnTo>
                    <a:pt x="427" y="0"/>
                  </a:lnTo>
                  <a:close/>
                </a:path>
              </a:pathLst>
            </a:custGeom>
            <a:solidFill>
              <a:srgbClr val="8534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51">
              <a:extLst>
                <a:ext uri="{FF2B5EF4-FFF2-40B4-BE49-F238E27FC236}">
                  <a16:creationId xmlns:a16="http://schemas.microsoft.com/office/drawing/2014/main" id="{DAC0ADC1-710F-ECB2-2696-40F9144721CF}"/>
                </a:ext>
              </a:extLst>
            </p:cNvPr>
            <p:cNvSpPr/>
            <p:nvPr/>
          </p:nvSpPr>
          <p:spPr>
            <a:xfrm>
              <a:off x="2372202" y="3335431"/>
              <a:ext cx="46718" cy="27746"/>
            </a:xfrm>
            <a:custGeom>
              <a:avLst/>
              <a:gdLst/>
              <a:ahLst/>
              <a:cxnLst/>
              <a:rect l="l" t="t" r="r" b="b"/>
              <a:pathLst>
                <a:path w="1497" h="889" extrusionOk="0">
                  <a:moveTo>
                    <a:pt x="49" y="1"/>
                  </a:moveTo>
                  <a:cubicBezTo>
                    <a:pt x="26" y="1"/>
                    <a:pt x="1" y="19"/>
                    <a:pt x="1" y="36"/>
                  </a:cubicBezTo>
                  <a:cubicBezTo>
                    <a:pt x="1" y="312"/>
                    <a:pt x="76" y="889"/>
                    <a:pt x="753" y="889"/>
                  </a:cubicBezTo>
                  <a:cubicBezTo>
                    <a:pt x="1003" y="889"/>
                    <a:pt x="1179" y="813"/>
                    <a:pt x="1279" y="713"/>
                  </a:cubicBezTo>
                  <a:cubicBezTo>
                    <a:pt x="1497" y="519"/>
                    <a:pt x="1317" y="186"/>
                    <a:pt x="1034" y="186"/>
                  </a:cubicBezTo>
                  <a:cubicBezTo>
                    <a:pt x="1024" y="186"/>
                    <a:pt x="1014" y="186"/>
                    <a:pt x="1003" y="187"/>
                  </a:cubicBezTo>
                  <a:lnTo>
                    <a:pt x="753" y="187"/>
                  </a:lnTo>
                  <a:cubicBezTo>
                    <a:pt x="427" y="187"/>
                    <a:pt x="201" y="162"/>
                    <a:pt x="76" y="11"/>
                  </a:cubicBezTo>
                  <a:cubicBezTo>
                    <a:pt x="69" y="4"/>
                    <a:pt x="59" y="1"/>
                    <a:pt x="49" y="1"/>
                  </a:cubicBezTo>
                  <a:close/>
                </a:path>
              </a:pathLst>
            </a:custGeom>
            <a:solidFill>
              <a:srgbClr val="322B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51">
              <a:extLst>
                <a:ext uri="{FF2B5EF4-FFF2-40B4-BE49-F238E27FC236}">
                  <a16:creationId xmlns:a16="http://schemas.microsoft.com/office/drawing/2014/main" id="{F80F6EC0-659C-8CFE-41F9-347C884EC2BE}"/>
                </a:ext>
              </a:extLst>
            </p:cNvPr>
            <p:cNvSpPr/>
            <p:nvPr/>
          </p:nvSpPr>
          <p:spPr>
            <a:xfrm>
              <a:off x="2380036" y="3348289"/>
              <a:ext cx="31301" cy="13327"/>
            </a:xfrm>
            <a:custGeom>
              <a:avLst/>
              <a:gdLst/>
              <a:ahLst/>
              <a:cxnLst/>
              <a:rect l="l" t="t" r="r" b="b"/>
              <a:pathLst>
                <a:path w="1003" h="427" extrusionOk="0">
                  <a:moveTo>
                    <a:pt x="502" y="0"/>
                  </a:moveTo>
                  <a:cubicBezTo>
                    <a:pt x="276" y="0"/>
                    <a:pt x="76" y="76"/>
                    <a:pt x="0" y="201"/>
                  </a:cubicBezTo>
                  <a:cubicBezTo>
                    <a:pt x="101" y="326"/>
                    <a:pt x="251" y="426"/>
                    <a:pt x="502" y="426"/>
                  </a:cubicBezTo>
                  <a:cubicBezTo>
                    <a:pt x="702" y="426"/>
                    <a:pt x="853" y="376"/>
                    <a:pt x="953" y="276"/>
                  </a:cubicBezTo>
                  <a:lnTo>
                    <a:pt x="1003" y="176"/>
                  </a:lnTo>
                  <a:cubicBezTo>
                    <a:pt x="928" y="76"/>
                    <a:pt x="727" y="0"/>
                    <a:pt x="502" y="0"/>
                  </a:cubicBezTo>
                  <a:close/>
                </a:path>
              </a:pathLst>
            </a:custGeom>
            <a:solidFill>
              <a:srgbClr val="D260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51">
              <a:extLst>
                <a:ext uri="{FF2B5EF4-FFF2-40B4-BE49-F238E27FC236}">
                  <a16:creationId xmlns:a16="http://schemas.microsoft.com/office/drawing/2014/main" id="{47601A9B-AA4D-97AB-B2F1-4342F64A33D9}"/>
                </a:ext>
              </a:extLst>
            </p:cNvPr>
            <p:cNvSpPr/>
            <p:nvPr/>
          </p:nvSpPr>
          <p:spPr>
            <a:xfrm>
              <a:off x="2309627" y="3180881"/>
              <a:ext cx="185404" cy="136918"/>
            </a:xfrm>
            <a:custGeom>
              <a:avLst/>
              <a:gdLst/>
              <a:ahLst/>
              <a:cxnLst/>
              <a:rect l="l" t="t" r="r" b="b"/>
              <a:pathLst>
                <a:path w="5941" h="4387" extrusionOk="0">
                  <a:moveTo>
                    <a:pt x="5114" y="1"/>
                  </a:moveTo>
                  <a:cubicBezTo>
                    <a:pt x="5114" y="1"/>
                    <a:pt x="4849" y="265"/>
                    <a:pt x="3937" y="265"/>
                  </a:cubicBezTo>
                  <a:cubicBezTo>
                    <a:pt x="3625" y="265"/>
                    <a:pt x="3237" y="234"/>
                    <a:pt x="2758" y="151"/>
                  </a:cubicBezTo>
                  <a:cubicBezTo>
                    <a:pt x="2561" y="122"/>
                    <a:pt x="2379" y="108"/>
                    <a:pt x="2212" y="108"/>
                  </a:cubicBezTo>
                  <a:cubicBezTo>
                    <a:pt x="818" y="108"/>
                    <a:pt x="393" y="1054"/>
                    <a:pt x="527" y="1680"/>
                  </a:cubicBezTo>
                  <a:cubicBezTo>
                    <a:pt x="527" y="1680"/>
                    <a:pt x="1" y="2332"/>
                    <a:pt x="327" y="3409"/>
                  </a:cubicBezTo>
                  <a:lnTo>
                    <a:pt x="427" y="4312"/>
                  </a:lnTo>
                  <a:cubicBezTo>
                    <a:pt x="627" y="4312"/>
                    <a:pt x="803" y="4161"/>
                    <a:pt x="828" y="3961"/>
                  </a:cubicBezTo>
                  <a:lnTo>
                    <a:pt x="953" y="2683"/>
                  </a:lnTo>
                  <a:cubicBezTo>
                    <a:pt x="953" y="2683"/>
                    <a:pt x="992" y="2145"/>
                    <a:pt x="1606" y="2145"/>
                  </a:cubicBezTo>
                  <a:cubicBezTo>
                    <a:pt x="1693" y="2145"/>
                    <a:pt x="1793" y="2156"/>
                    <a:pt x="1906" y="2181"/>
                  </a:cubicBezTo>
                  <a:cubicBezTo>
                    <a:pt x="2430" y="2302"/>
                    <a:pt x="3068" y="2716"/>
                    <a:pt x="3833" y="2716"/>
                  </a:cubicBezTo>
                  <a:cubicBezTo>
                    <a:pt x="4018" y="2716"/>
                    <a:pt x="4211" y="2691"/>
                    <a:pt x="4412" y="2633"/>
                  </a:cubicBezTo>
                  <a:lnTo>
                    <a:pt x="4663" y="4036"/>
                  </a:lnTo>
                  <a:cubicBezTo>
                    <a:pt x="4713" y="4237"/>
                    <a:pt x="4888" y="4387"/>
                    <a:pt x="5089" y="4387"/>
                  </a:cubicBezTo>
                  <a:lnTo>
                    <a:pt x="5114" y="4387"/>
                  </a:lnTo>
                  <a:lnTo>
                    <a:pt x="5214" y="3409"/>
                  </a:lnTo>
                  <a:cubicBezTo>
                    <a:pt x="5214" y="3409"/>
                    <a:pt x="5490" y="2783"/>
                    <a:pt x="5114" y="2031"/>
                  </a:cubicBezTo>
                  <a:cubicBezTo>
                    <a:pt x="5114" y="2031"/>
                    <a:pt x="5941" y="1179"/>
                    <a:pt x="5114" y="1"/>
                  </a:cubicBezTo>
                  <a:close/>
                </a:path>
              </a:pathLst>
            </a:custGeom>
            <a:solidFill>
              <a:srgbClr val="322B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51">
              <a:extLst>
                <a:ext uri="{FF2B5EF4-FFF2-40B4-BE49-F238E27FC236}">
                  <a16:creationId xmlns:a16="http://schemas.microsoft.com/office/drawing/2014/main" id="{1B6A56CA-7498-2794-4483-1BC7256CD04C}"/>
                </a:ext>
              </a:extLst>
            </p:cNvPr>
            <p:cNvSpPr/>
            <p:nvPr/>
          </p:nvSpPr>
          <p:spPr>
            <a:xfrm>
              <a:off x="2313560" y="2999429"/>
              <a:ext cx="165056" cy="210449"/>
            </a:xfrm>
            <a:custGeom>
              <a:avLst/>
              <a:gdLst/>
              <a:ahLst/>
              <a:cxnLst/>
              <a:rect l="l" t="t" r="r" b="b"/>
              <a:pathLst>
                <a:path w="5289" h="6743" extrusionOk="0">
                  <a:moveTo>
                    <a:pt x="2632" y="0"/>
                  </a:moveTo>
                  <a:cubicBezTo>
                    <a:pt x="1178" y="0"/>
                    <a:pt x="0" y="1178"/>
                    <a:pt x="0" y="2657"/>
                  </a:cubicBezTo>
                  <a:cubicBezTo>
                    <a:pt x="0" y="4712"/>
                    <a:pt x="2632" y="6742"/>
                    <a:pt x="2632" y="6742"/>
                  </a:cubicBezTo>
                  <a:cubicBezTo>
                    <a:pt x="2632" y="6742"/>
                    <a:pt x="5288" y="4712"/>
                    <a:pt x="5288" y="2657"/>
                  </a:cubicBezTo>
                  <a:cubicBezTo>
                    <a:pt x="5288" y="1178"/>
                    <a:pt x="4110" y="0"/>
                    <a:pt x="26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51">
              <a:extLst>
                <a:ext uri="{FF2B5EF4-FFF2-40B4-BE49-F238E27FC236}">
                  <a16:creationId xmlns:a16="http://schemas.microsoft.com/office/drawing/2014/main" id="{96D71DAA-2422-5827-57AD-D870F29C20E5}"/>
                </a:ext>
              </a:extLst>
            </p:cNvPr>
            <p:cNvSpPr/>
            <p:nvPr/>
          </p:nvSpPr>
          <p:spPr>
            <a:xfrm>
              <a:off x="2366740" y="3048709"/>
              <a:ext cx="58701" cy="57895"/>
            </a:xfrm>
            <a:custGeom>
              <a:avLst/>
              <a:gdLst/>
              <a:ahLst/>
              <a:cxnLst/>
              <a:rect l="l" t="t" r="r" b="b"/>
              <a:pathLst>
                <a:path w="1881" h="1855" extrusionOk="0">
                  <a:moveTo>
                    <a:pt x="928" y="0"/>
                  </a:moveTo>
                  <a:cubicBezTo>
                    <a:pt x="426" y="0"/>
                    <a:pt x="0" y="401"/>
                    <a:pt x="0" y="928"/>
                  </a:cubicBezTo>
                  <a:cubicBezTo>
                    <a:pt x="0" y="1454"/>
                    <a:pt x="426" y="1855"/>
                    <a:pt x="928" y="1855"/>
                  </a:cubicBezTo>
                  <a:cubicBezTo>
                    <a:pt x="1454" y="1855"/>
                    <a:pt x="1880" y="1454"/>
                    <a:pt x="1880" y="928"/>
                  </a:cubicBezTo>
                  <a:cubicBezTo>
                    <a:pt x="1880" y="401"/>
                    <a:pt x="1454" y="0"/>
                    <a:pt x="92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51">
              <a:extLst>
                <a:ext uri="{FF2B5EF4-FFF2-40B4-BE49-F238E27FC236}">
                  <a16:creationId xmlns:a16="http://schemas.microsoft.com/office/drawing/2014/main" id="{EFEAB6CD-6548-77AA-AAFC-B17EA1E36CAC}"/>
                </a:ext>
              </a:extLst>
            </p:cNvPr>
            <p:cNvSpPr/>
            <p:nvPr/>
          </p:nvSpPr>
          <p:spPr>
            <a:xfrm>
              <a:off x="2526314" y="3062785"/>
              <a:ext cx="14106" cy="7865"/>
            </a:xfrm>
            <a:custGeom>
              <a:avLst/>
              <a:gdLst/>
              <a:ahLst/>
              <a:cxnLst/>
              <a:rect l="l" t="t" r="r" b="b"/>
              <a:pathLst>
                <a:path w="452" h="252" extrusionOk="0">
                  <a:moveTo>
                    <a:pt x="50" y="0"/>
                  </a:moveTo>
                  <a:lnTo>
                    <a:pt x="0" y="201"/>
                  </a:lnTo>
                  <a:cubicBezTo>
                    <a:pt x="151" y="226"/>
                    <a:pt x="301" y="251"/>
                    <a:pt x="426" y="251"/>
                  </a:cubicBezTo>
                  <a:lnTo>
                    <a:pt x="451" y="51"/>
                  </a:lnTo>
                  <a:cubicBezTo>
                    <a:pt x="326" y="26"/>
                    <a:pt x="176" y="26"/>
                    <a:pt x="50" y="0"/>
                  </a:cubicBezTo>
                  <a:close/>
                </a:path>
              </a:pathLst>
            </a:custGeom>
            <a:solidFill>
              <a:srgbClr val="322B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8F1C0F36-D0AB-7359-2BA1-75F83CF48C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7820" y="78449"/>
            <a:ext cx="2315942" cy="135904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C68AB9F-725B-F1C9-4902-830EC4244B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2916" y="3536208"/>
            <a:ext cx="3238781" cy="62489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5D499E8-7E15-9233-9BA8-FE71651F25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04915" y="2186622"/>
            <a:ext cx="2796782" cy="44199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0FC9CA83-58EB-A799-37AF-AAE35AA05C5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90472" y="70591"/>
            <a:ext cx="2511225" cy="137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18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4">
          <a:extLst>
            <a:ext uri="{FF2B5EF4-FFF2-40B4-BE49-F238E27FC236}">
              <a16:creationId xmlns:a16="http://schemas.microsoft.com/office/drawing/2014/main" id="{7822A596-22C0-0D60-D009-1D38E5EEA7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5" name="Google Shape;1125;p50">
            <a:extLst>
              <a:ext uri="{FF2B5EF4-FFF2-40B4-BE49-F238E27FC236}">
                <a16:creationId xmlns:a16="http://schemas.microsoft.com/office/drawing/2014/main" id="{479912AD-7D98-6982-CB40-8766C5C6CE7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5" y="1520313"/>
            <a:ext cx="7717800" cy="181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37481</a:t>
            </a:r>
            <a:endParaRPr dirty="0"/>
          </a:p>
        </p:txBody>
      </p:sp>
      <p:sp>
        <p:nvSpPr>
          <p:cNvPr id="1126" name="Google Shape;1126;p50">
            <a:extLst>
              <a:ext uri="{FF2B5EF4-FFF2-40B4-BE49-F238E27FC236}">
                <a16:creationId xmlns:a16="http://schemas.microsoft.com/office/drawing/2014/main" id="{BF00DFE1-9F30-7302-D4AA-75174022EAED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13100" y="3261600"/>
            <a:ext cx="77178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total code lines~~~</a:t>
            </a:r>
            <a:endParaRPr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5FEFA4A-AFAD-D002-E483-E2E902C64C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3369" y="700878"/>
            <a:ext cx="6081287" cy="3741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949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4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From prototype to product</a:t>
            </a:r>
            <a:endParaRPr dirty="0"/>
          </a:p>
        </p:txBody>
      </p:sp>
      <p:sp>
        <p:nvSpPr>
          <p:cNvPr id="605" name="Google Shape;605;p42"/>
          <p:cNvSpPr txBox="1">
            <a:spLocks noGrp="1"/>
          </p:cNvSpPr>
          <p:nvPr>
            <p:ph type="subTitle" idx="3"/>
          </p:nvPr>
        </p:nvSpPr>
        <p:spPr>
          <a:xfrm>
            <a:off x="1140073" y="1944190"/>
            <a:ext cx="3032700" cy="55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prototype</a:t>
            </a:r>
            <a:endParaRPr dirty="0"/>
          </a:p>
        </p:txBody>
      </p:sp>
      <p:sp>
        <p:nvSpPr>
          <p:cNvPr id="606" name="Google Shape;606;p42"/>
          <p:cNvSpPr txBox="1">
            <a:spLocks noGrp="1"/>
          </p:cNvSpPr>
          <p:nvPr>
            <p:ph type="subTitle" idx="4"/>
          </p:nvPr>
        </p:nvSpPr>
        <p:spPr>
          <a:xfrm>
            <a:off x="4962948" y="1944190"/>
            <a:ext cx="3032700" cy="55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product</a:t>
            </a:r>
            <a:endParaRPr dirty="0"/>
          </a:p>
        </p:txBody>
      </p:sp>
      <p:grpSp>
        <p:nvGrpSpPr>
          <p:cNvPr id="607" name="Google Shape;607;p42"/>
          <p:cNvGrpSpPr/>
          <p:nvPr/>
        </p:nvGrpSpPr>
        <p:grpSpPr>
          <a:xfrm>
            <a:off x="6087377" y="1373771"/>
            <a:ext cx="694073" cy="504230"/>
            <a:chOff x="6170579" y="2008311"/>
            <a:chExt cx="694073" cy="504230"/>
          </a:xfrm>
        </p:grpSpPr>
        <p:sp>
          <p:nvSpPr>
            <p:cNvPr id="608" name="Google Shape;608;p42"/>
            <p:cNvSpPr/>
            <p:nvPr/>
          </p:nvSpPr>
          <p:spPr>
            <a:xfrm>
              <a:off x="6204090" y="2008311"/>
              <a:ext cx="627049" cy="459536"/>
            </a:xfrm>
            <a:custGeom>
              <a:avLst/>
              <a:gdLst/>
              <a:ahLst/>
              <a:cxnLst/>
              <a:rect l="l" t="t" r="r" b="b"/>
              <a:pathLst>
                <a:path w="12892" h="9447" extrusionOk="0">
                  <a:moveTo>
                    <a:pt x="460" y="1"/>
                  </a:moveTo>
                  <a:cubicBezTo>
                    <a:pt x="211" y="1"/>
                    <a:pt x="0" y="212"/>
                    <a:pt x="0" y="460"/>
                  </a:cubicBezTo>
                  <a:lnTo>
                    <a:pt x="0" y="9447"/>
                  </a:lnTo>
                  <a:lnTo>
                    <a:pt x="12891" y="9447"/>
                  </a:lnTo>
                  <a:lnTo>
                    <a:pt x="12891" y="460"/>
                  </a:lnTo>
                  <a:cubicBezTo>
                    <a:pt x="12891" y="212"/>
                    <a:pt x="12690" y="11"/>
                    <a:pt x="124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42"/>
            <p:cNvSpPr/>
            <p:nvPr/>
          </p:nvSpPr>
          <p:spPr>
            <a:xfrm>
              <a:off x="6248740" y="2053500"/>
              <a:ext cx="537700" cy="358017"/>
            </a:xfrm>
            <a:custGeom>
              <a:avLst/>
              <a:gdLst/>
              <a:ahLst/>
              <a:cxnLst/>
              <a:rect l="l" t="t" r="r" b="b"/>
              <a:pathLst>
                <a:path w="11055" h="7360" extrusionOk="0">
                  <a:moveTo>
                    <a:pt x="231" y="0"/>
                  </a:moveTo>
                  <a:cubicBezTo>
                    <a:pt x="106" y="0"/>
                    <a:pt x="1" y="106"/>
                    <a:pt x="1" y="230"/>
                  </a:cubicBezTo>
                  <a:lnTo>
                    <a:pt x="1" y="7130"/>
                  </a:lnTo>
                  <a:cubicBezTo>
                    <a:pt x="1" y="7264"/>
                    <a:pt x="106" y="7360"/>
                    <a:pt x="231" y="7360"/>
                  </a:cubicBezTo>
                  <a:lnTo>
                    <a:pt x="10825" y="7360"/>
                  </a:lnTo>
                  <a:cubicBezTo>
                    <a:pt x="10949" y="7360"/>
                    <a:pt x="11055" y="7255"/>
                    <a:pt x="11055" y="7130"/>
                  </a:cubicBezTo>
                  <a:lnTo>
                    <a:pt x="11055" y="230"/>
                  </a:lnTo>
                  <a:cubicBezTo>
                    <a:pt x="11055" y="106"/>
                    <a:pt x="10949" y="0"/>
                    <a:pt x="108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42"/>
            <p:cNvSpPr/>
            <p:nvPr/>
          </p:nvSpPr>
          <p:spPr>
            <a:xfrm>
              <a:off x="6248740" y="2344431"/>
              <a:ext cx="313816" cy="67080"/>
            </a:xfrm>
            <a:custGeom>
              <a:avLst/>
              <a:gdLst/>
              <a:ahLst/>
              <a:cxnLst/>
              <a:rect l="l" t="t" r="r" b="b"/>
              <a:pathLst>
                <a:path w="6452" h="1379" extrusionOk="0">
                  <a:moveTo>
                    <a:pt x="1" y="1"/>
                  </a:moveTo>
                  <a:lnTo>
                    <a:pt x="1" y="1149"/>
                  </a:lnTo>
                  <a:cubicBezTo>
                    <a:pt x="1" y="1274"/>
                    <a:pt x="106" y="1379"/>
                    <a:pt x="231" y="1379"/>
                  </a:cubicBezTo>
                  <a:lnTo>
                    <a:pt x="6451" y="1379"/>
                  </a:lnTo>
                  <a:lnTo>
                    <a:pt x="645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42"/>
            <p:cNvSpPr/>
            <p:nvPr/>
          </p:nvSpPr>
          <p:spPr>
            <a:xfrm>
              <a:off x="6562500" y="2053500"/>
              <a:ext cx="223932" cy="178814"/>
            </a:xfrm>
            <a:custGeom>
              <a:avLst/>
              <a:gdLst/>
              <a:ahLst/>
              <a:cxnLst/>
              <a:rect l="l" t="t" r="r" b="b"/>
              <a:pathLst>
                <a:path w="4604" h="3676" extrusionOk="0">
                  <a:moveTo>
                    <a:pt x="0" y="0"/>
                  </a:moveTo>
                  <a:lnTo>
                    <a:pt x="0" y="3675"/>
                  </a:lnTo>
                  <a:lnTo>
                    <a:pt x="4604" y="3675"/>
                  </a:lnTo>
                  <a:lnTo>
                    <a:pt x="4604" y="230"/>
                  </a:lnTo>
                  <a:cubicBezTo>
                    <a:pt x="4604" y="106"/>
                    <a:pt x="4498" y="0"/>
                    <a:pt x="437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42"/>
            <p:cNvSpPr/>
            <p:nvPr/>
          </p:nvSpPr>
          <p:spPr>
            <a:xfrm>
              <a:off x="6562500" y="2232262"/>
              <a:ext cx="223932" cy="179252"/>
            </a:xfrm>
            <a:custGeom>
              <a:avLst/>
              <a:gdLst/>
              <a:ahLst/>
              <a:cxnLst/>
              <a:rect l="l" t="t" r="r" b="b"/>
              <a:pathLst>
                <a:path w="4604" h="3685" extrusionOk="0">
                  <a:moveTo>
                    <a:pt x="0" y="0"/>
                  </a:moveTo>
                  <a:lnTo>
                    <a:pt x="0" y="3685"/>
                  </a:lnTo>
                  <a:lnTo>
                    <a:pt x="4374" y="3685"/>
                  </a:lnTo>
                  <a:cubicBezTo>
                    <a:pt x="4498" y="3685"/>
                    <a:pt x="4604" y="3589"/>
                    <a:pt x="4604" y="3455"/>
                  </a:cubicBezTo>
                  <a:lnTo>
                    <a:pt x="460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42"/>
            <p:cNvSpPr/>
            <p:nvPr/>
          </p:nvSpPr>
          <p:spPr>
            <a:xfrm>
              <a:off x="6170579" y="2456650"/>
              <a:ext cx="694073" cy="55891"/>
            </a:xfrm>
            <a:custGeom>
              <a:avLst/>
              <a:gdLst/>
              <a:ahLst/>
              <a:cxnLst/>
              <a:rect l="l" t="t" r="r" b="b"/>
              <a:pathLst>
                <a:path w="14270" h="1149" extrusionOk="0">
                  <a:moveTo>
                    <a:pt x="230" y="0"/>
                  </a:moveTo>
                  <a:cubicBezTo>
                    <a:pt x="105" y="0"/>
                    <a:pt x="0" y="96"/>
                    <a:pt x="0" y="230"/>
                  </a:cubicBezTo>
                  <a:lnTo>
                    <a:pt x="0" y="689"/>
                  </a:lnTo>
                  <a:cubicBezTo>
                    <a:pt x="0" y="938"/>
                    <a:pt x="201" y="1149"/>
                    <a:pt x="460" y="1149"/>
                  </a:cubicBezTo>
                  <a:lnTo>
                    <a:pt x="13810" y="1149"/>
                  </a:lnTo>
                  <a:cubicBezTo>
                    <a:pt x="14068" y="1149"/>
                    <a:pt x="14269" y="938"/>
                    <a:pt x="14269" y="689"/>
                  </a:cubicBezTo>
                  <a:lnTo>
                    <a:pt x="14269" y="230"/>
                  </a:lnTo>
                  <a:cubicBezTo>
                    <a:pt x="14269" y="96"/>
                    <a:pt x="14174" y="0"/>
                    <a:pt x="140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42"/>
            <p:cNvSpPr/>
            <p:nvPr/>
          </p:nvSpPr>
          <p:spPr>
            <a:xfrm>
              <a:off x="6170579" y="2456650"/>
              <a:ext cx="694073" cy="22376"/>
            </a:xfrm>
            <a:custGeom>
              <a:avLst/>
              <a:gdLst/>
              <a:ahLst/>
              <a:cxnLst/>
              <a:rect l="l" t="t" r="r" b="b"/>
              <a:pathLst>
                <a:path w="14270" h="460" extrusionOk="0">
                  <a:moveTo>
                    <a:pt x="230" y="0"/>
                  </a:moveTo>
                  <a:cubicBezTo>
                    <a:pt x="105" y="0"/>
                    <a:pt x="0" y="96"/>
                    <a:pt x="0" y="230"/>
                  </a:cubicBezTo>
                  <a:lnTo>
                    <a:pt x="0" y="460"/>
                  </a:lnTo>
                  <a:lnTo>
                    <a:pt x="14269" y="460"/>
                  </a:lnTo>
                  <a:lnTo>
                    <a:pt x="14269" y="230"/>
                  </a:lnTo>
                  <a:cubicBezTo>
                    <a:pt x="14269" y="96"/>
                    <a:pt x="14174" y="0"/>
                    <a:pt x="140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42"/>
            <p:cNvSpPr/>
            <p:nvPr/>
          </p:nvSpPr>
          <p:spPr>
            <a:xfrm>
              <a:off x="6450294" y="2456650"/>
              <a:ext cx="134583" cy="33564"/>
            </a:xfrm>
            <a:custGeom>
              <a:avLst/>
              <a:gdLst/>
              <a:ahLst/>
              <a:cxnLst/>
              <a:rect l="l" t="t" r="r" b="b"/>
              <a:pathLst>
                <a:path w="2767" h="690" extrusionOk="0">
                  <a:moveTo>
                    <a:pt x="1" y="0"/>
                  </a:moveTo>
                  <a:lnTo>
                    <a:pt x="326" y="479"/>
                  </a:lnTo>
                  <a:cubicBezTo>
                    <a:pt x="412" y="613"/>
                    <a:pt x="556" y="689"/>
                    <a:pt x="709" y="689"/>
                  </a:cubicBezTo>
                  <a:lnTo>
                    <a:pt x="2059" y="689"/>
                  </a:lnTo>
                  <a:cubicBezTo>
                    <a:pt x="2212" y="689"/>
                    <a:pt x="2355" y="613"/>
                    <a:pt x="2441" y="479"/>
                  </a:cubicBezTo>
                  <a:lnTo>
                    <a:pt x="276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42"/>
            <p:cNvSpPr/>
            <p:nvPr/>
          </p:nvSpPr>
          <p:spPr>
            <a:xfrm>
              <a:off x="6618336" y="2187559"/>
              <a:ext cx="111771" cy="44752"/>
            </a:xfrm>
            <a:custGeom>
              <a:avLst/>
              <a:gdLst/>
              <a:ahLst/>
              <a:cxnLst/>
              <a:rect l="l" t="t" r="r" b="b"/>
              <a:pathLst>
                <a:path w="2298" h="920" extrusionOk="0">
                  <a:moveTo>
                    <a:pt x="690" y="1"/>
                  </a:moveTo>
                  <a:lnTo>
                    <a:pt x="317" y="125"/>
                  </a:lnTo>
                  <a:cubicBezTo>
                    <a:pt x="125" y="182"/>
                    <a:pt x="1" y="364"/>
                    <a:pt x="1" y="556"/>
                  </a:cubicBezTo>
                  <a:lnTo>
                    <a:pt x="1" y="919"/>
                  </a:lnTo>
                  <a:lnTo>
                    <a:pt x="2298" y="919"/>
                  </a:lnTo>
                  <a:lnTo>
                    <a:pt x="2298" y="556"/>
                  </a:lnTo>
                  <a:cubicBezTo>
                    <a:pt x="2298" y="364"/>
                    <a:pt x="2173" y="182"/>
                    <a:pt x="1991" y="125"/>
                  </a:cubicBezTo>
                  <a:lnTo>
                    <a:pt x="1609" y="1"/>
                  </a:lnTo>
                  <a:close/>
                </a:path>
              </a:pathLst>
            </a:custGeom>
            <a:solidFill>
              <a:srgbClr val="DD7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42"/>
            <p:cNvSpPr/>
            <p:nvPr/>
          </p:nvSpPr>
          <p:spPr>
            <a:xfrm>
              <a:off x="6651848" y="2154044"/>
              <a:ext cx="45234" cy="56378"/>
            </a:xfrm>
            <a:custGeom>
              <a:avLst/>
              <a:gdLst/>
              <a:ahLst/>
              <a:cxnLst/>
              <a:rect l="l" t="t" r="r" b="b"/>
              <a:pathLst>
                <a:path w="930" h="1159" extrusionOk="0">
                  <a:moveTo>
                    <a:pt x="1" y="0"/>
                  </a:moveTo>
                  <a:lnTo>
                    <a:pt x="1" y="690"/>
                  </a:lnTo>
                  <a:cubicBezTo>
                    <a:pt x="1" y="948"/>
                    <a:pt x="211" y="1158"/>
                    <a:pt x="460" y="1158"/>
                  </a:cubicBezTo>
                  <a:cubicBezTo>
                    <a:pt x="719" y="1158"/>
                    <a:pt x="929" y="948"/>
                    <a:pt x="929" y="690"/>
                  </a:cubicBezTo>
                  <a:lnTo>
                    <a:pt x="929" y="0"/>
                  </a:lnTo>
                  <a:close/>
                </a:path>
              </a:pathLst>
            </a:custGeom>
            <a:solidFill>
              <a:srgbClr val="F7A4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42"/>
            <p:cNvSpPr/>
            <p:nvPr/>
          </p:nvSpPr>
          <p:spPr>
            <a:xfrm>
              <a:off x="6640710" y="2098203"/>
              <a:ext cx="67510" cy="78219"/>
            </a:xfrm>
            <a:custGeom>
              <a:avLst/>
              <a:gdLst/>
              <a:ahLst/>
              <a:cxnLst/>
              <a:rect l="l" t="t" r="r" b="b"/>
              <a:pathLst>
                <a:path w="1388" h="1608" extrusionOk="0">
                  <a:moveTo>
                    <a:pt x="460" y="0"/>
                  </a:moveTo>
                  <a:cubicBezTo>
                    <a:pt x="211" y="0"/>
                    <a:pt x="0" y="201"/>
                    <a:pt x="0" y="459"/>
                  </a:cubicBezTo>
                  <a:lnTo>
                    <a:pt x="0" y="919"/>
                  </a:lnTo>
                  <a:cubicBezTo>
                    <a:pt x="0" y="1302"/>
                    <a:pt x="316" y="1608"/>
                    <a:pt x="689" y="1608"/>
                  </a:cubicBezTo>
                  <a:cubicBezTo>
                    <a:pt x="1072" y="1608"/>
                    <a:pt x="1388" y="1302"/>
                    <a:pt x="1388" y="919"/>
                  </a:cubicBezTo>
                  <a:lnTo>
                    <a:pt x="1388" y="459"/>
                  </a:lnTo>
                  <a:cubicBezTo>
                    <a:pt x="1388" y="201"/>
                    <a:pt x="1177" y="0"/>
                    <a:pt x="928" y="0"/>
                  </a:cubicBezTo>
                  <a:close/>
                </a:path>
              </a:pathLst>
            </a:custGeom>
            <a:solidFill>
              <a:srgbClr val="F7A4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42"/>
            <p:cNvSpPr/>
            <p:nvPr/>
          </p:nvSpPr>
          <p:spPr>
            <a:xfrm>
              <a:off x="6640710" y="2098203"/>
              <a:ext cx="44699" cy="78413"/>
            </a:xfrm>
            <a:custGeom>
              <a:avLst/>
              <a:gdLst/>
              <a:ahLst/>
              <a:cxnLst/>
              <a:rect l="l" t="t" r="r" b="b"/>
              <a:pathLst>
                <a:path w="919" h="1612" extrusionOk="0">
                  <a:moveTo>
                    <a:pt x="460" y="0"/>
                  </a:moveTo>
                  <a:cubicBezTo>
                    <a:pt x="211" y="0"/>
                    <a:pt x="0" y="201"/>
                    <a:pt x="0" y="459"/>
                  </a:cubicBezTo>
                  <a:lnTo>
                    <a:pt x="0" y="919"/>
                  </a:lnTo>
                  <a:cubicBezTo>
                    <a:pt x="0" y="1314"/>
                    <a:pt x="320" y="1611"/>
                    <a:pt x="685" y="1611"/>
                  </a:cubicBezTo>
                  <a:cubicBezTo>
                    <a:pt x="762" y="1611"/>
                    <a:pt x="841" y="1598"/>
                    <a:pt x="919" y="1570"/>
                  </a:cubicBezTo>
                  <a:cubicBezTo>
                    <a:pt x="651" y="1474"/>
                    <a:pt x="460" y="1206"/>
                    <a:pt x="460" y="919"/>
                  </a:cubicBezTo>
                  <a:lnTo>
                    <a:pt x="460" y="459"/>
                  </a:lnTo>
                  <a:cubicBezTo>
                    <a:pt x="460" y="201"/>
                    <a:pt x="670" y="0"/>
                    <a:pt x="919" y="0"/>
                  </a:cubicBezTo>
                  <a:close/>
                </a:path>
              </a:pathLst>
            </a:custGeom>
            <a:solidFill>
              <a:srgbClr val="F7A4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42"/>
            <p:cNvSpPr/>
            <p:nvPr/>
          </p:nvSpPr>
          <p:spPr>
            <a:xfrm>
              <a:off x="6640710" y="2098203"/>
              <a:ext cx="67510" cy="33078"/>
            </a:xfrm>
            <a:custGeom>
              <a:avLst/>
              <a:gdLst/>
              <a:ahLst/>
              <a:cxnLst/>
              <a:rect l="l" t="t" r="r" b="b"/>
              <a:pathLst>
                <a:path w="1388" h="680" extrusionOk="0">
                  <a:moveTo>
                    <a:pt x="460" y="0"/>
                  </a:moveTo>
                  <a:cubicBezTo>
                    <a:pt x="211" y="0"/>
                    <a:pt x="0" y="201"/>
                    <a:pt x="0" y="459"/>
                  </a:cubicBezTo>
                  <a:cubicBezTo>
                    <a:pt x="450" y="593"/>
                    <a:pt x="919" y="670"/>
                    <a:pt x="1388" y="680"/>
                  </a:cubicBezTo>
                  <a:lnTo>
                    <a:pt x="1388" y="459"/>
                  </a:lnTo>
                  <a:cubicBezTo>
                    <a:pt x="1388" y="201"/>
                    <a:pt x="1177" y="0"/>
                    <a:pt x="91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42"/>
            <p:cNvSpPr/>
            <p:nvPr/>
          </p:nvSpPr>
          <p:spPr>
            <a:xfrm>
              <a:off x="6640710" y="2098203"/>
              <a:ext cx="44699" cy="27970"/>
            </a:xfrm>
            <a:custGeom>
              <a:avLst/>
              <a:gdLst/>
              <a:ahLst/>
              <a:cxnLst/>
              <a:rect l="l" t="t" r="r" b="b"/>
              <a:pathLst>
                <a:path w="919" h="575" extrusionOk="0">
                  <a:moveTo>
                    <a:pt x="460" y="0"/>
                  </a:moveTo>
                  <a:cubicBezTo>
                    <a:pt x="211" y="0"/>
                    <a:pt x="0" y="201"/>
                    <a:pt x="0" y="459"/>
                  </a:cubicBezTo>
                  <a:cubicBezTo>
                    <a:pt x="153" y="507"/>
                    <a:pt x="306" y="546"/>
                    <a:pt x="460" y="574"/>
                  </a:cubicBezTo>
                  <a:lnTo>
                    <a:pt x="460" y="459"/>
                  </a:lnTo>
                  <a:cubicBezTo>
                    <a:pt x="460" y="201"/>
                    <a:pt x="670" y="0"/>
                    <a:pt x="91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42"/>
            <p:cNvSpPr/>
            <p:nvPr/>
          </p:nvSpPr>
          <p:spPr>
            <a:xfrm>
              <a:off x="6618336" y="2366807"/>
              <a:ext cx="111771" cy="44703"/>
            </a:xfrm>
            <a:custGeom>
              <a:avLst/>
              <a:gdLst/>
              <a:ahLst/>
              <a:cxnLst/>
              <a:rect l="l" t="t" r="r" b="b"/>
              <a:pathLst>
                <a:path w="2298" h="919" extrusionOk="0">
                  <a:moveTo>
                    <a:pt x="690" y="0"/>
                  </a:moveTo>
                  <a:lnTo>
                    <a:pt x="317" y="115"/>
                  </a:lnTo>
                  <a:cubicBezTo>
                    <a:pt x="125" y="182"/>
                    <a:pt x="1" y="354"/>
                    <a:pt x="1" y="555"/>
                  </a:cubicBezTo>
                  <a:lnTo>
                    <a:pt x="1" y="919"/>
                  </a:lnTo>
                  <a:lnTo>
                    <a:pt x="2298" y="919"/>
                  </a:lnTo>
                  <a:lnTo>
                    <a:pt x="2298" y="555"/>
                  </a:lnTo>
                  <a:cubicBezTo>
                    <a:pt x="2298" y="354"/>
                    <a:pt x="2173" y="182"/>
                    <a:pt x="1991" y="115"/>
                  </a:cubicBezTo>
                  <a:lnTo>
                    <a:pt x="1609" y="0"/>
                  </a:lnTo>
                  <a:close/>
                </a:path>
              </a:pathLst>
            </a:custGeom>
            <a:solidFill>
              <a:srgbClr val="CE53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42"/>
            <p:cNvSpPr/>
            <p:nvPr/>
          </p:nvSpPr>
          <p:spPr>
            <a:xfrm>
              <a:off x="6651848" y="2333292"/>
              <a:ext cx="45234" cy="55891"/>
            </a:xfrm>
            <a:custGeom>
              <a:avLst/>
              <a:gdLst/>
              <a:ahLst/>
              <a:cxnLst/>
              <a:rect l="l" t="t" r="r" b="b"/>
              <a:pathLst>
                <a:path w="930" h="1149" extrusionOk="0">
                  <a:moveTo>
                    <a:pt x="1" y="0"/>
                  </a:moveTo>
                  <a:lnTo>
                    <a:pt x="1" y="689"/>
                  </a:lnTo>
                  <a:cubicBezTo>
                    <a:pt x="1" y="947"/>
                    <a:pt x="211" y="1148"/>
                    <a:pt x="460" y="1148"/>
                  </a:cubicBezTo>
                  <a:cubicBezTo>
                    <a:pt x="719" y="1148"/>
                    <a:pt x="929" y="947"/>
                    <a:pt x="929" y="689"/>
                  </a:cubicBezTo>
                  <a:lnTo>
                    <a:pt x="929" y="0"/>
                  </a:lnTo>
                  <a:close/>
                </a:path>
              </a:pathLst>
            </a:custGeom>
            <a:solidFill>
              <a:srgbClr val="F7A4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42"/>
            <p:cNvSpPr/>
            <p:nvPr/>
          </p:nvSpPr>
          <p:spPr>
            <a:xfrm>
              <a:off x="6640710" y="2277402"/>
              <a:ext cx="67510" cy="78268"/>
            </a:xfrm>
            <a:custGeom>
              <a:avLst/>
              <a:gdLst/>
              <a:ahLst/>
              <a:cxnLst/>
              <a:rect l="l" t="t" r="r" b="b"/>
              <a:pathLst>
                <a:path w="1388" h="1609" extrusionOk="0">
                  <a:moveTo>
                    <a:pt x="460" y="1"/>
                  </a:moveTo>
                  <a:cubicBezTo>
                    <a:pt x="211" y="1"/>
                    <a:pt x="0" y="202"/>
                    <a:pt x="0" y="460"/>
                  </a:cubicBezTo>
                  <a:lnTo>
                    <a:pt x="0" y="919"/>
                  </a:lnTo>
                  <a:cubicBezTo>
                    <a:pt x="0" y="1302"/>
                    <a:pt x="316" y="1608"/>
                    <a:pt x="689" y="1608"/>
                  </a:cubicBezTo>
                  <a:cubicBezTo>
                    <a:pt x="1072" y="1608"/>
                    <a:pt x="1388" y="1302"/>
                    <a:pt x="1388" y="919"/>
                  </a:cubicBezTo>
                  <a:lnTo>
                    <a:pt x="1388" y="460"/>
                  </a:lnTo>
                  <a:cubicBezTo>
                    <a:pt x="1388" y="202"/>
                    <a:pt x="1177" y="1"/>
                    <a:pt x="928" y="1"/>
                  </a:cubicBezTo>
                  <a:close/>
                </a:path>
              </a:pathLst>
            </a:custGeom>
            <a:solidFill>
              <a:srgbClr val="F7A4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42"/>
            <p:cNvSpPr/>
            <p:nvPr/>
          </p:nvSpPr>
          <p:spPr>
            <a:xfrm>
              <a:off x="6640710" y="2277402"/>
              <a:ext cx="44699" cy="78413"/>
            </a:xfrm>
            <a:custGeom>
              <a:avLst/>
              <a:gdLst/>
              <a:ahLst/>
              <a:cxnLst/>
              <a:rect l="l" t="t" r="r" b="b"/>
              <a:pathLst>
                <a:path w="919" h="1612" extrusionOk="0">
                  <a:moveTo>
                    <a:pt x="460" y="1"/>
                  </a:moveTo>
                  <a:cubicBezTo>
                    <a:pt x="211" y="1"/>
                    <a:pt x="0" y="202"/>
                    <a:pt x="0" y="460"/>
                  </a:cubicBezTo>
                  <a:lnTo>
                    <a:pt x="0" y="919"/>
                  </a:lnTo>
                  <a:cubicBezTo>
                    <a:pt x="0" y="1314"/>
                    <a:pt x="320" y="1612"/>
                    <a:pt x="685" y="1612"/>
                  </a:cubicBezTo>
                  <a:cubicBezTo>
                    <a:pt x="762" y="1612"/>
                    <a:pt x="841" y="1598"/>
                    <a:pt x="919" y="1570"/>
                  </a:cubicBezTo>
                  <a:cubicBezTo>
                    <a:pt x="651" y="1465"/>
                    <a:pt x="460" y="1206"/>
                    <a:pt x="460" y="919"/>
                  </a:cubicBezTo>
                  <a:lnTo>
                    <a:pt x="460" y="460"/>
                  </a:lnTo>
                  <a:cubicBezTo>
                    <a:pt x="460" y="202"/>
                    <a:pt x="670" y="1"/>
                    <a:pt x="919" y="1"/>
                  </a:cubicBezTo>
                  <a:close/>
                </a:path>
              </a:pathLst>
            </a:custGeom>
            <a:solidFill>
              <a:srgbClr val="F7A4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42"/>
            <p:cNvSpPr/>
            <p:nvPr/>
          </p:nvSpPr>
          <p:spPr>
            <a:xfrm>
              <a:off x="6640710" y="2277402"/>
              <a:ext cx="67510" cy="33126"/>
            </a:xfrm>
            <a:custGeom>
              <a:avLst/>
              <a:gdLst/>
              <a:ahLst/>
              <a:cxnLst/>
              <a:rect l="l" t="t" r="r" b="b"/>
              <a:pathLst>
                <a:path w="1388" h="681" extrusionOk="0">
                  <a:moveTo>
                    <a:pt x="460" y="1"/>
                  </a:moveTo>
                  <a:cubicBezTo>
                    <a:pt x="211" y="1"/>
                    <a:pt x="0" y="202"/>
                    <a:pt x="0" y="460"/>
                  </a:cubicBezTo>
                  <a:cubicBezTo>
                    <a:pt x="450" y="594"/>
                    <a:pt x="919" y="671"/>
                    <a:pt x="1388" y="680"/>
                  </a:cubicBezTo>
                  <a:lnTo>
                    <a:pt x="1388" y="460"/>
                  </a:lnTo>
                  <a:cubicBezTo>
                    <a:pt x="1388" y="202"/>
                    <a:pt x="1177" y="1"/>
                    <a:pt x="91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42"/>
            <p:cNvSpPr/>
            <p:nvPr/>
          </p:nvSpPr>
          <p:spPr>
            <a:xfrm>
              <a:off x="6640710" y="2277402"/>
              <a:ext cx="44699" cy="27970"/>
            </a:xfrm>
            <a:custGeom>
              <a:avLst/>
              <a:gdLst/>
              <a:ahLst/>
              <a:cxnLst/>
              <a:rect l="l" t="t" r="r" b="b"/>
              <a:pathLst>
                <a:path w="919" h="575" extrusionOk="0">
                  <a:moveTo>
                    <a:pt x="460" y="1"/>
                  </a:moveTo>
                  <a:cubicBezTo>
                    <a:pt x="211" y="1"/>
                    <a:pt x="0" y="202"/>
                    <a:pt x="0" y="460"/>
                  </a:cubicBezTo>
                  <a:cubicBezTo>
                    <a:pt x="153" y="508"/>
                    <a:pt x="306" y="546"/>
                    <a:pt x="460" y="575"/>
                  </a:cubicBezTo>
                  <a:lnTo>
                    <a:pt x="460" y="460"/>
                  </a:lnTo>
                  <a:cubicBezTo>
                    <a:pt x="460" y="202"/>
                    <a:pt x="670" y="1"/>
                    <a:pt x="91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42"/>
            <p:cNvSpPr/>
            <p:nvPr/>
          </p:nvSpPr>
          <p:spPr>
            <a:xfrm>
              <a:off x="6338622" y="2198747"/>
              <a:ext cx="134097" cy="168112"/>
            </a:xfrm>
            <a:custGeom>
              <a:avLst/>
              <a:gdLst/>
              <a:ahLst/>
              <a:cxnLst/>
              <a:rect l="l" t="t" r="r" b="b"/>
              <a:pathLst>
                <a:path w="2757" h="3456" extrusionOk="0">
                  <a:moveTo>
                    <a:pt x="919" y="0"/>
                  </a:moveTo>
                  <a:lnTo>
                    <a:pt x="919" y="460"/>
                  </a:lnTo>
                  <a:cubicBezTo>
                    <a:pt x="919" y="546"/>
                    <a:pt x="871" y="632"/>
                    <a:pt x="794" y="670"/>
                  </a:cubicBezTo>
                  <a:lnTo>
                    <a:pt x="249" y="938"/>
                  </a:lnTo>
                  <a:cubicBezTo>
                    <a:pt x="96" y="1015"/>
                    <a:pt x="0" y="1177"/>
                    <a:pt x="0" y="1350"/>
                  </a:cubicBezTo>
                  <a:lnTo>
                    <a:pt x="0" y="3225"/>
                  </a:lnTo>
                  <a:cubicBezTo>
                    <a:pt x="0" y="3350"/>
                    <a:pt x="96" y="3455"/>
                    <a:pt x="230" y="3455"/>
                  </a:cubicBezTo>
                  <a:lnTo>
                    <a:pt x="2527" y="3455"/>
                  </a:lnTo>
                  <a:cubicBezTo>
                    <a:pt x="2661" y="3455"/>
                    <a:pt x="2756" y="3350"/>
                    <a:pt x="2756" y="3225"/>
                  </a:cubicBezTo>
                  <a:lnTo>
                    <a:pt x="2756" y="1350"/>
                  </a:lnTo>
                  <a:cubicBezTo>
                    <a:pt x="2756" y="1177"/>
                    <a:pt x="2661" y="1015"/>
                    <a:pt x="2507" y="938"/>
                  </a:cubicBezTo>
                  <a:lnTo>
                    <a:pt x="1962" y="670"/>
                  </a:lnTo>
                  <a:cubicBezTo>
                    <a:pt x="1885" y="632"/>
                    <a:pt x="1838" y="546"/>
                    <a:pt x="1838" y="460"/>
                  </a:cubicBezTo>
                  <a:lnTo>
                    <a:pt x="1838" y="0"/>
                  </a:lnTo>
                  <a:close/>
                </a:path>
              </a:pathLst>
            </a:custGeom>
            <a:solidFill>
              <a:srgbClr val="F7A4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42"/>
            <p:cNvSpPr/>
            <p:nvPr/>
          </p:nvSpPr>
          <p:spPr>
            <a:xfrm>
              <a:off x="6380936" y="2198747"/>
              <a:ext cx="49417" cy="33807"/>
            </a:xfrm>
            <a:custGeom>
              <a:avLst/>
              <a:gdLst/>
              <a:ahLst/>
              <a:cxnLst/>
              <a:rect l="l" t="t" r="r" b="b"/>
              <a:pathLst>
                <a:path w="1016" h="695" extrusionOk="0">
                  <a:moveTo>
                    <a:pt x="49" y="0"/>
                  </a:moveTo>
                  <a:lnTo>
                    <a:pt x="49" y="460"/>
                  </a:lnTo>
                  <a:cubicBezTo>
                    <a:pt x="49" y="507"/>
                    <a:pt x="30" y="555"/>
                    <a:pt x="1" y="594"/>
                  </a:cubicBezTo>
                  <a:cubicBezTo>
                    <a:pt x="164" y="661"/>
                    <a:pt x="336" y="694"/>
                    <a:pt x="508" y="694"/>
                  </a:cubicBezTo>
                  <a:cubicBezTo>
                    <a:pt x="680" y="694"/>
                    <a:pt x="853" y="661"/>
                    <a:pt x="1015" y="594"/>
                  </a:cubicBezTo>
                  <a:cubicBezTo>
                    <a:pt x="987" y="555"/>
                    <a:pt x="968" y="507"/>
                    <a:pt x="968" y="460"/>
                  </a:cubicBezTo>
                  <a:lnTo>
                    <a:pt x="968" y="0"/>
                  </a:lnTo>
                  <a:close/>
                </a:path>
              </a:pathLst>
            </a:custGeom>
            <a:solidFill>
              <a:srgbClr val="F7A4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42"/>
            <p:cNvSpPr/>
            <p:nvPr/>
          </p:nvSpPr>
          <p:spPr>
            <a:xfrm>
              <a:off x="6338622" y="2234110"/>
              <a:ext cx="134094" cy="132745"/>
            </a:xfrm>
            <a:custGeom>
              <a:avLst/>
              <a:gdLst/>
              <a:ahLst/>
              <a:cxnLst/>
              <a:rect l="l" t="t" r="r" b="b"/>
              <a:pathLst>
                <a:path w="2757" h="2729" extrusionOk="0">
                  <a:moveTo>
                    <a:pt x="670" y="1"/>
                  </a:moveTo>
                  <a:lnTo>
                    <a:pt x="249" y="211"/>
                  </a:lnTo>
                  <a:cubicBezTo>
                    <a:pt x="96" y="288"/>
                    <a:pt x="0" y="450"/>
                    <a:pt x="0" y="623"/>
                  </a:cubicBezTo>
                  <a:lnTo>
                    <a:pt x="0" y="2498"/>
                  </a:lnTo>
                  <a:cubicBezTo>
                    <a:pt x="0" y="2623"/>
                    <a:pt x="96" y="2728"/>
                    <a:pt x="230" y="2728"/>
                  </a:cubicBezTo>
                  <a:lnTo>
                    <a:pt x="2527" y="2728"/>
                  </a:lnTo>
                  <a:cubicBezTo>
                    <a:pt x="2661" y="2728"/>
                    <a:pt x="2756" y="2623"/>
                    <a:pt x="2756" y="2498"/>
                  </a:cubicBezTo>
                  <a:lnTo>
                    <a:pt x="2756" y="623"/>
                  </a:lnTo>
                  <a:cubicBezTo>
                    <a:pt x="2756" y="450"/>
                    <a:pt x="2661" y="288"/>
                    <a:pt x="2507" y="211"/>
                  </a:cubicBezTo>
                  <a:lnTo>
                    <a:pt x="2086" y="1"/>
                  </a:lnTo>
                  <a:cubicBezTo>
                    <a:pt x="1905" y="225"/>
                    <a:pt x="1641" y="338"/>
                    <a:pt x="1378" y="338"/>
                  </a:cubicBezTo>
                  <a:cubicBezTo>
                    <a:pt x="1115" y="338"/>
                    <a:pt x="852" y="225"/>
                    <a:pt x="6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42"/>
            <p:cNvSpPr/>
            <p:nvPr/>
          </p:nvSpPr>
          <p:spPr>
            <a:xfrm>
              <a:off x="6360946" y="2109342"/>
              <a:ext cx="89398" cy="101081"/>
            </a:xfrm>
            <a:custGeom>
              <a:avLst/>
              <a:gdLst/>
              <a:ahLst/>
              <a:cxnLst/>
              <a:rect l="l" t="t" r="r" b="b"/>
              <a:pathLst>
                <a:path w="1838" h="2078" extrusionOk="0">
                  <a:moveTo>
                    <a:pt x="689" y="1"/>
                  </a:moveTo>
                  <a:cubicBezTo>
                    <a:pt x="307" y="1"/>
                    <a:pt x="0" y="307"/>
                    <a:pt x="0" y="690"/>
                  </a:cubicBezTo>
                  <a:lnTo>
                    <a:pt x="0" y="1149"/>
                  </a:lnTo>
                  <a:cubicBezTo>
                    <a:pt x="0" y="1656"/>
                    <a:pt x="412" y="2077"/>
                    <a:pt x="919" y="2077"/>
                  </a:cubicBezTo>
                  <a:cubicBezTo>
                    <a:pt x="1426" y="2068"/>
                    <a:pt x="1838" y="1656"/>
                    <a:pt x="1838" y="1149"/>
                  </a:cubicBezTo>
                  <a:lnTo>
                    <a:pt x="1838" y="690"/>
                  </a:lnTo>
                  <a:cubicBezTo>
                    <a:pt x="1838" y="307"/>
                    <a:pt x="1532" y="1"/>
                    <a:pt x="1149" y="1"/>
                  </a:cubicBezTo>
                  <a:close/>
                </a:path>
              </a:pathLst>
            </a:custGeom>
            <a:solidFill>
              <a:srgbClr val="F7A4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42"/>
            <p:cNvSpPr/>
            <p:nvPr/>
          </p:nvSpPr>
          <p:spPr>
            <a:xfrm>
              <a:off x="6360460" y="2109342"/>
              <a:ext cx="61966" cy="100741"/>
            </a:xfrm>
            <a:custGeom>
              <a:avLst/>
              <a:gdLst/>
              <a:ahLst/>
              <a:cxnLst/>
              <a:rect l="l" t="t" r="r" b="b"/>
              <a:pathLst>
                <a:path w="1274" h="2071" extrusionOk="0">
                  <a:moveTo>
                    <a:pt x="699" y="1"/>
                  </a:moveTo>
                  <a:cubicBezTo>
                    <a:pt x="317" y="1"/>
                    <a:pt x="1" y="307"/>
                    <a:pt x="1" y="690"/>
                  </a:cubicBezTo>
                  <a:lnTo>
                    <a:pt x="1" y="1149"/>
                  </a:lnTo>
                  <a:cubicBezTo>
                    <a:pt x="1" y="1676"/>
                    <a:pt x="433" y="2070"/>
                    <a:pt x="922" y="2070"/>
                  </a:cubicBezTo>
                  <a:cubicBezTo>
                    <a:pt x="1038" y="2070"/>
                    <a:pt x="1157" y="2048"/>
                    <a:pt x="1274" y="2001"/>
                  </a:cubicBezTo>
                  <a:cubicBezTo>
                    <a:pt x="929" y="1857"/>
                    <a:pt x="699" y="1522"/>
                    <a:pt x="699" y="1149"/>
                  </a:cubicBezTo>
                  <a:lnTo>
                    <a:pt x="699" y="690"/>
                  </a:lnTo>
                  <a:cubicBezTo>
                    <a:pt x="699" y="355"/>
                    <a:pt x="939" y="68"/>
                    <a:pt x="1274" y="10"/>
                  </a:cubicBezTo>
                  <a:cubicBezTo>
                    <a:pt x="1235" y="1"/>
                    <a:pt x="1197" y="1"/>
                    <a:pt x="1159" y="1"/>
                  </a:cubicBezTo>
                  <a:close/>
                </a:path>
              </a:pathLst>
            </a:custGeom>
            <a:solidFill>
              <a:srgbClr val="F7A4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42"/>
            <p:cNvSpPr/>
            <p:nvPr/>
          </p:nvSpPr>
          <p:spPr>
            <a:xfrm>
              <a:off x="6360946" y="2109342"/>
              <a:ext cx="89884" cy="44752"/>
            </a:xfrm>
            <a:custGeom>
              <a:avLst/>
              <a:gdLst/>
              <a:ahLst/>
              <a:cxnLst/>
              <a:rect l="l" t="t" r="r" b="b"/>
              <a:pathLst>
                <a:path w="1848" h="920" extrusionOk="0">
                  <a:moveTo>
                    <a:pt x="689" y="1"/>
                  </a:moveTo>
                  <a:cubicBezTo>
                    <a:pt x="307" y="1"/>
                    <a:pt x="0" y="307"/>
                    <a:pt x="0" y="690"/>
                  </a:cubicBezTo>
                  <a:cubicBezTo>
                    <a:pt x="0" y="690"/>
                    <a:pt x="689" y="919"/>
                    <a:pt x="1847" y="919"/>
                  </a:cubicBezTo>
                  <a:lnTo>
                    <a:pt x="1847" y="690"/>
                  </a:lnTo>
                  <a:cubicBezTo>
                    <a:pt x="1847" y="307"/>
                    <a:pt x="1532" y="1"/>
                    <a:pt x="114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42"/>
            <p:cNvSpPr/>
            <p:nvPr/>
          </p:nvSpPr>
          <p:spPr>
            <a:xfrm>
              <a:off x="6360460" y="2109342"/>
              <a:ext cx="61966" cy="40569"/>
            </a:xfrm>
            <a:custGeom>
              <a:avLst/>
              <a:gdLst/>
              <a:ahLst/>
              <a:cxnLst/>
              <a:rect l="l" t="t" r="r" b="b"/>
              <a:pathLst>
                <a:path w="1274" h="834" extrusionOk="0">
                  <a:moveTo>
                    <a:pt x="699" y="1"/>
                  </a:moveTo>
                  <a:cubicBezTo>
                    <a:pt x="317" y="1"/>
                    <a:pt x="1" y="307"/>
                    <a:pt x="1" y="690"/>
                  </a:cubicBezTo>
                  <a:cubicBezTo>
                    <a:pt x="231" y="757"/>
                    <a:pt x="460" y="805"/>
                    <a:pt x="699" y="833"/>
                  </a:cubicBezTo>
                  <a:lnTo>
                    <a:pt x="699" y="690"/>
                  </a:lnTo>
                  <a:cubicBezTo>
                    <a:pt x="699" y="355"/>
                    <a:pt x="939" y="68"/>
                    <a:pt x="1274" y="10"/>
                  </a:cubicBezTo>
                  <a:cubicBezTo>
                    <a:pt x="1235" y="1"/>
                    <a:pt x="1197" y="1"/>
                    <a:pt x="115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42"/>
            <p:cNvSpPr/>
            <p:nvPr/>
          </p:nvSpPr>
          <p:spPr>
            <a:xfrm>
              <a:off x="6338622" y="2254151"/>
              <a:ext cx="55886" cy="112707"/>
            </a:xfrm>
            <a:custGeom>
              <a:avLst/>
              <a:gdLst/>
              <a:ahLst/>
              <a:cxnLst/>
              <a:rect l="l" t="t" r="r" b="b"/>
              <a:pathLst>
                <a:path w="1149" h="2317" extrusionOk="0">
                  <a:moveTo>
                    <a:pt x="57" y="0"/>
                  </a:moveTo>
                  <a:cubicBezTo>
                    <a:pt x="19" y="67"/>
                    <a:pt x="0" y="134"/>
                    <a:pt x="0" y="211"/>
                  </a:cubicBezTo>
                  <a:lnTo>
                    <a:pt x="0" y="2086"/>
                  </a:lnTo>
                  <a:cubicBezTo>
                    <a:pt x="0" y="2211"/>
                    <a:pt x="96" y="2316"/>
                    <a:pt x="230" y="2316"/>
                  </a:cubicBezTo>
                  <a:lnTo>
                    <a:pt x="1148" y="2316"/>
                  </a:lnTo>
                  <a:lnTo>
                    <a:pt x="1148" y="1857"/>
                  </a:lnTo>
                  <a:lnTo>
                    <a:pt x="919" y="1857"/>
                  </a:lnTo>
                  <a:cubicBezTo>
                    <a:pt x="794" y="1857"/>
                    <a:pt x="689" y="1751"/>
                    <a:pt x="689" y="1627"/>
                  </a:cubicBezTo>
                  <a:lnTo>
                    <a:pt x="689" y="708"/>
                  </a:lnTo>
                  <a:cubicBezTo>
                    <a:pt x="689" y="555"/>
                    <a:pt x="622" y="421"/>
                    <a:pt x="507" y="335"/>
                  </a:cubicBezTo>
                  <a:lnTo>
                    <a:pt x="5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42"/>
            <p:cNvSpPr/>
            <p:nvPr/>
          </p:nvSpPr>
          <p:spPr>
            <a:xfrm>
              <a:off x="6416782" y="2254151"/>
              <a:ext cx="55934" cy="112707"/>
            </a:xfrm>
            <a:custGeom>
              <a:avLst/>
              <a:gdLst/>
              <a:ahLst/>
              <a:cxnLst/>
              <a:rect l="l" t="t" r="r" b="b"/>
              <a:pathLst>
                <a:path w="1150" h="2317" extrusionOk="0">
                  <a:moveTo>
                    <a:pt x="1101" y="0"/>
                  </a:moveTo>
                  <a:lnTo>
                    <a:pt x="652" y="335"/>
                  </a:lnTo>
                  <a:cubicBezTo>
                    <a:pt x="527" y="421"/>
                    <a:pt x="460" y="555"/>
                    <a:pt x="460" y="708"/>
                  </a:cubicBezTo>
                  <a:lnTo>
                    <a:pt x="460" y="1627"/>
                  </a:lnTo>
                  <a:cubicBezTo>
                    <a:pt x="460" y="1751"/>
                    <a:pt x="365" y="1857"/>
                    <a:pt x="231" y="1857"/>
                  </a:cubicBezTo>
                  <a:lnTo>
                    <a:pt x="1" y="1857"/>
                  </a:lnTo>
                  <a:lnTo>
                    <a:pt x="1" y="2316"/>
                  </a:lnTo>
                  <a:lnTo>
                    <a:pt x="920" y="2316"/>
                  </a:lnTo>
                  <a:cubicBezTo>
                    <a:pt x="1054" y="2316"/>
                    <a:pt x="1149" y="2211"/>
                    <a:pt x="1149" y="2086"/>
                  </a:cubicBezTo>
                  <a:lnTo>
                    <a:pt x="1149" y="211"/>
                  </a:lnTo>
                  <a:cubicBezTo>
                    <a:pt x="1149" y="134"/>
                    <a:pt x="1130" y="67"/>
                    <a:pt x="11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42"/>
            <p:cNvSpPr/>
            <p:nvPr/>
          </p:nvSpPr>
          <p:spPr>
            <a:xfrm>
              <a:off x="6383271" y="2344431"/>
              <a:ext cx="44748" cy="22425"/>
            </a:xfrm>
            <a:custGeom>
              <a:avLst/>
              <a:gdLst/>
              <a:ahLst/>
              <a:cxnLst/>
              <a:rect l="l" t="t" r="r" b="b"/>
              <a:pathLst>
                <a:path w="920" h="461" extrusionOk="0">
                  <a:moveTo>
                    <a:pt x="1" y="1"/>
                  </a:moveTo>
                  <a:lnTo>
                    <a:pt x="1" y="460"/>
                  </a:lnTo>
                  <a:lnTo>
                    <a:pt x="920" y="460"/>
                  </a:lnTo>
                  <a:lnTo>
                    <a:pt x="920" y="1"/>
                  </a:lnTo>
                  <a:close/>
                </a:path>
              </a:pathLst>
            </a:custGeom>
            <a:solidFill>
              <a:srgbClr val="F7A4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8" name="Google Shape;638;p42"/>
          <p:cNvGrpSpPr/>
          <p:nvPr/>
        </p:nvGrpSpPr>
        <p:grpSpPr>
          <a:xfrm>
            <a:off x="2325952" y="1332592"/>
            <a:ext cx="568308" cy="504269"/>
            <a:chOff x="2328392" y="1972867"/>
            <a:chExt cx="568308" cy="504269"/>
          </a:xfrm>
        </p:grpSpPr>
        <p:sp>
          <p:nvSpPr>
            <p:cNvPr id="639" name="Google Shape;639;p42"/>
            <p:cNvSpPr/>
            <p:nvPr/>
          </p:nvSpPr>
          <p:spPr>
            <a:xfrm>
              <a:off x="2566588" y="1972867"/>
              <a:ext cx="330113" cy="275233"/>
            </a:xfrm>
            <a:custGeom>
              <a:avLst/>
              <a:gdLst/>
              <a:ahLst/>
              <a:cxnLst/>
              <a:rect l="l" t="t" r="r" b="b"/>
              <a:pathLst>
                <a:path w="8289" h="6911" extrusionOk="0">
                  <a:moveTo>
                    <a:pt x="460" y="1"/>
                  </a:moveTo>
                  <a:cubicBezTo>
                    <a:pt x="211" y="1"/>
                    <a:pt x="0" y="211"/>
                    <a:pt x="0" y="469"/>
                  </a:cubicBezTo>
                  <a:lnTo>
                    <a:pt x="0" y="6451"/>
                  </a:lnTo>
                  <a:cubicBezTo>
                    <a:pt x="0" y="6700"/>
                    <a:pt x="211" y="6910"/>
                    <a:pt x="469" y="6910"/>
                  </a:cubicBezTo>
                  <a:lnTo>
                    <a:pt x="7829" y="6910"/>
                  </a:lnTo>
                  <a:cubicBezTo>
                    <a:pt x="8087" y="6901"/>
                    <a:pt x="8288" y="6700"/>
                    <a:pt x="8288" y="6451"/>
                  </a:cubicBezTo>
                  <a:lnTo>
                    <a:pt x="8288" y="469"/>
                  </a:lnTo>
                  <a:cubicBezTo>
                    <a:pt x="8288" y="211"/>
                    <a:pt x="8078" y="1"/>
                    <a:pt x="78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42"/>
            <p:cNvSpPr/>
            <p:nvPr/>
          </p:nvSpPr>
          <p:spPr>
            <a:xfrm>
              <a:off x="2328392" y="2191269"/>
              <a:ext cx="330471" cy="285867"/>
            </a:xfrm>
            <a:custGeom>
              <a:avLst/>
              <a:gdLst/>
              <a:ahLst/>
              <a:cxnLst/>
              <a:rect l="l" t="t" r="r" b="b"/>
              <a:pathLst>
                <a:path w="8298" h="7178" extrusionOk="0">
                  <a:moveTo>
                    <a:pt x="8117" y="0"/>
                  </a:moveTo>
                  <a:cubicBezTo>
                    <a:pt x="8073" y="0"/>
                    <a:pt x="8029" y="19"/>
                    <a:pt x="8001" y="58"/>
                  </a:cubicBezTo>
                  <a:lnTo>
                    <a:pt x="3809" y="4058"/>
                  </a:lnTo>
                  <a:cubicBezTo>
                    <a:pt x="3723" y="4135"/>
                    <a:pt x="3608" y="4183"/>
                    <a:pt x="3493" y="4183"/>
                  </a:cubicBezTo>
                  <a:lnTo>
                    <a:pt x="3445" y="4183"/>
                  </a:lnTo>
                  <a:cubicBezTo>
                    <a:pt x="3196" y="4183"/>
                    <a:pt x="2996" y="3982"/>
                    <a:pt x="2996" y="3723"/>
                  </a:cubicBezTo>
                  <a:lnTo>
                    <a:pt x="2996" y="3493"/>
                  </a:lnTo>
                  <a:lnTo>
                    <a:pt x="1608" y="3493"/>
                  </a:lnTo>
                  <a:lnTo>
                    <a:pt x="1608" y="3723"/>
                  </a:lnTo>
                  <a:cubicBezTo>
                    <a:pt x="1608" y="3934"/>
                    <a:pt x="1474" y="4116"/>
                    <a:pt x="1282" y="4173"/>
                  </a:cubicBezTo>
                  <a:lnTo>
                    <a:pt x="498" y="4393"/>
                  </a:lnTo>
                  <a:cubicBezTo>
                    <a:pt x="201" y="4470"/>
                    <a:pt x="0" y="4747"/>
                    <a:pt x="0" y="5053"/>
                  </a:cubicBezTo>
                  <a:lnTo>
                    <a:pt x="0" y="6948"/>
                  </a:lnTo>
                  <a:cubicBezTo>
                    <a:pt x="0" y="7073"/>
                    <a:pt x="105" y="7178"/>
                    <a:pt x="230" y="7178"/>
                  </a:cubicBezTo>
                  <a:lnTo>
                    <a:pt x="3455" y="7178"/>
                  </a:lnTo>
                  <a:cubicBezTo>
                    <a:pt x="3579" y="7178"/>
                    <a:pt x="3685" y="7073"/>
                    <a:pt x="3685" y="6948"/>
                  </a:cubicBezTo>
                  <a:lnTo>
                    <a:pt x="3685" y="5953"/>
                  </a:lnTo>
                  <a:cubicBezTo>
                    <a:pt x="3685" y="5704"/>
                    <a:pt x="3780" y="5474"/>
                    <a:pt x="3953" y="5302"/>
                  </a:cubicBezTo>
                  <a:lnTo>
                    <a:pt x="7867" y="1378"/>
                  </a:lnTo>
                  <a:cubicBezTo>
                    <a:pt x="7982" y="1264"/>
                    <a:pt x="8029" y="1101"/>
                    <a:pt x="7991" y="938"/>
                  </a:cubicBezTo>
                  <a:lnTo>
                    <a:pt x="7905" y="613"/>
                  </a:lnTo>
                  <a:lnTo>
                    <a:pt x="8230" y="287"/>
                  </a:lnTo>
                  <a:cubicBezTo>
                    <a:pt x="8297" y="230"/>
                    <a:pt x="8297" y="115"/>
                    <a:pt x="8240" y="58"/>
                  </a:cubicBezTo>
                  <a:cubicBezTo>
                    <a:pt x="8207" y="19"/>
                    <a:pt x="8161" y="0"/>
                    <a:pt x="8117" y="0"/>
                  </a:cubicBezTo>
                  <a:close/>
                </a:path>
              </a:pathLst>
            </a:custGeom>
            <a:solidFill>
              <a:srgbClr val="F7A4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42"/>
            <p:cNvSpPr/>
            <p:nvPr/>
          </p:nvSpPr>
          <p:spPr>
            <a:xfrm>
              <a:off x="2388608" y="2330379"/>
              <a:ext cx="62924" cy="27480"/>
            </a:xfrm>
            <a:custGeom>
              <a:avLst/>
              <a:gdLst/>
              <a:ahLst/>
              <a:cxnLst/>
              <a:rect l="l" t="t" r="r" b="b"/>
              <a:pathLst>
                <a:path w="1580" h="690" extrusionOk="0">
                  <a:moveTo>
                    <a:pt x="96" y="0"/>
                  </a:moveTo>
                  <a:lnTo>
                    <a:pt x="96" y="230"/>
                  </a:lnTo>
                  <a:cubicBezTo>
                    <a:pt x="96" y="335"/>
                    <a:pt x="67" y="431"/>
                    <a:pt x="0" y="517"/>
                  </a:cubicBezTo>
                  <a:cubicBezTo>
                    <a:pt x="249" y="632"/>
                    <a:pt x="517" y="690"/>
                    <a:pt x="785" y="690"/>
                  </a:cubicBezTo>
                  <a:cubicBezTo>
                    <a:pt x="1062" y="690"/>
                    <a:pt x="1330" y="632"/>
                    <a:pt x="1579" y="517"/>
                  </a:cubicBezTo>
                  <a:cubicBezTo>
                    <a:pt x="1512" y="431"/>
                    <a:pt x="1484" y="335"/>
                    <a:pt x="1484" y="230"/>
                  </a:cubicBezTo>
                  <a:lnTo>
                    <a:pt x="1484" y="0"/>
                  </a:lnTo>
                  <a:close/>
                </a:path>
              </a:pathLst>
            </a:custGeom>
            <a:solidFill>
              <a:srgbClr val="F7A4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42"/>
            <p:cNvSpPr/>
            <p:nvPr/>
          </p:nvSpPr>
          <p:spPr>
            <a:xfrm>
              <a:off x="2355832" y="2201942"/>
              <a:ext cx="46158" cy="101037"/>
            </a:xfrm>
            <a:custGeom>
              <a:avLst/>
              <a:gdLst/>
              <a:ahLst/>
              <a:cxnLst/>
              <a:rect l="l" t="t" r="r" b="b"/>
              <a:pathLst>
                <a:path w="1159" h="2537" extrusionOk="0">
                  <a:moveTo>
                    <a:pt x="689" y="0"/>
                  </a:moveTo>
                  <a:cubicBezTo>
                    <a:pt x="306" y="0"/>
                    <a:pt x="0" y="316"/>
                    <a:pt x="0" y="699"/>
                  </a:cubicBezTo>
                  <a:lnTo>
                    <a:pt x="0" y="862"/>
                  </a:lnTo>
                  <a:cubicBezTo>
                    <a:pt x="0" y="1063"/>
                    <a:pt x="29" y="1254"/>
                    <a:pt x="96" y="1445"/>
                  </a:cubicBezTo>
                  <a:lnTo>
                    <a:pt x="459" y="2536"/>
                  </a:lnTo>
                  <a:lnTo>
                    <a:pt x="1158" y="2536"/>
                  </a:lnTo>
                  <a:lnTo>
                    <a:pt x="115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42"/>
            <p:cNvSpPr/>
            <p:nvPr/>
          </p:nvSpPr>
          <p:spPr>
            <a:xfrm>
              <a:off x="2374112" y="2192782"/>
              <a:ext cx="110197" cy="110197"/>
            </a:xfrm>
            <a:custGeom>
              <a:avLst/>
              <a:gdLst/>
              <a:ahLst/>
              <a:cxnLst/>
              <a:rect l="l" t="t" r="r" b="b"/>
              <a:pathLst>
                <a:path w="2767" h="2767" extrusionOk="0">
                  <a:moveTo>
                    <a:pt x="689" y="1"/>
                  </a:moveTo>
                  <a:cubicBezTo>
                    <a:pt x="316" y="1"/>
                    <a:pt x="0" y="316"/>
                    <a:pt x="0" y="690"/>
                  </a:cubicBezTo>
                  <a:cubicBezTo>
                    <a:pt x="0" y="948"/>
                    <a:pt x="211" y="1159"/>
                    <a:pt x="460" y="1159"/>
                  </a:cubicBezTo>
                  <a:lnTo>
                    <a:pt x="2307" y="2766"/>
                  </a:lnTo>
                  <a:lnTo>
                    <a:pt x="2690" y="1407"/>
                  </a:lnTo>
                  <a:cubicBezTo>
                    <a:pt x="2738" y="1235"/>
                    <a:pt x="2766" y="1072"/>
                    <a:pt x="2766" y="900"/>
                  </a:cubicBezTo>
                  <a:lnTo>
                    <a:pt x="2766" y="470"/>
                  </a:lnTo>
                  <a:cubicBezTo>
                    <a:pt x="2766" y="211"/>
                    <a:pt x="2556" y="1"/>
                    <a:pt x="230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42"/>
            <p:cNvSpPr/>
            <p:nvPr/>
          </p:nvSpPr>
          <p:spPr>
            <a:xfrm>
              <a:off x="2364952" y="2238900"/>
              <a:ext cx="110197" cy="100679"/>
            </a:xfrm>
            <a:custGeom>
              <a:avLst/>
              <a:gdLst/>
              <a:ahLst/>
              <a:cxnLst/>
              <a:rect l="l" t="t" r="r" b="b"/>
              <a:pathLst>
                <a:path w="2767" h="2528" extrusionOk="0">
                  <a:moveTo>
                    <a:pt x="891" y="1"/>
                  </a:moveTo>
                  <a:cubicBezTo>
                    <a:pt x="766" y="1"/>
                    <a:pt x="642" y="48"/>
                    <a:pt x="556" y="135"/>
                  </a:cubicBezTo>
                  <a:lnTo>
                    <a:pt x="135" y="556"/>
                  </a:lnTo>
                  <a:cubicBezTo>
                    <a:pt x="49" y="642"/>
                    <a:pt x="1" y="757"/>
                    <a:pt x="1" y="881"/>
                  </a:cubicBezTo>
                  <a:lnTo>
                    <a:pt x="1" y="1149"/>
                  </a:lnTo>
                  <a:cubicBezTo>
                    <a:pt x="1" y="1915"/>
                    <a:pt x="623" y="2527"/>
                    <a:pt x="1379" y="2527"/>
                  </a:cubicBezTo>
                  <a:cubicBezTo>
                    <a:pt x="2144" y="2527"/>
                    <a:pt x="2767" y="1915"/>
                    <a:pt x="2767" y="1149"/>
                  </a:cubicBezTo>
                  <a:lnTo>
                    <a:pt x="2767" y="852"/>
                  </a:lnTo>
                  <a:cubicBezTo>
                    <a:pt x="2767" y="738"/>
                    <a:pt x="2719" y="613"/>
                    <a:pt x="2633" y="527"/>
                  </a:cubicBezTo>
                  <a:cubicBezTo>
                    <a:pt x="2278" y="182"/>
                    <a:pt x="1628" y="20"/>
                    <a:pt x="891" y="1"/>
                  </a:cubicBezTo>
                  <a:close/>
                </a:path>
              </a:pathLst>
            </a:custGeom>
            <a:solidFill>
              <a:srgbClr val="F7A4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42"/>
            <p:cNvSpPr/>
            <p:nvPr/>
          </p:nvSpPr>
          <p:spPr>
            <a:xfrm>
              <a:off x="2364952" y="2238900"/>
              <a:ext cx="109799" cy="98767"/>
            </a:xfrm>
            <a:custGeom>
              <a:avLst/>
              <a:gdLst/>
              <a:ahLst/>
              <a:cxnLst/>
              <a:rect l="l" t="t" r="r" b="b"/>
              <a:pathLst>
                <a:path w="2757" h="2480" extrusionOk="0">
                  <a:moveTo>
                    <a:pt x="891" y="1"/>
                  </a:moveTo>
                  <a:cubicBezTo>
                    <a:pt x="766" y="1"/>
                    <a:pt x="642" y="48"/>
                    <a:pt x="556" y="135"/>
                  </a:cubicBezTo>
                  <a:lnTo>
                    <a:pt x="135" y="556"/>
                  </a:lnTo>
                  <a:cubicBezTo>
                    <a:pt x="49" y="642"/>
                    <a:pt x="1" y="757"/>
                    <a:pt x="1" y="881"/>
                  </a:cubicBezTo>
                  <a:lnTo>
                    <a:pt x="1" y="1149"/>
                  </a:lnTo>
                  <a:cubicBezTo>
                    <a:pt x="1" y="1762"/>
                    <a:pt x="412" y="2307"/>
                    <a:pt x="996" y="2479"/>
                  </a:cubicBezTo>
                  <a:cubicBezTo>
                    <a:pt x="795" y="2230"/>
                    <a:pt x="690" y="1924"/>
                    <a:pt x="690" y="1608"/>
                  </a:cubicBezTo>
                  <a:lnTo>
                    <a:pt x="690" y="938"/>
                  </a:lnTo>
                  <a:cubicBezTo>
                    <a:pt x="690" y="682"/>
                    <a:pt x="900" y="478"/>
                    <a:pt x="1145" y="478"/>
                  </a:cubicBezTo>
                  <a:cubicBezTo>
                    <a:pt x="1156" y="478"/>
                    <a:pt x="1167" y="478"/>
                    <a:pt x="1178" y="479"/>
                  </a:cubicBezTo>
                  <a:cubicBezTo>
                    <a:pt x="1647" y="508"/>
                    <a:pt x="2336" y="584"/>
                    <a:pt x="2757" y="785"/>
                  </a:cubicBezTo>
                  <a:cubicBezTo>
                    <a:pt x="2747" y="690"/>
                    <a:pt x="2700" y="604"/>
                    <a:pt x="2633" y="537"/>
                  </a:cubicBezTo>
                  <a:cubicBezTo>
                    <a:pt x="2278" y="182"/>
                    <a:pt x="1628" y="29"/>
                    <a:pt x="891" y="1"/>
                  </a:cubicBezTo>
                  <a:close/>
                </a:path>
              </a:pathLst>
            </a:custGeom>
            <a:solidFill>
              <a:srgbClr val="F7A4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42"/>
            <p:cNvSpPr/>
            <p:nvPr/>
          </p:nvSpPr>
          <p:spPr>
            <a:xfrm>
              <a:off x="2328392" y="2232409"/>
              <a:ext cx="302275" cy="244727"/>
            </a:xfrm>
            <a:custGeom>
              <a:avLst/>
              <a:gdLst/>
              <a:ahLst/>
              <a:cxnLst/>
              <a:rect l="l" t="t" r="r" b="b"/>
              <a:pathLst>
                <a:path w="7590" h="6145" extrusionOk="0">
                  <a:moveTo>
                    <a:pt x="6977" y="1"/>
                  </a:moveTo>
                  <a:lnTo>
                    <a:pt x="3819" y="3025"/>
                  </a:lnTo>
                  <a:cubicBezTo>
                    <a:pt x="3761" y="3083"/>
                    <a:pt x="3685" y="3121"/>
                    <a:pt x="3608" y="3140"/>
                  </a:cubicBezTo>
                  <a:cubicBezTo>
                    <a:pt x="3356" y="3653"/>
                    <a:pt x="2864" y="3912"/>
                    <a:pt x="2372" y="3912"/>
                  </a:cubicBezTo>
                  <a:cubicBezTo>
                    <a:pt x="1891" y="3912"/>
                    <a:pt x="1409" y="3665"/>
                    <a:pt x="1148" y="3169"/>
                  </a:cubicBezTo>
                  <a:lnTo>
                    <a:pt x="498" y="3360"/>
                  </a:lnTo>
                  <a:cubicBezTo>
                    <a:pt x="201" y="3446"/>
                    <a:pt x="0" y="3714"/>
                    <a:pt x="0" y="4020"/>
                  </a:cubicBezTo>
                  <a:lnTo>
                    <a:pt x="0" y="5915"/>
                  </a:lnTo>
                  <a:cubicBezTo>
                    <a:pt x="0" y="6040"/>
                    <a:pt x="105" y="6145"/>
                    <a:pt x="230" y="6145"/>
                  </a:cubicBezTo>
                  <a:lnTo>
                    <a:pt x="3455" y="6145"/>
                  </a:lnTo>
                  <a:cubicBezTo>
                    <a:pt x="3579" y="6145"/>
                    <a:pt x="3685" y="6040"/>
                    <a:pt x="3685" y="5915"/>
                  </a:cubicBezTo>
                  <a:lnTo>
                    <a:pt x="3685" y="4920"/>
                  </a:lnTo>
                  <a:cubicBezTo>
                    <a:pt x="3685" y="4671"/>
                    <a:pt x="3780" y="4441"/>
                    <a:pt x="3953" y="4269"/>
                  </a:cubicBezTo>
                  <a:lnTo>
                    <a:pt x="7589" y="623"/>
                  </a:lnTo>
                  <a:lnTo>
                    <a:pt x="697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42"/>
            <p:cNvSpPr/>
            <p:nvPr/>
          </p:nvSpPr>
          <p:spPr>
            <a:xfrm>
              <a:off x="2328392" y="2376497"/>
              <a:ext cx="36600" cy="100639"/>
            </a:xfrm>
            <a:custGeom>
              <a:avLst/>
              <a:gdLst/>
              <a:ahLst/>
              <a:cxnLst/>
              <a:rect l="l" t="t" r="r" b="b"/>
              <a:pathLst>
                <a:path w="919" h="2527" extrusionOk="0">
                  <a:moveTo>
                    <a:pt x="134" y="0"/>
                  </a:moveTo>
                  <a:cubicBezTo>
                    <a:pt x="48" y="115"/>
                    <a:pt x="0" y="259"/>
                    <a:pt x="0" y="402"/>
                  </a:cubicBezTo>
                  <a:lnTo>
                    <a:pt x="0" y="2297"/>
                  </a:lnTo>
                  <a:cubicBezTo>
                    <a:pt x="0" y="2422"/>
                    <a:pt x="105" y="2527"/>
                    <a:pt x="230" y="2527"/>
                  </a:cubicBezTo>
                  <a:lnTo>
                    <a:pt x="919" y="2527"/>
                  </a:lnTo>
                  <a:lnTo>
                    <a:pt x="919" y="1072"/>
                  </a:lnTo>
                  <a:cubicBezTo>
                    <a:pt x="919" y="890"/>
                    <a:pt x="852" y="709"/>
                    <a:pt x="718" y="584"/>
                  </a:cubicBezTo>
                  <a:lnTo>
                    <a:pt x="134" y="0"/>
                  </a:lnTo>
                  <a:close/>
                </a:path>
              </a:pathLst>
            </a:custGeom>
            <a:solidFill>
              <a:srgbClr val="FFB4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42"/>
            <p:cNvSpPr/>
            <p:nvPr/>
          </p:nvSpPr>
          <p:spPr>
            <a:xfrm>
              <a:off x="2475109" y="2232409"/>
              <a:ext cx="155558" cy="195941"/>
            </a:xfrm>
            <a:custGeom>
              <a:avLst/>
              <a:gdLst/>
              <a:ahLst/>
              <a:cxnLst/>
              <a:rect l="l" t="t" r="r" b="b"/>
              <a:pathLst>
                <a:path w="3906" h="4920" extrusionOk="0">
                  <a:moveTo>
                    <a:pt x="3293" y="1"/>
                  </a:moveTo>
                  <a:lnTo>
                    <a:pt x="221" y="2949"/>
                  </a:lnTo>
                  <a:cubicBezTo>
                    <a:pt x="77" y="3236"/>
                    <a:pt x="1" y="3551"/>
                    <a:pt x="1" y="3867"/>
                  </a:cubicBezTo>
                  <a:lnTo>
                    <a:pt x="1" y="4920"/>
                  </a:lnTo>
                  <a:cubicBezTo>
                    <a:pt x="1" y="4671"/>
                    <a:pt x="96" y="4441"/>
                    <a:pt x="269" y="4269"/>
                  </a:cubicBezTo>
                  <a:lnTo>
                    <a:pt x="3905" y="623"/>
                  </a:lnTo>
                  <a:lnTo>
                    <a:pt x="3293" y="1"/>
                  </a:lnTo>
                  <a:close/>
                </a:path>
              </a:pathLst>
            </a:custGeom>
            <a:solidFill>
              <a:srgbClr val="FFB4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42"/>
            <p:cNvSpPr/>
            <p:nvPr/>
          </p:nvSpPr>
          <p:spPr>
            <a:xfrm>
              <a:off x="2591757" y="2014046"/>
              <a:ext cx="273481" cy="175232"/>
            </a:xfrm>
            <a:custGeom>
              <a:avLst/>
              <a:gdLst/>
              <a:ahLst/>
              <a:cxnLst/>
              <a:rect l="l" t="t" r="r" b="b"/>
              <a:pathLst>
                <a:path w="6867" h="4400" extrusionOk="0">
                  <a:moveTo>
                    <a:pt x="5359" y="0"/>
                  </a:moveTo>
                  <a:cubicBezTo>
                    <a:pt x="4929" y="29"/>
                    <a:pt x="4929" y="670"/>
                    <a:pt x="5359" y="689"/>
                  </a:cubicBezTo>
                  <a:lnTo>
                    <a:pt x="5675" y="689"/>
                  </a:lnTo>
                  <a:lnTo>
                    <a:pt x="3637" y="2737"/>
                  </a:lnTo>
                  <a:lnTo>
                    <a:pt x="2728" y="1828"/>
                  </a:lnTo>
                  <a:cubicBezTo>
                    <a:pt x="2661" y="1761"/>
                    <a:pt x="2572" y="1728"/>
                    <a:pt x="2484" y="1728"/>
                  </a:cubicBezTo>
                  <a:cubicBezTo>
                    <a:pt x="2395" y="1728"/>
                    <a:pt x="2307" y="1761"/>
                    <a:pt x="2240" y="1828"/>
                  </a:cubicBezTo>
                  <a:lnTo>
                    <a:pt x="278" y="3790"/>
                  </a:lnTo>
                  <a:cubicBezTo>
                    <a:pt x="0" y="4031"/>
                    <a:pt x="241" y="4400"/>
                    <a:pt x="515" y="4400"/>
                  </a:cubicBezTo>
                  <a:cubicBezTo>
                    <a:pt x="600" y="4400"/>
                    <a:pt x="689" y="4364"/>
                    <a:pt x="766" y="4278"/>
                  </a:cubicBezTo>
                  <a:lnTo>
                    <a:pt x="2479" y="2565"/>
                  </a:lnTo>
                  <a:lnTo>
                    <a:pt x="3388" y="3465"/>
                  </a:lnTo>
                  <a:cubicBezTo>
                    <a:pt x="3455" y="3536"/>
                    <a:pt x="3543" y="3572"/>
                    <a:pt x="3632" y="3572"/>
                  </a:cubicBezTo>
                  <a:cubicBezTo>
                    <a:pt x="3721" y="3572"/>
                    <a:pt x="3809" y="3536"/>
                    <a:pt x="3876" y="3465"/>
                  </a:cubicBezTo>
                  <a:lnTo>
                    <a:pt x="6163" y="1177"/>
                  </a:lnTo>
                  <a:lnTo>
                    <a:pt x="6163" y="1493"/>
                  </a:lnTo>
                  <a:cubicBezTo>
                    <a:pt x="6149" y="1737"/>
                    <a:pt x="6328" y="1859"/>
                    <a:pt x="6508" y="1859"/>
                  </a:cubicBezTo>
                  <a:cubicBezTo>
                    <a:pt x="6687" y="1859"/>
                    <a:pt x="6867" y="1737"/>
                    <a:pt x="6852" y="1493"/>
                  </a:cubicBezTo>
                  <a:lnTo>
                    <a:pt x="6852" y="345"/>
                  </a:lnTo>
                  <a:cubicBezTo>
                    <a:pt x="6852" y="153"/>
                    <a:pt x="6699" y="0"/>
                    <a:pt x="65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6B42DD66-0CA1-C810-5B23-A6174D6EFB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4138" y="2571750"/>
            <a:ext cx="1832323" cy="239745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CFB7D9B-AC20-0A79-B3D9-72DF04E103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2948" y="2562960"/>
            <a:ext cx="1832323" cy="2431349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750A8FB2-C030-3D8D-54A4-1D761576AD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44614" y="2571750"/>
            <a:ext cx="1962886" cy="2929652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539E2698-AE28-26A2-A7EA-2FF93780E84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80888" y="2552220"/>
            <a:ext cx="2438974" cy="296792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6CF57BBA-BEC5-3214-AF5C-B2BB273ED08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56675" y="2552220"/>
            <a:ext cx="2438973" cy="2708817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94D3A8A3-B6A1-9A02-0658-07C8DC16B41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03467" y="2571750"/>
            <a:ext cx="2268494" cy="2708817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72C2E47B-330A-E621-2992-222F9520F74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392884" y="2571750"/>
            <a:ext cx="1725503" cy="2453344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DCD93408-E929-ACBE-DA89-9C4FCFA101F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804527" y="2551897"/>
            <a:ext cx="2824262" cy="274852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6">
          <a:extLst>
            <a:ext uri="{FF2B5EF4-FFF2-40B4-BE49-F238E27FC236}">
              <a16:creationId xmlns:a16="http://schemas.microsoft.com/office/drawing/2014/main" id="{0BE7F1FC-98AE-542F-9C57-782CC8E435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39">
            <a:extLst>
              <a:ext uri="{FF2B5EF4-FFF2-40B4-BE49-F238E27FC236}">
                <a16:creationId xmlns:a16="http://schemas.microsoft.com/office/drawing/2014/main" id="{14EBED7D-3D33-48A5-FA98-605B577FA496}"/>
              </a:ext>
            </a:extLst>
          </p:cNvPr>
          <p:cNvSpPr/>
          <p:nvPr/>
        </p:nvSpPr>
        <p:spPr>
          <a:xfrm rot="10800000">
            <a:off x="842804" y="1495306"/>
            <a:ext cx="1045631" cy="759060"/>
          </a:xfrm>
          <a:custGeom>
            <a:avLst/>
            <a:gdLst/>
            <a:ahLst/>
            <a:cxnLst/>
            <a:rect l="l" t="t" r="r" b="b"/>
            <a:pathLst>
              <a:path w="361810" h="36077" extrusionOk="0">
                <a:moveTo>
                  <a:pt x="0" y="36077"/>
                </a:moveTo>
                <a:lnTo>
                  <a:pt x="361810" y="0"/>
                </a:lnTo>
                <a:lnTo>
                  <a:pt x="361810" y="36077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88" name="Google Shape;488;p39">
            <a:extLst>
              <a:ext uri="{FF2B5EF4-FFF2-40B4-BE49-F238E27FC236}">
                <a16:creationId xmlns:a16="http://schemas.microsoft.com/office/drawing/2014/main" id="{0CB50576-93AC-76F5-A824-865F9C1D2434}"/>
              </a:ext>
            </a:extLst>
          </p:cNvPr>
          <p:cNvSpPr/>
          <p:nvPr/>
        </p:nvSpPr>
        <p:spPr>
          <a:xfrm rot="5400000">
            <a:off x="3063700" y="4496537"/>
            <a:ext cx="261300" cy="1039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9" name="Google Shape;489;p39">
            <a:extLst>
              <a:ext uri="{FF2B5EF4-FFF2-40B4-BE49-F238E27FC236}">
                <a16:creationId xmlns:a16="http://schemas.microsoft.com/office/drawing/2014/main" id="{6E123A89-7AA2-2C5B-15FC-C3CAC497AC17}"/>
              </a:ext>
            </a:extLst>
          </p:cNvPr>
          <p:cNvGrpSpPr/>
          <p:nvPr/>
        </p:nvGrpSpPr>
        <p:grpSpPr>
          <a:xfrm>
            <a:off x="6680769" y="643421"/>
            <a:ext cx="1955755" cy="2078098"/>
            <a:chOff x="6680769" y="643421"/>
            <a:chExt cx="1955755" cy="2078098"/>
          </a:xfrm>
        </p:grpSpPr>
        <p:sp>
          <p:nvSpPr>
            <p:cNvPr id="490" name="Google Shape;490;p39">
              <a:extLst>
                <a:ext uri="{FF2B5EF4-FFF2-40B4-BE49-F238E27FC236}">
                  <a16:creationId xmlns:a16="http://schemas.microsoft.com/office/drawing/2014/main" id="{02A2F3A4-241F-2225-3A1A-21F11029F8B1}"/>
                </a:ext>
              </a:extLst>
            </p:cNvPr>
            <p:cNvSpPr/>
            <p:nvPr/>
          </p:nvSpPr>
          <p:spPr>
            <a:xfrm rot="8346249">
              <a:off x="7085953" y="1308811"/>
              <a:ext cx="1354543" cy="1104017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39">
              <a:extLst>
                <a:ext uri="{FF2B5EF4-FFF2-40B4-BE49-F238E27FC236}">
                  <a16:creationId xmlns:a16="http://schemas.microsoft.com/office/drawing/2014/main" id="{B10C47BF-32E7-CA6B-7C8E-850E26F7D927}"/>
                </a:ext>
              </a:extLst>
            </p:cNvPr>
            <p:cNvSpPr/>
            <p:nvPr/>
          </p:nvSpPr>
          <p:spPr>
            <a:xfrm rot="-7150057">
              <a:off x="6708723" y="707343"/>
              <a:ext cx="280692" cy="228855"/>
            </a:xfrm>
            <a:prstGeom prst="triangl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39">
              <a:extLst>
                <a:ext uri="{FF2B5EF4-FFF2-40B4-BE49-F238E27FC236}">
                  <a16:creationId xmlns:a16="http://schemas.microsoft.com/office/drawing/2014/main" id="{EE453803-4BE7-C4A0-5D7A-45455BB70DF6}"/>
                </a:ext>
              </a:extLst>
            </p:cNvPr>
            <p:cNvSpPr/>
            <p:nvPr/>
          </p:nvSpPr>
          <p:spPr>
            <a:xfrm rot="-3764366">
              <a:off x="7834299" y="1389903"/>
              <a:ext cx="442103" cy="360124"/>
            </a:xfrm>
            <a:prstGeom prst="triangle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3" name="Google Shape;493;p39">
            <a:extLst>
              <a:ext uri="{FF2B5EF4-FFF2-40B4-BE49-F238E27FC236}">
                <a16:creationId xmlns:a16="http://schemas.microsoft.com/office/drawing/2014/main" id="{60FC5A24-127E-A636-F253-262BC040D35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477187" y="1808550"/>
            <a:ext cx="5400550" cy="142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pl-PL" altLang="zh-CN" dirty="0"/>
              <a:t>Demonstration</a:t>
            </a:r>
          </a:p>
        </p:txBody>
      </p:sp>
      <p:sp>
        <p:nvSpPr>
          <p:cNvPr id="494" name="Google Shape;494;p39">
            <a:extLst>
              <a:ext uri="{FF2B5EF4-FFF2-40B4-BE49-F238E27FC236}">
                <a16:creationId xmlns:a16="http://schemas.microsoft.com/office/drawing/2014/main" id="{AF87ACB6-48F2-F3AB-61BF-4D20EF6FA40C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934100" y="1583450"/>
            <a:ext cx="1299788" cy="111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495" name="Google Shape;495;p39">
            <a:extLst>
              <a:ext uri="{FF2B5EF4-FFF2-40B4-BE49-F238E27FC236}">
                <a16:creationId xmlns:a16="http://schemas.microsoft.com/office/drawing/2014/main" id="{C6C6F2B5-CB0D-DCA2-57A8-0227317731EF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131735" y="3207100"/>
            <a:ext cx="4841847" cy="7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Key features and demo/screenshots</a:t>
            </a:r>
          </a:p>
        </p:txBody>
      </p:sp>
      <p:grpSp>
        <p:nvGrpSpPr>
          <p:cNvPr id="496" name="Google Shape;496;p39">
            <a:extLst>
              <a:ext uri="{FF2B5EF4-FFF2-40B4-BE49-F238E27FC236}">
                <a16:creationId xmlns:a16="http://schemas.microsoft.com/office/drawing/2014/main" id="{C56C2E2B-D319-10C9-E750-854957E62B25}"/>
              </a:ext>
            </a:extLst>
          </p:cNvPr>
          <p:cNvGrpSpPr/>
          <p:nvPr/>
        </p:nvGrpSpPr>
        <p:grpSpPr>
          <a:xfrm>
            <a:off x="6535143" y="3299669"/>
            <a:ext cx="2247000" cy="1508083"/>
            <a:chOff x="6605368" y="3299669"/>
            <a:chExt cx="2247000" cy="1508083"/>
          </a:xfrm>
        </p:grpSpPr>
        <p:grpSp>
          <p:nvGrpSpPr>
            <p:cNvPr id="497" name="Google Shape;497;p39">
              <a:extLst>
                <a:ext uri="{FF2B5EF4-FFF2-40B4-BE49-F238E27FC236}">
                  <a16:creationId xmlns:a16="http://schemas.microsoft.com/office/drawing/2014/main" id="{8F583452-2B14-5D56-3A13-79DA49B1AA74}"/>
                </a:ext>
              </a:extLst>
            </p:cNvPr>
            <p:cNvGrpSpPr/>
            <p:nvPr/>
          </p:nvGrpSpPr>
          <p:grpSpPr>
            <a:xfrm>
              <a:off x="6605368" y="3299669"/>
              <a:ext cx="2245500" cy="1508083"/>
              <a:chOff x="392850" y="1557811"/>
              <a:chExt cx="1972852" cy="1324972"/>
            </a:xfrm>
          </p:grpSpPr>
          <p:sp>
            <p:nvSpPr>
              <p:cNvPr id="498" name="Google Shape;498;p39">
                <a:extLst>
                  <a:ext uri="{FF2B5EF4-FFF2-40B4-BE49-F238E27FC236}">
                    <a16:creationId xmlns:a16="http://schemas.microsoft.com/office/drawing/2014/main" id="{7B2C967F-9E51-B5ED-97B4-3BE9F77FB0DC}"/>
                  </a:ext>
                </a:extLst>
              </p:cNvPr>
              <p:cNvSpPr/>
              <p:nvPr/>
            </p:nvSpPr>
            <p:spPr>
              <a:xfrm>
                <a:off x="1178097" y="2167146"/>
                <a:ext cx="521149" cy="407026"/>
              </a:xfrm>
              <a:custGeom>
                <a:avLst/>
                <a:gdLst/>
                <a:ahLst/>
                <a:cxnLst/>
                <a:rect l="l" t="t" r="r" b="b"/>
                <a:pathLst>
                  <a:path w="18770" h="14661" extrusionOk="0">
                    <a:moveTo>
                      <a:pt x="13513" y="1"/>
                    </a:moveTo>
                    <a:cubicBezTo>
                      <a:pt x="13080" y="1"/>
                      <a:pt x="12621" y="55"/>
                      <a:pt x="12140" y="167"/>
                    </a:cubicBezTo>
                    <a:cubicBezTo>
                      <a:pt x="11273" y="372"/>
                      <a:pt x="10382" y="760"/>
                      <a:pt x="9378" y="760"/>
                    </a:cubicBezTo>
                    <a:cubicBezTo>
                      <a:pt x="8397" y="760"/>
                      <a:pt x="7484" y="372"/>
                      <a:pt x="6616" y="167"/>
                    </a:cubicBezTo>
                    <a:cubicBezTo>
                      <a:pt x="6151" y="59"/>
                      <a:pt x="5708" y="6"/>
                      <a:pt x="5288" y="6"/>
                    </a:cubicBezTo>
                    <a:cubicBezTo>
                      <a:pt x="1813" y="6"/>
                      <a:pt x="1" y="3611"/>
                      <a:pt x="1732" y="9069"/>
                    </a:cubicBezTo>
                    <a:cubicBezTo>
                      <a:pt x="2713" y="12150"/>
                      <a:pt x="5635" y="14661"/>
                      <a:pt x="7894" y="14661"/>
                    </a:cubicBezTo>
                    <a:cubicBezTo>
                      <a:pt x="8807" y="14661"/>
                      <a:pt x="8876" y="14181"/>
                      <a:pt x="9378" y="14181"/>
                    </a:cubicBezTo>
                    <a:cubicBezTo>
                      <a:pt x="9880" y="14181"/>
                      <a:pt x="9949" y="14661"/>
                      <a:pt x="10885" y="14661"/>
                    </a:cubicBezTo>
                    <a:cubicBezTo>
                      <a:pt x="13144" y="14661"/>
                      <a:pt x="16066" y="12150"/>
                      <a:pt x="17025" y="9069"/>
                    </a:cubicBezTo>
                    <a:cubicBezTo>
                      <a:pt x="18770" y="3489"/>
                      <a:pt x="16979" y="1"/>
                      <a:pt x="1351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" name="Google Shape;499;p39">
                <a:extLst>
                  <a:ext uri="{FF2B5EF4-FFF2-40B4-BE49-F238E27FC236}">
                    <a16:creationId xmlns:a16="http://schemas.microsoft.com/office/drawing/2014/main" id="{C4CA7F9D-AA26-9AD5-69EC-F380393DEC47}"/>
                  </a:ext>
                </a:extLst>
              </p:cNvPr>
              <p:cNvSpPr/>
              <p:nvPr/>
            </p:nvSpPr>
            <p:spPr>
              <a:xfrm>
                <a:off x="1396619" y="2195214"/>
                <a:ext cx="81157" cy="12687"/>
              </a:xfrm>
              <a:custGeom>
                <a:avLst/>
                <a:gdLst/>
                <a:ahLst/>
                <a:cxnLst/>
                <a:rect l="l" t="t" r="r" b="b"/>
                <a:pathLst>
                  <a:path w="2923" h="457" extrusionOk="0">
                    <a:moveTo>
                      <a:pt x="1" y="0"/>
                    </a:moveTo>
                    <a:cubicBezTo>
                      <a:pt x="1" y="0"/>
                      <a:pt x="503" y="457"/>
                      <a:pt x="1393" y="457"/>
                    </a:cubicBezTo>
                    <a:lnTo>
                      <a:pt x="1758" y="457"/>
                    </a:lnTo>
                    <a:cubicBezTo>
                      <a:pt x="2466" y="457"/>
                      <a:pt x="2922" y="0"/>
                      <a:pt x="2922" y="0"/>
                    </a:cubicBezTo>
                    <a:close/>
                  </a:path>
                </a:pathLst>
              </a:custGeom>
              <a:solidFill>
                <a:srgbClr val="B842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" name="Google Shape;500;p39">
                <a:extLst>
                  <a:ext uri="{FF2B5EF4-FFF2-40B4-BE49-F238E27FC236}">
                    <a16:creationId xmlns:a16="http://schemas.microsoft.com/office/drawing/2014/main" id="{771E9A37-DCED-692C-A143-783A518D3281}"/>
                  </a:ext>
                </a:extLst>
              </p:cNvPr>
              <p:cNvSpPr/>
              <p:nvPr/>
            </p:nvSpPr>
            <p:spPr>
              <a:xfrm>
                <a:off x="1205888" y="2289634"/>
                <a:ext cx="433495" cy="284538"/>
              </a:xfrm>
              <a:custGeom>
                <a:avLst/>
                <a:gdLst/>
                <a:ahLst/>
                <a:cxnLst/>
                <a:rect l="l" t="t" r="r" b="b"/>
                <a:pathLst>
                  <a:path w="15613" h="10249" extrusionOk="0">
                    <a:moveTo>
                      <a:pt x="114" y="0"/>
                    </a:moveTo>
                    <a:cubicBezTo>
                      <a:pt x="0" y="1324"/>
                      <a:pt x="183" y="2899"/>
                      <a:pt x="731" y="4657"/>
                    </a:cubicBezTo>
                    <a:cubicBezTo>
                      <a:pt x="1712" y="7738"/>
                      <a:pt x="4634" y="10249"/>
                      <a:pt x="6893" y="10249"/>
                    </a:cubicBezTo>
                    <a:cubicBezTo>
                      <a:pt x="7806" y="10249"/>
                      <a:pt x="7875" y="9769"/>
                      <a:pt x="8377" y="9769"/>
                    </a:cubicBezTo>
                    <a:cubicBezTo>
                      <a:pt x="8879" y="9769"/>
                      <a:pt x="8948" y="10249"/>
                      <a:pt x="9884" y="10249"/>
                    </a:cubicBezTo>
                    <a:cubicBezTo>
                      <a:pt x="11869" y="10249"/>
                      <a:pt x="14403" y="8286"/>
                      <a:pt x="15613" y="5707"/>
                    </a:cubicBezTo>
                    <a:lnTo>
                      <a:pt x="15613" y="5707"/>
                    </a:lnTo>
                    <a:cubicBezTo>
                      <a:pt x="14951" y="6985"/>
                      <a:pt x="13262" y="8948"/>
                      <a:pt x="9290" y="8948"/>
                    </a:cubicBezTo>
                    <a:cubicBezTo>
                      <a:pt x="3470" y="8948"/>
                      <a:pt x="114" y="2922"/>
                      <a:pt x="11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" name="Google Shape;501;p39">
                <a:extLst>
                  <a:ext uri="{FF2B5EF4-FFF2-40B4-BE49-F238E27FC236}">
                    <a16:creationId xmlns:a16="http://schemas.microsoft.com/office/drawing/2014/main" id="{44A51B5C-2A22-E78D-C3C9-C9B255AEFB66}"/>
                  </a:ext>
                </a:extLst>
              </p:cNvPr>
              <p:cNvSpPr/>
              <p:nvPr/>
            </p:nvSpPr>
            <p:spPr>
              <a:xfrm>
                <a:off x="1527160" y="2211038"/>
                <a:ext cx="110310" cy="264299"/>
              </a:xfrm>
              <a:custGeom>
                <a:avLst/>
                <a:gdLst/>
                <a:ahLst/>
                <a:cxnLst/>
                <a:rect l="l" t="t" r="r" b="b"/>
                <a:pathLst>
                  <a:path w="3973" h="9520" extrusionOk="0">
                    <a:moveTo>
                      <a:pt x="1621" y="1"/>
                    </a:moveTo>
                    <a:cubicBezTo>
                      <a:pt x="822" y="1"/>
                      <a:pt x="183" y="617"/>
                      <a:pt x="183" y="1348"/>
                    </a:cubicBezTo>
                    <a:cubicBezTo>
                      <a:pt x="183" y="2078"/>
                      <a:pt x="822" y="2671"/>
                      <a:pt x="1621" y="2671"/>
                    </a:cubicBezTo>
                    <a:cubicBezTo>
                      <a:pt x="2420" y="2671"/>
                      <a:pt x="3059" y="2078"/>
                      <a:pt x="3059" y="1348"/>
                    </a:cubicBezTo>
                    <a:cubicBezTo>
                      <a:pt x="3059" y="617"/>
                      <a:pt x="2420" y="1"/>
                      <a:pt x="1621" y="1"/>
                    </a:cubicBezTo>
                    <a:close/>
                    <a:moveTo>
                      <a:pt x="3470" y="2443"/>
                    </a:moveTo>
                    <a:lnTo>
                      <a:pt x="3470" y="2443"/>
                    </a:lnTo>
                    <a:cubicBezTo>
                      <a:pt x="3470" y="2443"/>
                      <a:pt x="3265" y="3470"/>
                      <a:pt x="1964" y="3653"/>
                    </a:cubicBezTo>
                    <a:cubicBezTo>
                      <a:pt x="1" y="3950"/>
                      <a:pt x="2192" y="7442"/>
                      <a:pt x="640" y="9519"/>
                    </a:cubicBezTo>
                    <a:cubicBezTo>
                      <a:pt x="640" y="9519"/>
                      <a:pt x="3972" y="8355"/>
                      <a:pt x="3470" y="2443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" name="Google Shape;502;p39">
                <a:extLst>
                  <a:ext uri="{FF2B5EF4-FFF2-40B4-BE49-F238E27FC236}">
                    <a16:creationId xmlns:a16="http://schemas.microsoft.com/office/drawing/2014/main" id="{51A3B246-1E1F-3FF2-BED1-31FE5D8A37E6}"/>
                  </a:ext>
                </a:extLst>
              </p:cNvPr>
              <p:cNvSpPr/>
              <p:nvPr/>
            </p:nvSpPr>
            <p:spPr>
              <a:xfrm>
                <a:off x="1420690" y="2054540"/>
                <a:ext cx="84322" cy="147030"/>
              </a:xfrm>
              <a:custGeom>
                <a:avLst/>
                <a:gdLst/>
                <a:ahLst/>
                <a:cxnLst/>
                <a:rect l="l" t="t" r="r" b="b"/>
                <a:pathLst>
                  <a:path w="3037" h="5296" extrusionOk="0">
                    <a:moveTo>
                      <a:pt x="2306" y="0"/>
                    </a:moveTo>
                    <a:cubicBezTo>
                      <a:pt x="1" y="2351"/>
                      <a:pt x="526" y="5296"/>
                      <a:pt x="526" y="5296"/>
                    </a:cubicBezTo>
                    <a:lnTo>
                      <a:pt x="891" y="5296"/>
                    </a:lnTo>
                    <a:cubicBezTo>
                      <a:pt x="891" y="2488"/>
                      <a:pt x="3037" y="1119"/>
                      <a:pt x="3037" y="1119"/>
                    </a:cubicBezTo>
                    <a:cubicBezTo>
                      <a:pt x="2923" y="342"/>
                      <a:pt x="2306" y="0"/>
                      <a:pt x="230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" name="Google Shape;503;p39">
                <a:extLst>
                  <a:ext uri="{FF2B5EF4-FFF2-40B4-BE49-F238E27FC236}">
                    <a16:creationId xmlns:a16="http://schemas.microsoft.com/office/drawing/2014/main" id="{F6ACC934-C12C-92AE-F406-7CD9E7EDA012}"/>
                  </a:ext>
                </a:extLst>
              </p:cNvPr>
              <p:cNvSpPr/>
              <p:nvPr/>
            </p:nvSpPr>
            <p:spPr>
              <a:xfrm>
                <a:off x="1312969" y="1972141"/>
                <a:ext cx="142629" cy="205359"/>
              </a:xfrm>
              <a:custGeom>
                <a:avLst/>
                <a:gdLst/>
                <a:ahLst/>
                <a:cxnLst/>
                <a:rect l="l" t="t" r="r" b="b"/>
                <a:pathLst>
                  <a:path w="5137" h="7397" extrusionOk="0">
                    <a:moveTo>
                      <a:pt x="1" y="1"/>
                    </a:moveTo>
                    <a:cubicBezTo>
                      <a:pt x="1" y="1"/>
                      <a:pt x="24" y="183"/>
                      <a:pt x="92" y="457"/>
                    </a:cubicBezTo>
                    <a:cubicBezTo>
                      <a:pt x="138" y="731"/>
                      <a:pt x="229" y="1096"/>
                      <a:pt x="343" y="1530"/>
                    </a:cubicBezTo>
                    <a:cubicBezTo>
                      <a:pt x="434" y="1941"/>
                      <a:pt x="548" y="2420"/>
                      <a:pt x="708" y="2877"/>
                    </a:cubicBezTo>
                    <a:cubicBezTo>
                      <a:pt x="868" y="3356"/>
                      <a:pt x="1051" y="3813"/>
                      <a:pt x="1325" y="4246"/>
                    </a:cubicBezTo>
                    <a:cubicBezTo>
                      <a:pt x="1576" y="4680"/>
                      <a:pt x="1895" y="5068"/>
                      <a:pt x="2238" y="5410"/>
                    </a:cubicBezTo>
                    <a:cubicBezTo>
                      <a:pt x="2580" y="5776"/>
                      <a:pt x="2945" y="6095"/>
                      <a:pt x="3265" y="6392"/>
                    </a:cubicBezTo>
                    <a:cubicBezTo>
                      <a:pt x="3584" y="6666"/>
                      <a:pt x="3881" y="6940"/>
                      <a:pt x="4109" y="7122"/>
                    </a:cubicBezTo>
                    <a:cubicBezTo>
                      <a:pt x="4315" y="7305"/>
                      <a:pt x="4452" y="7396"/>
                      <a:pt x="4452" y="7396"/>
                    </a:cubicBezTo>
                    <a:cubicBezTo>
                      <a:pt x="4452" y="7396"/>
                      <a:pt x="4543" y="7259"/>
                      <a:pt x="4657" y="6985"/>
                    </a:cubicBezTo>
                    <a:cubicBezTo>
                      <a:pt x="4771" y="6734"/>
                      <a:pt x="4908" y="6346"/>
                      <a:pt x="4999" y="5867"/>
                    </a:cubicBezTo>
                    <a:cubicBezTo>
                      <a:pt x="5114" y="5365"/>
                      <a:pt x="5136" y="4794"/>
                      <a:pt x="5068" y="4201"/>
                    </a:cubicBezTo>
                    <a:cubicBezTo>
                      <a:pt x="4999" y="3584"/>
                      <a:pt x="4794" y="2945"/>
                      <a:pt x="4452" y="2352"/>
                    </a:cubicBezTo>
                    <a:cubicBezTo>
                      <a:pt x="4086" y="1781"/>
                      <a:pt x="3630" y="1302"/>
                      <a:pt x="3128" y="959"/>
                    </a:cubicBezTo>
                    <a:cubicBezTo>
                      <a:pt x="2603" y="617"/>
                      <a:pt x="2101" y="366"/>
                      <a:pt x="1621" y="229"/>
                    </a:cubicBezTo>
                    <a:cubicBezTo>
                      <a:pt x="1142" y="92"/>
                      <a:pt x="731" y="24"/>
                      <a:pt x="45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4" name="Google Shape;504;p39">
                <a:extLst>
                  <a:ext uri="{FF2B5EF4-FFF2-40B4-BE49-F238E27FC236}">
                    <a16:creationId xmlns:a16="http://schemas.microsoft.com/office/drawing/2014/main" id="{C4A0DC53-98D6-9F06-4FA4-4AAB5403B0CC}"/>
                  </a:ext>
                </a:extLst>
              </p:cNvPr>
              <p:cNvSpPr/>
              <p:nvPr/>
            </p:nvSpPr>
            <p:spPr>
              <a:xfrm>
                <a:off x="1312969" y="1972141"/>
                <a:ext cx="130579" cy="205359"/>
              </a:xfrm>
              <a:custGeom>
                <a:avLst/>
                <a:gdLst/>
                <a:ahLst/>
                <a:cxnLst/>
                <a:rect l="l" t="t" r="r" b="b"/>
                <a:pathLst>
                  <a:path w="4703" h="7397" extrusionOk="0">
                    <a:moveTo>
                      <a:pt x="1" y="1"/>
                    </a:moveTo>
                    <a:cubicBezTo>
                      <a:pt x="1" y="1"/>
                      <a:pt x="1" y="24"/>
                      <a:pt x="1" y="69"/>
                    </a:cubicBezTo>
                    <a:cubicBezTo>
                      <a:pt x="777" y="686"/>
                      <a:pt x="1461" y="1393"/>
                      <a:pt x="2055" y="2169"/>
                    </a:cubicBezTo>
                    <a:cubicBezTo>
                      <a:pt x="1551" y="1791"/>
                      <a:pt x="931" y="1664"/>
                      <a:pt x="479" y="1664"/>
                    </a:cubicBezTo>
                    <a:cubicBezTo>
                      <a:pt x="440" y="1664"/>
                      <a:pt x="402" y="1665"/>
                      <a:pt x="366" y="1667"/>
                    </a:cubicBezTo>
                    <a:lnTo>
                      <a:pt x="389" y="1736"/>
                    </a:lnTo>
                    <a:cubicBezTo>
                      <a:pt x="959" y="1736"/>
                      <a:pt x="1895" y="1918"/>
                      <a:pt x="2420" y="2671"/>
                    </a:cubicBezTo>
                    <a:cubicBezTo>
                      <a:pt x="2740" y="3128"/>
                      <a:pt x="3014" y="3607"/>
                      <a:pt x="3265" y="4087"/>
                    </a:cubicBezTo>
                    <a:cubicBezTo>
                      <a:pt x="2899" y="3653"/>
                      <a:pt x="2375" y="3379"/>
                      <a:pt x="1918" y="3219"/>
                    </a:cubicBezTo>
                    <a:cubicBezTo>
                      <a:pt x="1461" y="3082"/>
                      <a:pt x="1028" y="3059"/>
                      <a:pt x="777" y="3059"/>
                    </a:cubicBezTo>
                    <a:lnTo>
                      <a:pt x="800" y="3128"/>
                    </a:lnTo>
                    <a:cubicBezTo>
                      <a:pt x="1119" y="3128"/>
                      <a:pt x="1644" y="3174"/>
                      <a:pt x="2192" y="3402"/>
                    </a:cubicBezTo>
                    <a:cubicBezTo>
                      <a:pt x="2717" y="3630"/>
                      <a:pt x="3288" y="4064"/>
                      <a:pt x="3561" y="4703"/>
                    </a:cubicBezTo>
                    <a:cubicBezTo>
                      <a:pt x="3744" y="5114"/>
                      <a:pt x="3904" y="5525"/>
                      <a:pt x="4041" y="5958"/>
                    </a:cubicBezTo>
                    <a:cubicBezTo>
                      <a:pt x="3653" y="5319"/>
                      <a:pt x="3059" y="4954"/>
                      <a:pt x="2534" y="4748"/>
                    </a:cubicBezTo>
                    <a:cubicBezTo>
                      <a:pt x="2009" y="4543"/>
                      <a:pt x="1576" y="4520"/>
                      <a:pt x="1484" y="4520"/>
                    </a:cubicBezTo>
                    <a:lnTo>
                      <a:pt x="1553" y="4589"/>
                    </a:lnTo>
                    <a:cubicBezTo>
                      <a:pt x="1735" y="4612"/>
                      <a:pt x="2283" y="4680"/>
                      <a:pt x="2854" y="4977"/>
                    </a:cubicBezTo>
                    <a:cubicBezTo>
                      <a:pt x="3424" y="5273"/>
                      <a:pt x="4018" y="5821"/>
                      <a:pt x="4223" y="6620"/>
                    </a:cubicBezTo>
                    <a:cubicBezTo>
                      <a:pt x="4292" y="6848"/>
                      <a:pt x="4337" y="7122"/>
                      <a:pt x="4406" y="7351"/>
                    </a:cubicBezTo>
                    <a:lnTo>
                      <a:pt x="4452" y="7396"/>
                    </a:lnTo>
                    <a:cubicBezTo>
                      <a:pt x="4452" y="7396"/>
                      <a:pt x="4452" y="7373"/>
                      <a:pt x="4474" y="7351"/>
                    </a:cubicBezTo>
                    <a:cubicBezTo>
                      <a:pt x="4429" y="7099"/>
                      <a:pt x="4383" y="6848"/>
                      <a:pt x="4315" y="6597"/>
                    </a:cubicBezTo>
                    <a:cubicBezTo>
                      <a:pt x="4109" y="5821"/>
                      <a:pt x="4178" y="5022"/>
                      <a:pt x="4315" y="4338"/>
                    </a:cubicBezTo>
                    <a:cubicBezTo>
                      <a:pt x="4452" y="3653"/>
                      <a:pt x="4611" y="3059"/>
                      <a:pt x="4703" y="2854"/>
                    </a:cubicBezTo>
                    <a:cubicBezTo>
                      <a:pt x="4680" y="2808"/>
                      <a:pt x="4657" y="2763"/>
                      <a:pt x="4634" y="2740"/>
                    </a:cubicBezTo>
                    <a:cubicBezTo>
                      <a:pt x="4611" y="2831"/>
                      <a:pt x="4452" y="3288"/>
                      <a:pt x="4315" y="3881"/>
                    </a:cubicBezTo>
                    <a:cubicBezTo>
                      <a:pt x="4178" y="4475"/>
                      <a:pt x="4064" y="5205"/>
                      <a:pt x="4109" y="5935"/>
                    </a:cubicBezTo>
                    <a:cubicBezTo>
                      <a:pt x="3995" y="5502"/>
                      <a:pt x="3813" y="5091"/>
                      <a:pt x="3653" y="4680"/>
                    </a:cubicBezTo>
                    <a:cubicBezTo>
                      <a:pt x="3356" y="4018"/>
                      <a:pt x="3288" y="3356"/>
                      <a:pt x="3288" y="2717"/>
                    </a:cubicBezTo>
                    <a:cubicBezTo>
                      <a:pt x="3265" y="2078"/>
                      <a:pt x="3333" y="1507"/>
                      <a:pt x="3379" y="1165"/>
                    </a:cubicBezTo>
                    <a:lnTo>
                      <a:pt x="3310" y="1096"/>
                    </a:lnTo>
                    <a:lnTo>
                      <a:pt x="3310" y="1096"/>
                    </a:lnTo>
                    <a:cubicBezTo>
                      <a:pt x="3242" y="1690"/>
                      <a:pt x="3082" y="2922"/>
                      <a:pt x="3356" y="4064"/>
                    </a:cubicBezTo>
                    <a:cubicBezTo>
                      <a:pt x="3105" y="3562"/>
                      <a:pt x="2808" y="3082"/>
                      <a:pt x="2489" y="2626"/>
                    </a:cubicBezTo>
                    <a:cubicBezTo>
                      <a:pt x="1986" y="1872"/>
                      <a:pt x="1895" y="959"/>
                      <a:pt x="1850" y="298"/>
                    </a:cubicBezTo>
                    <a:lnTo>
                      <a:pt x="1781" y="275"/>
                    </a:lnTo>
                    <a:lnTo>
                      <a:pt x="1781" y="275"/>
                    </a:lnTo>
                    <a:cubicBezTo>
                      <a:pt x="1804" y="777"/>
                      <a:pt x="1872" y="1484"/>
                      <a:pt x="2123" y="2124"/>
                    </a:cubicBezTo>
                    <a:cubicBezTo>
                      <a:pt x="1530" y="1325"/>
                      <a:pt x="822" y="617"/>
                      <a:pt x="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" name="Google Shape;505;p39">
                <a:extLst>
                  <a:ext uri="{FF2B5EF4-FFF2-40B4-BE49-F238E27FC236}">
                    <a16:creationId xmlns:a16="http://schemas.microsoft.com/office/drawing/2014/main" id="{614368C2-5770-714A-CCFD-A729A076DE0A}"/>
                  </a:ext>
                </a:extLst>
              </p:cNvPr>
              <p:cNvSpPr/>
              <p:nvPr/>
            </p:nvSpPr>
            <p:spPr>
              <a:xfrm>
                <a:off x="639357" y="2554518"/>
                <a:ext cx="1726344" cy="252222"/>
              </a:xfrm>
              <a:custGeom>
                <a:avLst/>
                <a:gdLst/>
                <a:ahLst/>
                <a:cxnLst/>
                <a:rect l="l" t="t" r="r" b="b"/>
                <a:pathLst>
                  <a:path w="62177" h="9085" extrusionOk="0">
                    <a:moveTo>
                      <a:pt x="1849" y="0"/>
                    </a:moveTo>
                    <a:cubicBezTo>
                      <a:pt x="822" y="0"/>
                      <a:pt x="0" y="2032"/>
                      <a:pt x="0" y="4542"/>
                    </a:cubicBezTo>
                    <a:cubicBezTo>
                      <a:pt x="0" y="7053"/>
                      <a:pt x="822" y="9085"/>
                      <a:pt x="1849" y="9085"/>
                    </a:cubicBezTo>
                    <a:lnTo>
                      <a:pt x="61515" y="9085"/>
                    </a:lnTo>
                    <a:cubicBezTo>
                      <a:pt x="61880" y="9085"/>
                      <a:pt x="62177" y="8879"/>
                      <a:pt x="62177" y="8628"/>
                    </a:cubicBezTo>
                    <a:cubicBezTo>
                      <a:pt x="62177" y="8354"/>
                      <a:pt x="61880" y="8149"/>
                      <a:pt x="61515" y="8149"/>
                    </a:cubicBezTo>
                    <a:lnTo>
                      <a:pt x="33508" y="8149"/>
                    </a:lnTo>
                    <a:cubicBezTo>
                      <a:pt x="33074" y="7304"/>
                      <a:pt x="32800" y="6003"/>
                      <a:pt x="32800" y="4542"/>
                    </a:cubicBezTo>
                    <a:cubicBezTo>
                      <a:pt x="32800" y="3082"/>
                      <a:pt x="33074" y="1781"/>
                      <a:pt x="33508" y="936"/>
                    </a:cubicBezTo>
                    <a:lnTo>
                      <a:pt x="61515" y="936"/>
                    </a:lnTo>
                    <a:cubicBezTo>
                      <a:pt x="61880" y="936"/>
                      <a:pt x="62177" y="731"/>
                      <a:pt x="62177" y="480"/>
                    </a:cubicBezTo>
                    <a:cubicBezTo>
                      <a:pt x="62177" y="206"/>
                      <a:pt x="61880" y="0"/>
                      <a:pt x="6151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" name="Google Shape;506;p39">
                <a:extLst>
                  <a:ext uri="{FF2B5EF4-FFF2-40B4-BE49-F238E27FC236}">
                    <a16:creationId xmlns:a16="http://schemas.microsoft.com/office/drawing/2014/main" id="{F7B29B1E-150D-0C6C-61DA-C3CA72E01DD6}"/>
                  </a:ext>
                </a:extLst>
              </p:cNvPr>
              <p:cNvSpPr/>
              <p:nvPr/>
            </p:nvSpPr>
            <p:spPr>
              <a:xfrm>
                <a:off x="1549982" y="2580504"/>
                <a:ext cx="775726" cy="200251"/>
              </a:xfrm>
              <a:custGeom>
                <a:avLst/>
                <a:gdLst/>
                <a:ahLst/>
                <a:cxnLst/>
                <a:rect l="l" t="t" r="r" b="b"/>
                <a:pathLst>
                  <a:path w="27939" h="7213" extrusionOk="0">
                    <a:moveTo>
                      <a:pt x="708" y="0"/>
                    </a:moveTo>
                    <a:cubicBezTo>
                      <a:pt x="274" y="845"/>
                      <a:pt x="0" y="2146"/>
                      <a:pt x="0" y="3606"/>
                    </a:cubicBezTo>
                    <a:cubicBezTo>
                      <a:pt x="0" y="5067"/>
                      <a:pt x="274" y="6368"/>
                      <a:pt x="708" y="7213"/>
                    </a:cubicBezTo>
                    <a:lnTo>
                      <a:pt x="27939" y="7213"/>
                    </a:lnTo>
                    <a:lnTo>
                      <a:pt x="2793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" name="Google Shape;507;p39">
                <a:extLst>
                  <a:ext uri="{FF2B5EF4-FFF2-40B4-BE49-F238E27FC236}">
                    <a16:creationId xmlns:a16="http://schemas.microsoft.com/office/drawing/2014/main" id="{CA3B2D39-AF44-9C7E-8B0C-D5724DFFD679}"/>
                  </a:ext>
                </a:extLst>
              </p:cNvPr>
              <p:cNvSpPr/>
              <p:nvPr/>
            </p:nvSpPr>
            <p:spPr>
              <a:xfrm>
                <a:off x="1639323" y="2645135"/>
                <a:ext cx="114753" cy="98862"/>
              </a:xfrm>
              <a:custGeom>
                <a:avLst/>
                <a:gdLst/>
                <a:ahLst/>
                <a:cxnLst/>
                <a:rect l="l" t="t" r="r" b="b"/>
                <a:pathLst>
                  <a:path w="4133" h="3561" extrusionOk="0">
                    <a:moveTo>
                      <a:pt x="1" y="0"/>
                    </a:moveTo>
                    <a:lnTo>
                      <a:pt x="1" y="3561"/>
                    </a:lnTo>
                    <a:lnTo>
                      <a:pt x="2078" y="1781"/>
                    </a:lnTo>
                    <a:lnTo>
                      <a:pt x="4132" y="3561"/>
                    </a:lnTo>
                    <a:lnTo>
                      <a:pt x="413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508;p39">
                <a:extLst>
                  <a:ext uri="{FF2B5EF4-FFF2-40B4-BE49-F238E27FC236}">
                    <a16:creationId xmlns:a16="http://schemas.microsoft.com/office/drawing/2014/main" id="{023671B4-6192-48C1-DBE1-B530CAE5E4B1}"/>
                  </a:ext>
                </a:extLst>
              </p:cNvPr>
              <p:cNvSpPr/>
              <p:nvPr/>
            </p:nvSpPr>
            <p:spPr>
              <a:xfrm>
                <a:off x="729337" y="2554518"/>
                <a:ext cx="76715" cy="252222"/>
              </a:xfrm>
              <a:custGeom>
                <a:avLst/>
                <a:gdLst/>
                <a:ahLst/>
                <a:cxnLst/>
                <a:rect l="l" t="t" r="r" b="b"/>
                <a:pathLst>
                  <a:path w="2763" h="9085" extrusionOk="0">
                    <a:moveTo>
                      <a:pt x="1849" y="0"/>
                    </a:moveTo>
                    <a:cubicBezTo>
                      <a:pt x="822" y="0"/>
                      <a:pt x="1" y="2032"/>
                      <a:pt x="1" y="4542"/>
                    </a:cubicBezTo>
                    <a:cubicBezTo>
                      <a:pt x="1" y="7053"/>
                      <a:pt x="822" y="9085"/>
                      <a:pt x="1849" y="9085"/>
                    </a:cubicBezTo>
                    <a:lnTo>
                      <a:pt x="2762" y="9085"/>
                    </a:lnTo>
                    <a:cubicBezTo>
                      <a:pt x="1735" y="9085"/>
                      <a:pt x="936" y="7053"/>
                      <a:pt x="936" y="4542"/>
                    </a:cubicBezTo>
                    <a:cubicBezTo>
                      <a:pt x="936" y="2032"/>
                      <a:pt x="1735" y="0"/>
                      <a:pt x="2762" y="0"/>
                    </a:cubicBezTo>
                    <a:close/>
                  </a:path>
                </a:pathLst>
              </a:custGeom>
              <a:solidFill>
                <a:srgbClr val="F8A2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" name="Google Shape;509;p39">
                <a:extLst>
                  <a:ext uri="{FF2B5EF4-FFF2-40B4-BE49-F238E27FC236}">
                    <a16:creationId xmlns:a16="http://schemas.microsoft.com/office/drawing/2014/main" id="{5553A8BD-E897-C50C-114E-0C96FD339A61}"/>
                  </a:ext>
                </a:extLst>
              </p:cNvPr>
              <p:cNvSpPr/>
              <p:nvPr/>
            </p:nvSpPr>
            <p:spPr>
              <a:xfrm>
                <a:off x="783197" y="2554518"/>
                <a:ext cx="76076" cy="252222"/>
              </a:xfrm>
              <a:custGeom>
                <a:avLst/>
                <a:gdLst/>
                <a:ahLst/>
                <a:cxnLst/>
                <a:rect l="l" t="t" r="r" b="b"/>
                <a:pathLst>
                  <a:path w="2740" h="9085" extrusionOk="0">
                    <a:moveTo>
                      <a:pt x="1827" y="0"/>
                    </a:moveTo>
                    <a:cubicBezTo>
                      <a:pt x="822" y="0"/>
                      <a:pt x="1" y="2032"/>
                      <a:pt x="1" y="4542"/>
                    </a:cubicBezTo>
                    <a:cubicBezTo>
                      <a:pt x="1" y="7053"/>
                      <a:pt x="822" y="9085"/>
                      <a:pt x="1827" y="9085"/>
                    </a:cubicBezTo>
                    <a:lnTo>
                      <a:pt x="2740" y="9085"/>
                    </a:lnTo>
                    <a:cubicBezTo>
                      <a:pt x="1735" y="9085"/>
                      <a:pt x="914" y="7053"/>
                      <a:pt x="914" y="4542"/>
                    </a:cubicBezTo>
                    <a:cubicBezTo>
                      <a:pt x="914" y="2032"/>
                      <a:pt x="1735" y="0"/>
                      <a:pt x="2740" y="0"/>
                    </a:cubicBezTo>
                    <a:close/>
                  </a:path>
                </a:pathLst>
              </a:custGeom>
              <a:solidFill>
                <a:srgbClr val="F8A2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" name="Google Shape;510;p39">
                <a:extLst>
                  <a:ext uri="{FF2B5EF4-FFF2-40B4-BE49-F238E27FC236}">
                    <a16:creationId xmlns:a16="http://schemas.microsoft.com/office/drawing/2014/main" id="{C1E10362-5E1E-328B-8D93-D0E13DD7C62B}"/>
                  </a:ext>
                </a:extLst>
              </p:cNvPr>
              <p:cNvSpPr/>
              <p:nvPr/>
            </p:nvSpPr>
            <p:spPr>
              <a:xfrm>
                <a:off x="1334513" y="2554518"/>
                <a:ext cx="76076" cy="252222"/>
              </a:xfrm>
              <a:custGeom>
                <a:avLst/>
                <a:gdLst/>
                <a:ahLst/>
                <a:cxnLst/>
                <a:rect l="l" t="t" r="r" b="b"/>
                <a:pathLst>
                  <a:path w="2740" h="9085" extrusionOk="0">
                    <a:moveTo>
                      <a:pt x="1827" y="0"/>
                    </a:moveTo>
                    <a:cubicBezTo>
                      <a:pt x="800" y="0"/>
                      <a:pt x="1" y="2032"/>
                      <a:pt x="1" y="4542"/>
                    </a:cubicBezTo>
                    <a:cubicBezTo>
                      <a:pt x="1" y="7053"/>
                      <a:pt x="800" y="9085"/>
                      <a:pt x="1827" y="9085"/>
                    </a:cubicBezTo>
                    <a:lnTo>
                      <a:pt x="2740" y="9085"/>
                    </a:lnTo>
                    <a:cubicBezTo>
                      <a:pt x="1735" y="9085"/>
                      <a:pt x="914" y="7053"/>
                      <a:pt x="914" y="4542"/>
                    </a:cubicBezTo>
                    <a:cubicBezTo>
                      <a:pt x="914" y="2032"/>
                      <a:pt x="1735" y="0"/>
                      <a:pt x="274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" name="Google Shape;511;p39">
                <a:extLst>
                  <a:ext uri="{FF2B5EF4-FFF2-40B4-BE49-F238E27FC236}">
                    <a16:creationId xmlns:a16="http://schemas.microsoft.com/office/drawing/2014/main" id="{E49D8189-4494-5E5F-7B21-B52C557752EE}"/>
                  </a:ext>
                </a:extLst>
              </p:cNvPr>
              <p:cNvSpPr/>
              <p:nvPr/>
            </p:nvSpPr>
            <p:spPr>
              <a:xfrm>
                <a:off x="1387763" y="2554518"/>
                <a:ext cx="76076" cy="252222"/>
              </a:xfrm>
              <a:custGeom>
                <a:avLst/>
                <a:gdLst/>
                <a:ahLst/>
                <a:cxnLst/>
                <a:rect l="l" t="t" r="r" b="b"/>
                <a:pathLst>
                  <a:path w="2740" h="9085" extrusionOk="0">
                    <a:moveTo>
                      <a:pt x="1826" y="0"/>
                    </a:moveTo>
                    <a:cubicBezTo>
                      <a:pt x="822" y="0"/>
                      <a:pt x="0" y="2032"/>
                      <a:pt x="0" y="4542"/>
                    </a:cubicBezTo>
                    <a:cubicBezTo>
                      <a:pt x="0" y="7053"/>
                      <a:pt x="822" y="9085"/>
                      <a:pt x="1826" y="9085"/>
                    </a:cubicBezTo>
                    <a:lnTo>
                      <a:pt x="2739" y="9085"/>
                    </a:lnTo>
                    <a:cubicBezTo>
                      <a:pt x="1735" y="9085"/>
                      <a:pt x="913" y="7053"/>
                      <a:pt x="913" y="4542"/>
                    </a:cubicBezTo>
                    <a:cubicBezTo>
                      <a:pt x="913" y="2032"/>
                      <a:pt x="1735" y="0"/>
                      <a:pt x="273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" name="Google Shape;512;p39">
                <a:extLst>
                  <a:ext uri="{FF2B5EF4-FFF2-40B4-BE49-F238E27FC236}">
                    <a16:creationId xmlns:a16="http://schemas.microsoft.com/office/drawing/2014/main" id="{04F84670-6C5D-3626-AB8D-41E2BD02E260}"/>
                  </a:ext>
                </a:extLst>
              </p:cNvPr>
              <p:cNvSpPr/>
              <p:nvPr/>
            </p:nvSpPr>
            <p:spPr>
              <a:xfrm>
                <a:off x="724256" y="2252238"/>
                <a:ext cx="9551" cy="285815"/>
              </a:xfrm>
              <a:custGeom>
                <a:avLst/>
                <a:gdLst/>
                <a:ahLst/>
                <a:cxnLst/>
                <a:rect l="l" t="t" r="r" b="b"/>
                <a:pathLst>
                  <a:path w="344" h="10295" extrusionOk="0">
                    <a:moveTo>
                      <a:pt x="1" y="1"/>
                    </a:moveTo>
                    <a:lnTo>
                      <a:pt x="1" y="10295"/>
                    </a:lnTo>
                    <a:lnTo>
                      <a:pt x="343" y="10295"/>
                    </a:lnTo>
                    <a:lnTo>
                      <a:pt x="343" y="1"/>
                    </a:lnTo>
                    <a:close/>
                  </a:path>
                </a:pathLst>
              </a:custGeom>
              <a:solidFill>
                <a:srgbClr val="629B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" name="Google Shape;513;p39">
                <a:extLst>
                  <a:ext uri="{FF2B5EF4-FFF2-40B4-BE49-F238E27FC236}">
                    <a16:creationId xmlns:a16="http://schemas.microsoft.com/office/drawing/2014/main" id="{7C188781-D472-E5D5-07CB-6F1B5EF1A957}"/>
                  </a:ext>
                </a:extLst>
              </p:cNvPr>
              <p:cNvSpPr/>
              <p:nvPr/>
            </p:nvSpPr>
            <p:spPr>
              <a:xfrm>
                <a:off x="589939" y="1557811"/>
                <a:ext cx="471533" cy="471407"/>
              </a:xfrm>
              <a:custGeom>
                <a:avLst/>
                <a:gdLst/>
                <a:ahLst/>
                <a:cxnLst/>
                <a:rect l="l" t="t" r="r" b="b"/>
                <a:pathLst>
                  <a:path w="16983" h="16980" extrusionOk="0">
                    <a:moveTo>
                      <a:pt x="14593" y="1"/>
                    </a:moveTo>
                    <a:cubicBezTo>
                      <a:pt x="9812" y="1"/>
                      <a:pt x="4832" y="2339"/>
                      <a:pt x="2625" y="6616"/>
                    </a:cubicBezTo>
                    <a:cubicBezTo>
                      <a:pt x="0" y="11706"/>
                      <a:pt x="5957" y="14560"/>
                      <a:pt x="5501" y="16979"/>
                    </a:cubicBezTo>
                    <a:cubicBezTo>
                      <a:pt x="6026" y="14240"/>
                      <a:pt x="11938" y="14834"/>
                      <a:pt x="13262" y="12231"/>
                    </a:cubicBezTo>
                    <a:cubicBezTo>
                      <a:pt x="13672" y="11410"/>
                      <a:pt x="16982" y="225"/>
                      <a:pt x="16982" y="203"/>
                    </a:cubicBezTo>
                    <a:cubicBezTo>
                      <a:pt x="16201" y="67"/>
                      <a:pt x="15400" y="1"/>
                      <a:pt x="145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" name="Google Shape;514;p39">
                <a:extLst>
                  <a:ext uri="{FF2B5EF4-FFF2-40B4-BE49-F238E27FC236}">
                    <a16:creationId xmlns:a16="http://schemas.microsoft.com/office/drawing/2014/main" id="{E1B7D97C-42FC-0309-7467-AF7CA903D385}"/>
                  </a:ext>
                </a:extLst>
              </p:cNvPr>
              <p:cNvSpPr/>
              <p:nvPr/>
            </p:nvSpPr>
            <p:spPr>
              <a:xfrm>
                <a:off x="652017" y="1562142"/>
                <a:ext cx="409450" cy="690120"/>
              </a:xfrm>
              <a:custGeom>
                <a:avLst/>
                <a:gdLst/>
                <a:ahLst/>
                <a:cxnLst/>
                <a:rect l="l" t="t" r="r" b="b"/>
                <a:pathLst>
                  <a:path w="14747" h="24858" extrusionOk="0">
                    <a:moveTo>
                      <a:pt x="10341" y="1"/>
                    </a:moveTo>
                    <a:cubicBezTo>
                      <a:pt x="9656" y="1"/>
                      <a:pt x="10067" y="2078"/>
                      <a:pt x="9976" y="2923"/>
                    </a:cubicBezTo>
                    <a:cubicBezTo>
                      <a:pt x="9930" y="3676"/>
                      <a:pt x="9861" y="3470"/>
                      <a:pt x="8926" y="4497"/>
                    </a:cubicBezTo>
                    <a:cubicBezTo>
                      <a:pt x="7329" y="6260"/>
                      <a:pt x="6991" y="6960"/>
                      <a:pt x="6904" y="6960"/>
                    </a:cubicBezTo>
                    <a:cubicBezTo>
                      <a:pt x="6848" y="6960"/>
                      <a:pt x="6896" y="6669"/>
                      <a:pt x="6780" y="6187"/>
                    </a:cubicBezTo>
                    <a:cubicBezTo>
                      <a:pt x="6346" y="4475"/>
                      <a:pt x="5022" y="2101"/>
                      <a:pt x="5821" y="1325"/>
                    </a:cubicBezTo>
                    <a:lnTo>
                      <a:pt x="5821" y="1325"/>
                    </a:lnTo>
                    <a:cubicBezTo>
                      <a:pt x="4497" y="2352"/>
                      <a:pt x="7214" y="6438"/>
                      <a:pt x="6415" y="7739"/>
                    </a:cubicBezTo>
                    <a:cubicBezTo>
                      <a:pt x="5130" y="9654"/>
                      <a:pt x="4224" y="12282"/>
                      <a:pt x="4179" y="12282"/>
                    </a:cubicBezTo>
                    <a:cubicBezTo>
                      <a:pt x="4179" y="12282"/>
                      <a:pt x="4178" y="12282"/>
                      <a:pt x="4178" y="12281"/>
                    </a:cubicBezTo>
                    <a:cubicBezTo>
                      <a:pt x="3539" y="10158"/>
                      <a:pt x="183" y="7008"/>
                      <a:pt x="1119" y="5296"/>
                    </a:cubicBezTo>
                    <a:lnTo>
                      <a:pt x="1119" y="5296"/>
                    </a:lnTo>
                    <a:cubicBezTo>
                      <a:pt x="1" y="7031"/>
                      <a:pt x="3379" y="10637"/>
                      <a:pt x="3858" y="12372"/>
                    </a:cubicBezTo>
                    <a:cubicBezTo>
                      <a:pt x="4224" y="13650"/>
                      <a:pt x="2580" y="14929"/>
                      <a:pt x="2603" y="24858"/>
                    </a:cubicBezTo>
                    <a:lnTo>
                      <a:pt x="2945" y="24858"/>
                    </a:lnTo>
                    <a:cubicBezTo>
                      <a:pt x="2945" y="23671"/>
                      <a:pt x="2466" y="19265"/>
                      <a:pt x="4201" y="13399"/>
                    </a:cubicBezTo>
                    <a:cubicBezTo>
                      <a:pt x="4977" y="11071"/>
                      <a:pt x="10774" y="12395"/>
                      <a:pt x="11345" y="11391"/>
                    </a:cubicBezTo>
                    <a:lnTo>
                      <a:pt x="11345" y="11391"/>
                    </a:lnTo>
                    <a:cubicBezTo>
                      <a:pt x="11140" y="11645"/>
                      <a:pt x="10596" y="11700"/>
                      <a:pt x="9883" y="11700"/>
                    </a:cubicBezTo>
                    <a:cubicBezTo>
                      <a:pt x="9328" y="11700"/>
                      <a:pt x="8672" y="11667"/>
                      <a:pt x="7995" y="11667"/>
                    </a:cubicBezTo>
                    <a:cubicBezTo>
                      <a:pt x="6725" y="11667"/>
                      <a:pt x="5382" y="11785"/>
                      <a:pt x="4497" y="12463"/>
                    </a:cubicBezTo>
                    <a:cubicBezTo>
                      <a:pt x="5992" y="8225"/>
                      <a:pt x="6888" y="7301"/>
                      <a:pt x="8216" y="7301"/>
                    </a:cubicBezTo>
                    <a:cubicBezTo>
                      <a:pt x="9119" y="7301"/>
                      <a:pt x="10221" y="7728"/>
                      <a:pt x="11847" y="7830"/>
                    </a:cubicBezTo>
                    <a:cubicBezTo>
                      <a:pt x="12075" y="7830"/>
                      <a:pt x="12395" y="7830"/>
                      <a:pt x="12486" y="7625"/>
                    </a:cubicBezTo>
                    <a:lnTo>
                      <a:pt x="12486" y="7625"/>
                    </a:lnTo>
                    <a:cubicBezTo>
                      <a:pt x="12421" y="7722"/>
                      <a:pt x="12292" y="7762"/>
                      <a:pt x="12114" y="7762"/>
                    </a:cubicBezTo>
                    <a:cubicBezTo>
                      <a:pt x="11349" y="7762"/>
                      <a:pt x="9670" y="7030"/>
                      <a:pt x="8172" y="7030"/>
                    </a:cubicBezTo>
                    <a:cubicBezTo>
                      <a:pt x="7823" y="7030"/>
                      <a:pt x="7484" y="7070"/>
                      <a:pt x="7168" y="7168"/>
                    </a:cubicBezTo>
                    <a:cubicBezTo>
                      <a:pt x="8423" y="5525"/>
                      <a:pt x="7990" y="6004"/>
                      <a:pt x="9565" y="4292"/>
                    </a:cubicBezTo>
                    <a:cubicBezTo>
                      <a:pt x="9963" y="3919"/>
                      <a:pt x="10432" y="3796"/>
                      <a:pt x="10905" y="3796"/>
                    </a:cubicBezTo>
                    <a:cubicBezTo>
                      <a:pt x="11807" y="3796"/>
                      <a:pt x="12724" y="4242"/>
                      <a:pt x="13196" y="4242"/>
                    </a:cubicBezTo>
                    <a:cubicBezTo>
                      <a:pt x="13369" y="4242"/>
                      <a:pt x="13482" y="4182"/>
                      <a:pt x="13513" y="4018"/>
                    </a:cubicBezTo>
                    <a:lnTo>
                      <a:pt x="13513" y="4018"/>
                    </a:lnTo>
                    <a:cubicBezTo>
                      <a:pt x="13473" y="4118"/>
                      <a:pt x="13390" y="4158"/>
                      <a:pt x="13273" y="4158"/>
                    </a:cubicBezTo>
                    <a:cubicBezTo>
                      <a:pt x="12800" y="4158"/>
                      <a:pt x="11772" y="3498"/>
                      <a:pt x="10729" y="3425"/>
                    </a:cubicBezTo>
                    <a:cubicBezTo>
                      <a:pt x="10712" y="3424"/>
                      <a:pt x="10696" y="3423"/>
                      <a:pt x="10680" y="3423"/>
                    </a:cubicBezTo>
                    <a:cubicBezTo>
                      <a:pt x="10634" y="3423"/>
                      <a:pt x="10592" y="3427"/>
                      <a:pt x="10563" y="3427"/>
                    </a:cubicBezTo>
                    <a:cubicBezTo>
                      <a:pt x="10393" y="3427"/>
                      <a:pt x="10606" y="3311"/>
                      <a:pt x="12509" y="1758"/>
                    </a:cubicBezTo>
                    <a:cubicBezTo>
                      <a:pt x="13240" y="1142"/>
                      <a:pt x="14381" y="572"/>
                      <a:pt x="14700" y="229"/>
                    </a:cubicBezTo>
                    <a:lnTo>
                      <a:pt x="14746" y="47"/>
                    </a:lnTo>
                    <a:cubicBezTo>
                      <a:pt x="14746" y="47"/>
                      <a:pt x="14609" y="24"/>
                      <a:pt x="14518" y="1"/>
                    </a:cubicBezTo>
                    <a:cubicBezTo>
                      <a:pt x="11007" y="2324"/>
                      <a:pt x="10383" y="3164"/>
                      <a:pt x="10294" y="3164"/>
                    </a:cubicBezTo>
                    <a:cubicBezTo>
                      <a:pt x="10267" y="3164"/>
                      <a:pt x="10290" y="3085"/>
                      <a:pt x="10295" y="2945"/>
                    </a:cubicBezTo>
                    <a:cubicBezTo>
                      <a:pt x="10341" y="1713"/>
                      <a:pt x="9770" y="115"/>
                      <a:pt x="1034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" name="Google Shape;515;p39">
                <a:extLst>
                  <a:ext uri="{FF2B5EF4-FFF2-40B4-BE49-F238E27FC236}">
                    <a16:creationId xmlns:a16="http://schemas.microsoft.com/office/drawing/2014/main" id="{B9FF1FC9-FA73-C2A6-341B-06691AC04118}"/>
                  </a:ext>
                </a:extLst>
              </p:cNvPr>
              <p:cNvSpPr/>
              <p:nvPr/>
            </p:nvSpPr>
            <p:spPr>
              <a:xfrm>
                <a:off x="392850" y="1716141"/>
                <a:ext cx="379492" cy="320657"/>
              </a:xfrm>
              <a:custGeom>
                <a:avLst/>
                <a:gdLst/>
                <a:ahLst/>
                <a:cxnLst/>
                <a:rect l="l" t="t" r="r" b="b"/>
                <a:pathLst>
                  <a:path w="13668" h="11550" extrusionOk="0">
                    <a:moveTo>
                      <a:pt x="2826" y="464"/>
                    </a:moveTo>
                    <a:cubicBezTo>
                      <a:pt x="2389" y="464"/>
                      <a:pt x="1942" y="484"/>
                      <a:pt x="1484" y="525"/>
                    </a:cubicBezTo>
                    <a:cubicBezTo>
                      <a:pt x="206" y="640"/>
                      <a:pt x="0" y="0"/>
                      <a:pt x="1689" y="4086"/>
                    </a:cubicBezTo>
                    <a:cubicBezTo>
                      <a:pt x="2534" y="6163"/>
                      <a:pt x="3150" y="7829"/>
                      <a:pt x="4451" y="9496"/>
                    </a:cubicBezTo>
                    <a:cubicBezTo>
                      <a:pt x="6092" y="11364"/>
                      <a:pt x="10029" y="9753"/>
                      <a:pt x="10883" y="11540"/>
                    </a:cubicBezTo>
                    <a:lnTo>
                      <a:pt x="10883" y="11540"/>
                    </a:lnTo>
                    <a:cubicBezTo>
                      <a:pt x="10103" y="9871"/>
                      <a:pt x="13668" y="6728"/>
                      <a:pt x="11116" y="3789"/>
                    </a:cubicBezTo>
                    <a:cubicBezTo>
                      <a:pt x="9680" y="2025"/>
                      <a:pt x="6696" y="464"/>
                      <a:pt x="2826" y="464"/>
                    </a:cubicBezTo>
                    <a:close/>
                    <a:moveTo>
                      <a:pt x="10883" y="11540"/>
                    </a:moveTo>
                    <a:cubicBezTo>
                      <a:pt x="10885" y="11543"/>
                      <a:pt x="10886" y="11547"/>
                      <a:pt x="10888" y="11550"/>
                    </a:cubicBezTo>
                    <a:cubicBezTo>
                      <a:pt x="10886" y="11547"/>
                      <a:pt x="10885" y="11543"/>
                      <a:pt x="10883" y="1154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" name="Google Shape;516;p39">
                <a:extLst>
                  <a:ext uri="{FF2B5EF4-FFF2-40B4-BE49-F238E27FC236}">
                    <a16:creationId xmlns:a16="http://schemas.microsoft.com/office/drawing/2014/main" id="{D86163FE-57BE-F0D3-BEDA-388BBDC25F0D}"/>
                  </a:ext>
                </a:extLst>
              </p:cNvPr>
              <p:cNvSpPr/>
              <p:nvPr/>
            </p:nvSpPr>
            <p:spPr>
              <a:xfrm>
                <a:off x="404316" y="1729412"/>
                <a:ext cx="339011" cy="466466"/>
              </a:xfrm>
              <a:custGeom>
                <a:avLst/>
                <a:gdLst/>
                <a:ahLst/>
                <a:cxnLst/>
                <a:rect l="l" t="t" r="r" b="b"/>
                <a:pathLst>
                  <a:path w="12210" h="16802" extrusionOk="0">
                    <a:moveTo>
                      <a:pt x="3172" y="1"/>
                    </a:moveTo>
                    <a:cubicBezTo>
                      <a:pt x="3164" y="1"/>
                      <a:pt x="3156" y="1"/>
                      <a:pt x="3148" y="2"/>
                    </a:cubicBezTo>
                    <a:cubicBezTo>
                      <a:pt x="3605" y="47"/>
                      <a:pt x="3239" y="1212"/>
                      <a:pt x="3354" y="2125"/>
                    </a:cubicBezTo>
                    <a:cubicBezTo>
                      <a:pt x="3356" y="2152"/>
                      <a:pt x="3344" y="2165"/>
                      <a:pt x="3318" y="2165"/>
                    </a:cubicBezTo>
                    <a:cubicBezTo>
                      <a:pt x="2999" y="2165"/>
                      <a:pt x="621" y="171"/>
                      <a:pt x="118" y="171"/>
                    </a:cubicBezTo>
                    <a:cubicBezTo>
                      <a:pt x="31" y="171"/>
                      <a:pt x="0" y="229"/>
                      <a:pt x="44" y="367"/>
                    </a:cubicBezTo>
                    <a:cubicBezTo>
                      <a:pt x="4381" y="2969"/>
                      <a:pt x="3217" y="2307"/>
                      <a:pt x="1687" y="3015"/>
                    </a:cubicBezTo>
                    <a:cubicBezTo>
                      <a:pt x="1566" y="3076"/>
                      <a:pt x="1373" y="3167"/>
                      <a:pt x="1231" y="3167"/>
                    </a:cubicBezTo>
                    <a:cubicBezTo>
                      <a:pt x="1160" y="3167"/>
                      <a:pt x="1101" y="3144"/>
                      <a:pt x="1071" y="3083"/>
                    </a:cubicBezTo>
                    <a:lnTo>
                      <a:pt x="1071" y="3083"/>
                    </a:lnTo>
                    <a:cubicBezTo>
                      <a:pt x="1091" y="3185"/>
                      <a:pt x="1180" y="3219"/>
                      <a:pt x="1292" y="3219"/>
                    </a:cubicBezTo>
                    <a:cubicBezTo>
                      <a:pt x="1431" y="3219"/>
                      <a:pt x="1606" y="3167"/>
                      <a:pt x="1733" y="3129"/>
                    </a:cubicBezTo>
                    <a:cubicBezTo>
                      <a:pt x="2401" y="2903"/>
                      <a:pt x="2815" y="2758"/>
                      <a:pt x="3172" y="2758"/>
                    </a:cubicBezTo>
                    <a:cubicBezTo>
                      <a:pt x="3863" y="2758"/>
                      <a:pt x="4338" y="3306"/>
                      <a:pt x="6024" y="4886"/>
                    </a:cubicBezTo>
                    <a:cubicBezTo>
                      <a:pt x="5952" y="4878"/>
                      <a:pt x="5879" y="4874"/>
                      <a:pt x="5804" y="4874"/>
                    </a:cubicBezTo>
                    <a:cubicBezTo>
                      <a:pt x="4622" y="4874"/>
                      <a:pt x="3092" y="5841"/>
                      <a:pt x="2422" y="5841"/>
                    </a:cubicBezTo>
                    <a:cubicBezTo>
                      <a:pt x="2312" y="5841"/>
                      <a:pt x="2225" y="5815"/>
                      <a:pt x="2167" y="5754"/>
                    </a:cubicBezTo>
                    <a:lnTo>
                      <a:pt x="2167" y="5754"/>
                    </a:lnTo>
                    <a:cubicBezTo>
                      <a:pt x="2233" y="5851"/>
                      <a:pt x="2359" y="5890"/>
                      <a:pt x="2524" y="5890"/>
                    </a:cubicBezTo>
                    <a:cubicBezTo>
                      <a:pt x="2980" y="5890"/>
                      <a:pt x="3731" y="5590"/>
                      <a:pt x="4335" y="5389"/>
                    </a:cubicBezTo>
                    <a:cubicBezTo>
                      <a:pt x="4828" y="5239"/>
                      <a:pt x="5203" y="5092"/>
                      <a:pt x="5574" y="5092"/>
                    </a:cubicBezTo>
                    <a:cubicBezTo>
                      <a:pt x="6337" y="5092"/>
                      <a:pt x="7081" y="5715"/>
                      <a:pt x="8786" y="8219"/>
                    </a:cubicBezTo>
                    <a:cubicBezTo>
                      <a:pt x="8492" y="8097"/>
                      <a:pt x="8155" y="8049"/>
                      <a:pt x="7798" y="8049"/>
                    </a:cubicBezTo>
                    <a:cubicBezTo>
                      <a:pt x="6517" y="8049"/>
                      <a:pt x="4966" y="8659"/>
                      <a:pt x="4121" y="8659"/>
                    </a:cubicBezTo>
                    <a:cubicBezTo>
                      <a:pt x="3919" y="8659"/>
                      <a:pt x="3758" y="8625"/>
                      <a:pt x="3650" y="8538"/>
                    </a:cubicBezTo>
                    <a:lnTo>
                      <a:pt x="3650" y="8538"/>
                    </a:lnTo>
                    <a:cubicBezTo>
                      <a:pt x="3766" y="8673"/>
                      <a:pt x="3979" y="8724"/>
                      <a:pt x="4258" y="8724"/>
                    </a:cubicBezTo>
                    <a:cubicBezTo>
                      <a:pt x="5090" y="8724"/>
                      <a:pt x="6508" y="8271"/>
                      <a:pt x="7674" y="8271"/>
                    </a:cubicBezTo>
                    <a:cubicBezTo>
                      <a:pt x="8031" y="8271"/>
                      <a:pt x="8364" y="8314"/>
                      <a:pt x="8649" y="8424"/>
                    </a:cubicBezTo>
                    <a:cubicBezTo>
                      <a:pt x="9699" y="8835"/>
                      <a:pt x="11593" y="13263"/>
                      <a:pt x="11593" y="16801"/>
                    </a:cubicBezTo>
                    <a:cubicBezTo>
                      <a:pt x="12210" y="16801"/>
                      <a:pt x="11662" y="12396"/>
                      <a:pt x="9379" y="8698"/>
                    </a:cubicBezTo>
                    <a:cubicBezTo>
                      <a:pt x="8603" y="7466"/>
                      <a:pt x="11183" y="3814"/>
                      <a:pt x="10064" y="2649"/>
                    </a:cubicBezTo>
                    <a:lnTo>
                      <a:pt x="10064" y="2649"/>
                    </a:lnTo>
                    <a:cubicBezTo>
                      <a:pt x="10886" y="3631"/>
                      <a:pt x="9060" y="6347"/>
                      <a:pt x="8991" y="8036"/>
                    </a:cubicBezTo>
                    <a:cubicBezTo>
                      <a:pt x="8991" y="8042"/>
                      <a:pt x="8990" y="8045"/>
                      <a:pt x="8987" y="8045"/>
                    </a:cubicBezTo>
                    <a:cubicBezTo>
                      <a:pt x="8917" y="8045"/>
                      <a:pt x="8102" y="6666"/>
                      <a:pt x="6640" y="5183"/>
                    </a:cubicBezTo>
                    <a:cubicBezTo>
                      <a:pt x="5864" y="4384"/>
                      <a:pt x="7302" y="1052"/>
                      <a:pt x="6389" y="572"/>
                    </a:cubicBezTo>
                    <a:lnTo>
                      <a:pt x="6389" y="572"/>
                    </a:lnTo>
                    <a:cubicBezTo>
                      <a:pt x="6960" y="960"/>
                      <a:pt x="6252" y="2809"/>
                      <a:pt x="6161" y="4133"/>
                    </a:cubicBezTo>
                    <a:cubicBezTo>
                      <a:pt x="6140" y="4494"/>
                      <a:pt x="6227" y="4711"/>
                      <a:pt x="6183" y="4711"/>
                    </a:cubicBezTo>
                    <a:cubicBezTo>
                      <a:pt x="6129" y="4711"/>
                      <a:pt x="5882" y="4394"/>
                      <a:pt x="5020" y="3631"/>
                    </a:cubicBezTo>
                    <a:cubicBezTo>
                      <a:pt x="3696" y="2535"/>
                      <a:pt x="3650" y="2581"/>
                      <a:pt x="3559" y="2079"/>
                    </a:cubicBezTo>
                    <a:cubicBezTo>
                      <a:pt x="3447" y="1427"/>
                      <a:pt x="3666" y="1"/>
                      <a:pt x="317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" name="Google Shape;517;p39">
                <a:extLst>
                  <a:ext uri="{FF2B5EF4-FFF2-40B4-BE49-F238E27FC236}">
                    <a16:creationId xmlns:a16="http://schemas.microsoft.com/office/drawing/2014/main" id="{9D561679-666E-4EF4-8CE3-F7F69CB9CB4E}"/>
                  </a:ext>
                </a:extLst>
              </p:cNvPr>
              <p:cNvSpPr/>
              <p:nvPr/>
            </p:nvSpPr>
            <p:spPr>
              <a:xfrm>
                <a:off x="728060" y="1920336"/>
                <a:ext cx="415781" cy="246559"/>
              </a:xfrm>
              <a:custGeom>
                <a:avLst/>
                <a:gdLst/>
                <a:ahLst/>
                <a:cxnLst/>
                <a:rect l="l" t="t" r="r" b="b"/>
                <a:pathLst>
                  <a:path w="14975" h="8881" extrusionOk="0">
                    <a:moveTo>
                      <a:pt x="7952" y="1"/>
                    </a:moveTo>
                    <a:cubicBezTo>
                      <a:pt x="6455" y="1"/>
                      <a:pt x="4985" y="333"/>
                      <a:pt x="3699" y="1091"/>
                    </a:cubicBezTo>
                    <a:cubicBezTo>
                      <a:pt x="1" y="3077"/>
                      <a:pt x="2535" y="7368"/>
                      <a:pt x="1644" y="8783"/>
                    </a:cubicBezTo>
                    <a:cubicBezTo>
                      <a:pt x="1943" y="8313"/>
                      <a:pt x="2410" y="8153"/>
                      <a:pt x="2969" y="8153"/>
                    </a:cubicBezTo>
                    <a:cubicBezTo>
                      <a:pt x="4159" y="8153"/>
                      <a:pt x="5764" y="8880"/>
                      <a:pt x="7040" y="8880"/>
                    </a:cubicBezTo>
                    <a:cubicBezTo>
                      <a:pt x="7405" y="8880"/>
                      <a:pt x="7742" y="8821"/>
                      <a:pt x="8035" y="8669"/>
                    </a:cubicBezTo>
                    <a:cubicBezTo>
                      <a:pt x="9679" y="7687"/>
                      <a:pt x="14449" y="2940"/>
                      <a:pt x="14974" y="2369"/>
                    </a:cubicBezTo>
                    <a:cubicBezTo>
                      <a:pt x="13057" y="938"/>
                      <a:pt x="10467" y="1"/>
                      <a:pt x="795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8" name="Google Shape;518;p39">
                <a:extLst>
                  <a:ext uri="{FF2B5EF4-FFF2-40B4-BE49-F238E27FC236}">
                    <a16:creationId xmlns:a16="http://schemas.microsoft.com/office/drawing/2014/main" id="{C42C7D1C-510C-F101-0E38-735D46D87E4D}"/>
                  </a:ext>
                </a:extLst>
              </p:cNvPr>
              <p:cNvSpPr/>
              <p:nvPr/>
            </p:nvSpPr>
            <p:spPr>
              <a:xfrm>
                <a:off x="725533" y="1921446"/>
                <a:ext cx="419168" cy="397365"/>
              </a:xfrm>
              <a:custGeom>
                <a:avLst/>
                <a:gdLst/>
                <a:ahLst/>
                <a:cxnLst/>
                <a:rect l="l" t="t" r="r" b="b"/>
                <a:pathLst>
                  <a:path w="15097" h="14313" extrusionOk="0">
                    <a:moveTo>
                      <a:pt x="9017" y="1"/>
                    </a:moveTo>
                    <a:lnTo>
                      <a:pt x="9017" y="1"/>
                    </a:lnTo>
                    <a:cubicBezTo>
                      <a:pt x="8355" y="46"/>
                      <a:pt x="8081" y="1416"/>
                      <a:pt x="7898" y="2146"/>
                    </a:cubicBezTo>
                    <a:cubicBezTo>
                      <a:pt x="7350" y="4360"/>
                      <a:pt x="7464" y="3858"/>
                      <a:pt x="5342" y="5045"/>
                    </a:cubicBezTo>
                    <a:cubicBezTo>
                      <a:pt x="4666" y="5459"/>
                      <a:pt x="3908" y="6123"/>
                      <a:pt x="3860" y="6123"/>
                    </a:cubicBezTo>
                    <a:cubicBezTo>
                      <a:pt x="3858" y="6123"/>
                      <a:pt x="3857" y="6121"/>
                      <a:pt x="3858" y="6118"/>
                    </a:cubicBezTo>
                    <a:cubicBezTo>
                      <a:pt x="4200" y="4589"/>
                      <a:pt x="3493" y="1233"/>
                      <a:pt x="4680" y="594"/>
                    </a:cubicBezTo>
                    <a:lnTo>
                      <a:pt x="4680" y="594"/>
                    </a:lnTo>
                    <a:cubicBezTo>
                      <a:pt x="3812" y="937"/>
                      <a:pt x="3744" y="2831"/>
                      <a:pt x="3744" y="3744"/>
                    </a:cubicBezTo>
                    <a:cubicBezTo>
                      <a:pt x="3698" y="8309"/>
                      <a:pt x="2740" y="5798"/>
                      <a:pt x="868" y="10135"/>
                    </a:cubicBezTo>
                    <a:cubicBezTo>
                      <a:pt x="297" y="11459"/>
                      <a:pt x="1" y="12874"/>
                      <a:pt x="1" y="14312"/>
                    </a:cubicBezTo>
                    <a:lnTo>
                      <a:pt x="229" y="14312"/>
                    </a:lnTo>
                    <a:cubicBezTo>
                      <a:pt x="250" y="11479"/>
                      <a:pt x="2137" y="6597"/>
                      <a:pt x="4393" y="6597"/>
                    </a:cubicBezTo>
                    <a:cubicBezTo>
                      <a:pt x="4518" y="6597"/>
                      <a:pt x="4644" y="6612"/>
                      <a:pt x="4771" y="6643"/>
                    </a:cubicBezTo>
                    <a:cubicBezTo>
                      <a:pt x="6384" y="7062"/>
                      <a:pt x="7689" y="8365"/>
                      <a:pt x="8405" y="8365"/>
                    </a:cubicBezTo>
                    <a:cubicBezTo>
                      <a:pt x="8469" y="8365"/>
                      <a:pt x="8528" y="8355"/>
                      <a:pt x="8583" y="8332"/>
                    </a:cubicBezTo>
                    <a:lnTo>
                      <a:pt x="8583" y="8332"/>
                    </a:lnTo>
                    <a:cubicBezTo>
                      <a:pt x="8550" y="8342"/>
                      <a:pt x="8514" y="8347"/>
                      <a:pt x="8475" y="8347"/>
                    </a:cubicBezTo>
                    <a:cubicBezTo>
                      <a:pt x="7693" y="8347"/>
                      <a:pt x="5826" y="6336"/>
                      <a:pt x="4231" y="6336"/>
                    </a:cubicBezTo>
                    <a:cubicBezTo>
                      <a:pt x="4167" y="6336"/>
                      <a:pt x="4104" y="6340"/>
                      <a:pt x="4041" y="6346"/>
                    </a:cubicBezTo>
                    <a:cubicBezTo>
                      <a:pt x="4038" y="6346"/>
                      <a:pt x="4036" y="6347"/>
                      <a:pt x="4034" y="6347"/>
                    </a:cubicBezTo>
                    <a:cubicBezTo>
                      <a:pt x="3845" y="6347"/>
                      <a:pt x="5388" y="5296"/>
                      <a:pt x="5456" y="5251"/>
                    </a:cubicBezTo>
                    <a:cubicBezTo>
                      <a:pt x="6447" y="4711"/>
                      <a:pt x="6928" y="4337"/>
                      <a:pt x="7437" y="4337"/>
                    </a:cubicBezTo>
                    <a:cubicBezTo>
                      <a:pt x="7853" y="4337"/>
                      <a:pt x="8289" y="4588"/>
                      <a:pt x="9039" y="5205"/>
                    </a:cubicBezTo>
                    <a:cubicBezTo>
                      <a:pt x="9637" y="5720"/>
                      <a:pt x="10366" y="6441"/>
                      <a:pt x="10736" y="6441"/>
                    </a:cubicBezTo>
                    <a:cubicBezTo>
                      <a:pt x="10776" y="6441"/>
                      <a:pt x="10812" y="6432"/>
                      <a:pt x="10843" y="6415"/>
                    </a:cubicBezTo>
                    <a:lnTo>
                      <a:pt x="10843" y="6415"/>
                    </a:lnTo>
                    <a:cubicBezTo>
                      <a:pt x="10817" y="6426"/>
                      <a:pt x="10790" y="6431"/>
                      <a:pt x="10761" y="6431"/>
                    </a:cubicBezTo>
                    <a:cubicBezTo>
                      <a:pt x="10430" y="6431"/>
                      <a:pt x="9888" y="5740"/>
                      <a:pt x="9154" y="5068"/>
                    </a:cubicBezTo>
                    <a:cubicBezTo>
                      <a:pt x="7716" y="3744"/>
                      <a:pt x="6894" y="4360"/>
                      <a:pt x="9131" y="3584"/>
                    </a:cubicBezTo>
                    <a:cubicBezTo>
                      <a:pt x="9900" y="3285"/>
                      <a:pt x="10359" y="3151"/>
                      <a:pt x="10691" y="3151"/>
                    </a:cubicBezTo>
                    <a:cubicBezTo>
                      <a:pt x="11117" y="3151"/>
                      <a:pt x="11335" y="3372"/>
                      <a:pt x="11733" y="3744"/>
                    </a:cubicBezTo>
                    <a:cubicBezTo>
                      <a:pt x="12001" y="4012"/>
                      <a:pt x="12462" y="4538"/>
                      <a:pt x="12738" y="4538"/>
                    </a:cubicBezTo>
                    <a:cubicBezTo>
                      <a:pt x="12791" y="4538"/>
                      <a:pt x="12837" y="4519"/>
                      <a:pt x="12874" y="4475"/>
                    </a:cubicBezTo>
                    <a:lnTo>
                      <a:pt x="12874" y="4475"/>
                    </a:lnTo>
                    <a:cubicBezTo>
                      <a:pt x="12845" y="4498"/>
                      <a:pt x="12814" y="4508"/>
                      <a:pt x="12781" y="4508"/>
                    </a:cubicBezTo>
                    <a:cubicBezTo>
                      <a:pt x="12552" y="4508"/>
                      <a:pt x="12228" y="4006"/>
                      <a:pt x="11870" y="3607"/>
                    </a:cubicBezTo>
                    <a:cubicBezTo>
                      <a:pt x="11162" y="2854"/>
                      <a:pt x="10044" y="3014"/>
                      <a:pt x="14928" y="2466"/>
                    </a:cubicBezTo>
                    <a:cubicBezTo>
                      <a:pt x="15097" y="2290"/>
                      <a:pt x="14993" y="2219"/>
                      <a:pt x="14690" y="2219"/>
                    </a:cubicBezTo>
                    <a:cubicBezTo>
                      <a:pt x="14091" y="2219"/>
                      <a:pt x="12709" y="2497"/>
                      <a:pt x="11117" y="2785"/>
                    </a:cubicBezTo>
                    <a:cubicBezTo>
                      <a:pt x="11640" y="2132"/>
                      <a:pt x="11809" y="791"/>
                      <a:pt x="12201" y="791"/>
                    </a:cubicBezTo>
                    <a:cubicBezTo>
                      <a:pt x="12219" y="791"/>
                      <a:pt x="12238" y="794"/>
                      <a:pt x="12258" y="800"/>
                    </a:cubicBezTo>
                    <a:cubicBezTo>
                      <a:pt x="12225" y="781"/>
                      <a:pt x="12193" y="773"/>
                      <a:pt x="12161" y="773"/>
                    </a:cubicBezTo>
                    <a:cubicBezTo>
                      <a:pt x="11675" y="773"/>
                      <a:pt x="11231" y="2751"/>
                      <a:pt x="10546" y="2922"/>
                    </a:cubicBezTo>
                    <a:cubicBezTo>
                      <a:pt x="10546" y="2968"/>
                      <a:pt x="9496" y="3105"/>
                      <a:pt x="7579" y="3904"/>
                    </a:cubicBezTo>
                    <a:cubicBezTo>
                      <a:pt x="8263" y="2694"/>
                      <a:pt x="8126" y="183"/>
                      <a:pt x="901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9" name="Google Shape;519;p39">
                <a:extLst>
                  <a:ext uri="{FF2B5EF4-FFF2-40B4-BE49-F238E27FC236}">
                    <a16:creationId xmlns:a16="http://schemas.microsoft.com/office/drawing/2014/main" id="{42F2D022-69C4-D90A-1047-65856C9C42F7}"/>
                  </a:ext>
                </a:extLst>
              </p:cNvPr>
              <p:cNvSpPr/>
              <p:nvPr/>
            </p:nvSpPr>
            <p:spPr>
              <a:xfrm>
                <a:off x="493602" y="2067894"/>
                <a:ext cx="264295" cy="236037"/>
              </a:xfrm>
              <a:custGeom>
                <a:avLst/>
                <a:gdLst/>
                <a:ahLst/>
                <a:cxnLst/>
                <a:rect l="l" t="t" r="r" b="b"/>
                <a:pathLst>
                  <a:path w="9519" h="8502" extrusionOk="0">
                    <a:moveTo>
                      <a:pt x="2196" y="1"/>
                    </a:moveTo>
                    <a:cubicBezTo>
                      <a:pt x="1434" y="1"/>
                      <a:pt x="688" y="113"/>
                      <a:pt x="1" y="341"/>
                    </a:cubicBezTo>
                    <a:cubicBezTo>
                      <a:pt x="2991" y="6709"/>
                      <a:pt x="2009" y="7371"/>
                      <a:pt x="5456" y="7759"/>
                    </a:cubicBezTo>
                    <a:cubicBezTo>
                      <a:pt x="7031" y="7942"/>
                      <a:pt x="7474" y="8299"/>
                      <a:pt x="7578" y="8441"/>
                    </a:cubicBezTo>
                    <a:lnTo>
                      <a:pt x="7578" y="8441"/>
                    </a:lnTo>
                    <a:cubicBezTo>
                      <a:pt x="7556" y="8335"/>
                      <a:pt x="7558" y="8076"/>
                      <a:pt x="7761" y="7576"/>
                    </a:cubicBezTo>
                    <a:cubicBezTo>
                      <a:pt x="8377" y="6161"/>
                      <a:pt x="9519" y="4632"/>
                      <a:pt x="8240" y="2829"/>
                    </a:cubicBezTo>
                    <a:cubicBezTo>
                      <a:pt x="6779" y="959"/>
                      <a:pt x="4418" y="1"/>
                      <a:pt x="2196" y="1"/>
                    </a:cubicBezTo>
                    <a:close/>
                    <a:moveTo>
                      <a:pt x="7578" y="8441"/>
                    </a:moveTo>
                    <a:lnTo>
                      <a:pt x="7578" y="8441"/>
                    </a:lnTo>
                    <a:cubicBezTo>
                      <a:pt x="7587" y="8483"/>
                      <a:pt x="7599" y="8502"/>
                      <a:pt x="7604" y="8502"/>
                    </a:cubicBezTo>
                    <a:cubicBezTo>
                      <a:pt x="7609" y="8502"/>
                      <a:pt x="7606" y="8479"/>
                      <a:pt x="7578" y="844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0" name="Google Shape;520;p39">
                <a:extLst>
                  <a:ext uri="{FF2B5EF4-FFF2-40B4-BE49-F238E27FC236}">
                    <a16:creationId xmlns:a16="http://schemas.microsoft.com/office/drawing/2014/main" id="{E045435B-F928-926A-9777-A7C12418FC0E}"/>
                  </a:ext>
                </a:extLst>
              </p:cNvPr>
              <p:cNvSpPr/>
              <p:nvPr/>
            </p:nvSpPr>
            <p:spPr>
              <a:xfrm>
                <a:off x="493602" y="2068449"/>
                <a:ext cx="244665" cy="361884"/>
              </a:xfrm>
              <a:custGeom>
                <a:avLst/>
                <a:gdLst/>
                <a:ahLst/>
                <a:cxnLst/>
                <a:rect l="l" t="t" r="r" b="b"/>
                <a:pathLst>
                  <a:path w="8812" h="13035" extrusionOk="0">
                    <a:moveTo>
                      <a:pt x="2440" y="0"/>
                    </a:moveTo>
                    <a:cubicBezTo>
                      <a:pt x="2433" y="0"/>
                      <a:pt x="2427" y="1"/>
                      <a:pt x="2420" y="1"/>
                    </a:cubicBezTo>
                    <a:cubicBezTo>
                      <a:pt x="2808" y="47"/>
                      <a:pt x="2489" y="1097"/>
                      <a:pt x="2671" y="1759"/>
                    </a:cubicBezTo>
                    <a:cubicBezTo>
                      <a:pt x="2496" y="1627"/>
                      <a:pt x="569" y="314"/>
                      <a:pt x="56" y="314"/>
                    </a:cubicBezTo>
                    <a:cubicBezTo>
                      <a:pt x="35" y="314"/>
                      <a:pt x="16" y="316"/>
                      <a:pt x="1" y="321"/>
                    </a:cubicBezTo>
                    <a:cubicBezTo>
                      <a:pt x="115" y="595"/>
                      <a:pt x="959" y="732"/>
                      <a:pt x="2557" y="1896"/>
                    </a:cubicBezTo>
                    <a:cubicBezTo>
                      <a:pt x="1953" y="1935"/>
                      <a:pt x="1315" y="2473"/>
                      <a:pt x="1057" y="2473"/>
                    </a:cubicBezTo>
                    <a:cubicBezTo>
                      <a:pt x="1012" y="2473"/>
                      <a:pt x="979" y="2457"/>
                      <a:pt x="959" y="2421"/>
                    </a:cubicBezTo>
                    <a:lnTo>
                      <a:pt x="959" y="2421"/>
                    </a:lnTo>
                    <a:cubicBezTo>
                      <a:pt x="973" y="2478"/>
                      <a:pt x="1018" y="2501"/>
                      <a:pt x="1085" y="2501"/>
                    </a:cubicBezTo>
                    <a:cubicBezTo>
                      <a:pt x="1376" y="2501"/>
                      <a:pt x="2085" y="2071"/>
                      <a:pt x="2576" y="2071"/>
                    </a:cubicBezTo>
                    <a:cubicBezTo>
                      <a:pt x="2702" y="2071"/>
                      <a:pt x="2813" y="2099"/>
                      <a:pt x="2899" y="2170"/>
                    </a:cubicBezTo>
                    <a:cubicBezTo>
                      <a:pt x="2900" y="2169"/>
                      <a:pt x="2902" y="2168"/>
                      <a:pt x="2903" y="2168"/>
                    </a:cubicBezTo>
                    <a:cubicBezTo>
                      <a:pt x="2991" y="2168"/>
                      <a:pt x="4111" y="3244"/>
                      <a:pt x="4223" y="3334"/>
                    </a:cubicBezTo>
                    <a:cubicBezTo>
                      <a:pt x="4885" y="4064"/>
                      <a:pt x="4885" y="3379"/>
                      <a:pt x="2489" y="4270"/>
                    </a:cubicBezTo>
                    <a:cubicBezTo>
                      <a:pt x="2341" y="4319"/>
                      <a:pt x="2077" y="4415"/>
                      <a:pt x="1888" y="4415"/>
                    </a:cubicBezTo>
                    <a:cubicBezTo>
                      <a:pt x="1814" y="4415"/>
                      <a:pt x="1751" y="4400"/>
                      <a:pt x="1712" y="4361"/>
                    </a:cubicBezTo>
                    <a:lnTo>
                      <a:pt x="1712" y="4361"/>
                    </a:lnTo>
                    <a:cubicBezTo>
                      <a:pt x="1757" y="4421"/>
                      <a:pt x="1839" y="4445"/>
                      <a:pt x="1951" y="4445"/>
                    </a:cubicBezTo>
                    <a:cubicBezTo>
                      <a:pt x="2471" y="4445"/>
                      <a:pt x="3615" y="3908"/>
                      <a:pt x="4357" y="3908"/>
                    </a:cubicBezTo>
                    <a:cubicBezTo>
                      <a:pt x="4607" y="3908"/>
                      <a:pt x="4812" y="3969"/>
                      <a:pt x="4931" y="4133"/>
                    </a:cubicBezTo>
                    <a:cubicBezTo>
                      <a:pt x="5376" y="4667"/>
                      <a:pt x="6647" y="6418"/>
                      <a:pt x="6497" y="6418"/>
                    </a:cubicBezTo>
                    <a:cubicBezTo>
                      <a:pt x="6493" y="6418"/>
                      <a:pt x="6488" y="6417"/>
                      <a:pt x="6483" y="6415"/>
                    </a:cubicBezTo>
                    <a:cubicBezTo>
                      <a:pt x="6191" y="6280"/>
                      <a:pt x="5846" y="6232"/>
                      <a:pt x="5484" y="6232"/>
                    </a:cubicBezTo>
                    <a:cubicBezTo>
                      <a:pt x="4599" y="6232"/>
                      <a:pt x="3612" y="6519"/>
                      <a:pt x="3044" y="6519"/>
                    </a:cubicBezTo>
                    <a:cubicBezTo>
                      <a:pt x="2865" y="6519"/>
                      <a:pt x="2728" y="6490"/>
                      <a:pt x="2648" y="6415"/>
                    </a:cubicBezTo>
                    <a:lnTo>
                      <a:pt x="2648" y="6415"/>
                    </a:lnTo>
                    <a:cubicBezTo>
                      <a:pt x="2733" y="6528"/>
                      <a:pt x="2931" y="6566"/>
                      <a:pt x="3198" y="6566"/>
                    </a:cubicBezTo>
                    <a:cubicBezTo>
                      <a:pt x="3769" y="6566"/>
                      <a:pt x="4656" y="6390"/>
                      <a:pt x="5416" y="6390"/>
                    </a:cubicBezTo>
                    <a:cubicBezTo>
                      <a:pt x="6030" y="6390"/>
                      <a:pt x="6561" y="6504"/>
                      <a:pt x="6780" y="6917"/>
                    </a:cubicBezTo>
                    <a:cubicBezTo>
                      <a:pt x="8811" y="10592"/>
                      <a:pt x="8058" y="13034"/>
                      <a:pt x="8560" y="13034"/>
                    </a:cubicBezTo>
                    <a:cubicBezTo>
                      <a:pt x="8537" y="9268"/>
                      <a:pt x="6825" y="7031"/>
                      <a:pt x="6871" y="6301"/>
                    </a:cubicBezTo>
                    <a:cubicBezTo>
                      <a:pt x="6939" y="5251"/>
                      <a:pt x="8492" y="3105"/>
                      <a:pt x="7784" y="2261"/>
                    </a:cubicBezTo>
                    <a:lnTo>
                      <a:pt x="7784" y="2261"/>
                    </a:lnTo>
                    <a:cubicBezTo>
                      <a:pt x="8377" y="3128"/>
                      <a:pt x="6802" y="5091"/>
                      <a:pt x="6688" y="6301"/>
                    </a:cubicBezTo>
                    <a:cubicBezTo>
                      <a:pt x="6688" y="6303"/>
                      <a:pt x="6688" y="6304"/>
                      <a:pt x="6687" y="6304"/>
                    </a:cubicBezTo>
                    <a:cubicBezTo>
                      <a:pt x="6656" y="6304"/>
                      <a:pt x="6151" y="5301"/>
                      <a:pt x="5068" y="4019"/>
                    </a:cubicBezTo>
                    <a:cubicBezTo>
                      <a:pt x="4520" y="3288"/>
                      <a:pt x="5707" y="869"/>
                      <a:pt x="4976" y="481"/>
                    </a:cubicBezTo>
                    <a:lnTo>
                      <a:pt x="4976" y="481"/>
                    </a:lnTo>
                    <a:cubicBezTo>
                      <a:pt x="5433" y="777"/>
                      <a:pt x="4885" y="2147"/>
                      <a:pt x="4748" y="3197"/>
                    </a:cubicBezTo>
                    <a:cubicBezTo>
                      <a:pt x="4716" y="3482"/>
                      <a:pt x="4762" y="3637"/>
                      <a:pt x="4734" y="3637"/>
                    </a:cubicBezTo>
                    <a:cubicBezTo>
                      <a:pt x="4685" y="3637"/>
                      <a:pt x="4398" y="3139"/>
                      <a:pt x="2991" y="2010"/>
                    </a:cubicBezTo>
                    <a:cubicBezTo>
                      <a:pt x="2585" y="1627"/>
                      <a:pt x="2913" y="0"/>
                      <a:pt x="244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1" name="Google Shape;521;p39">
                <a:extLst>
                  <a:ext uri="{FF2B5EF4-FFF2-40B4-BE49-F238E27FC236}">
                    <a16:creationId xmlns:a16="http://schemas.microsoft.com/office/drawing/2014/main" id="{4ACB9B20-F290-4B11-ABD6-D688A295D81C}"/>
                  </a:ext>
                </a:extLst>
              </p:cNvPr>
              <p:cNvSpPr/>
              <p:nvPr/>
            </p:nvSpPr>
            <p:spPr>
              <a:xfrm>
                <a:off x="677365" y="2233748"/>
                <a:ext cx="184471" cy="187702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761" extrusionOk="0">
                    <a:moveTo>
                      <a:pt x="6392" y="1"/>
                    </a:moveTo>
                    <a:cubicBezTo>
                      <a:pt x="4336" y="1"/>
                      <a:pt x="2105" y="809"/>
                      <a:pt x="1097" y="2607"/>
                    </a:cubicBezTo>
                    <a:cubicBezTo>
                      <a:pt x="1" y="4593"/>
                      <a:pt x="2261" y="5757"/>
                      <a:pt x="2124" y="6761"/>
                    </a:cubicBezTo>
                    <a:cubicBezTo>
                      <a:pt x="2283" y="5688"/>
                      <a:pt x="4680" y="5985"/>
                      <a:pt x="5228" y="4958"/>
                    </a:cubicBezTo>
                    <a:cubicBezTo>
                      <a:pt x="5753" y="4022"/>
                      <a:pt x="6529" y="940"/>
                      <a:pt x="6643" y="5"/>
                    </a:cubicBezTo>
                    <a:cubicBezTo>
                      <a:pt x="6560" y="2"/>
                      <a:pt x="6476" y="1"/>
                      <a:pt x="639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2" name="Google Shape;522;p39">
                <a:extLst>
                  <a:ext uri="{FF2B5EF4-FFF2-40B4-BE49-F238E27FC236}">
                    <a16:creationId xmlns:a16="http://schemas.microsoft.com/office/drawing/2014/main" id="{35293C7C-3348-AFFF-F619-5000E5A5E76D}"/>
                  </a:ext>
                </a:extLst>
              </p:cNvPr>
              <p:cNvSpPr/>
              <p:nvPr/>
            </p:nvSpPr>
            <p:spPr>
              <a:xfrm>
                <a:off x="702712" y="2231333"/>
                <a:ext cx="161009" cy="278208"/>
              </a:xfrm>
              <a:custGeom>
                <a:avLst/>
                <a:gdLst/>
                <a:ahLst/>
                <a:cxnLst/>
                <a:rect l="l" t="t" r="r" b="b"/>
                <a:pathLst>
                  <a:path w="5799" h="10021" extrusionOk="0">
                    <a:moveTo>
                      <a:pt x="5697" y="79"/>
                    </a:moveTo>
                    <a:cubicBezTo>
                      <a:pt x="5625" y="79"/>
                      <a:pt x="5377" y="230"/>
                      <a:pt x="4087" y="1484"/>
                    </a:cubicBezTo>
                    <a:cubicBezTo>
                      <a:pt x="4132" y="982"/>
                      <a:pt x="3790" y="297"/>
                      <a:pt x="4018" y="229"/>
                    </a:cubicBezTo>
                    <a:cubicBezTo>
                      <a:pt x="3813" y="229"/>
                      <a:pt x="3927" y="776"/>
                      <a:pt x="3950" y="982"/>
                    </a:cubicBezTo>
                    <a:cubicBezTo>
                      <a:pt x="4041" y="1918"/>
                      <a:pt x="3881" y="1438"/>
                      <a:pt x="2740" y="2990"/>
                    </a:cubicBezTo>
                    <a:cubicBezTo>
                      <a:pt x="2740" y="2260"/>
                      <a:pt x="1964" y="1096"/>
                      <a:pt x="2329" y="754"/>
                    </a:cubicBezTo>
                    <a:lnTo>
                      <a:pt x="2329" y="754"/>
                    </a:lnTo>
                    <a:cubicBezTo>
                      <a:pt x="1827" y="1142"/>
                      <a:pt x="2877" y="2785"/>
                      <a:pt x="2535" y="3264"/>
                    </a:cubicBezTo>
                    <a:cubicBezTo>
                      <a:pt x="2169" y="3835"/>
                      <a:pt x="1850" y="4451"/>
                      <a:pt x="1599" y="5068"/>
                    </a:cubicBezTo>
                    <a:cubicBezTo>
                      <a:pt x="1439" y="4291"/>
                      <a:pt x="92" y="2945"/>
                      <a:pt x="480" y="2237"/>
                    </a:cubicBezTo>
                    <a:lnTo>
                      <a:pt x="480" y="2237"/>
                    </a:lnTo>
                    <a:cubicBezTo>
                      <a:pt x="1" y="2968"/>
                      <a:pt x="1302" y="4337"/>
                      <a:pt x="1485" y="5068"/>
                    </a:cubicBezTo>
                    <a:cubicBezTo>
                      <a:pt x="1507" y="5182"/>
                      <a:pt x="389" y="10021"/>
                      <a:pt x="1005" y="10021"/>
                    </a:cubicBezTo>
                    <a:cubicBezTo>
                      <a:pt x="1028" y="8879"/>
                      <a:pt x="1097" y="5387"/>
                      <a:pt x="2192" y="5045"/>
                    </a:cubicBezTo>
                    <a:cubicBezTo>
                      <a:pt x="2423" y="4981"/>
                      <a:pt x="3370" y="4916"/>
                      <a:pt x="3954" y="4885"/>
                    </a:cubicBezTo>
                    <a:lnTo>
                      <a:pt x="3954" y="4885"/>
                    </a:lnTo>
                    <a:cubicBezTo>
                      <a:pt x="3994" y="4886"/>
                      <a:pt x="4032" y="4887"/>
                      <a:pt x="4068" y="4887"/>
                    </a:cubicBezTo>
                    <a:cubicBezTo>
                      <a:pt x="4099" y="4887"/>
                      <a:pt x="4128" y="4886"/>
                      <a:pt x="4155" y="4885"/>
                    </a:cubicBezTo>
                    <a:cubicBezTo>
                      <a:pt x="4389" y="4871"/>
                      <a:pt x="4457" y="4864"/>
                      <a:pt x="4415" y="4864"/>
                    </a:cubicBezTo>
                    <a:cubicBezTo>
                      <a:pt x="4368" y="4864"/>
                      <a:pt x="4191" y="4872"/>
                      <a:pt x="3954" y="4885"/>
                    </a:cubicBezTo>
                    <a:lnTo>
                      <a:pt x="3954" y="4885"/>
                    </a:lnTo>
                    <a:cubicBezTo>
                      <a:pt x="3691" y="4876"/>
                      <a:pt x="3350" y="4845"/>
                      <a:pt x="3000" y="4845"/>
                    </a:cubicBezTo>
                    <a:cubicBezTo>
                      <a:pt x="2552" y="4845"/>
                      <a:pt x="2089" y="4896"/>
                      <a:pt x="1758" y="5113"/>
                    </a:cubicBezTo>
                    <a:cubicBezTo>
                      <a:pt x="1756" y="5115"/>
                      <a:pt x="1753" y="5116"/>
                      <a:pt x="1752" y="5116"/>
                    </a:cubicBezTo>
                    <a:cubicBezTo>
                      <a:pt x="1697" y="5116"/>
                      <a:pt x="2162" y="4086"/>
                      <a:pt x="2649" y="3356"/>
                    </a:cubicBezTo>
                    <a:cubicBezTo>
                      <a:pt x="2765" y="3188"/>
                      <a:pt x="2988" y="3133"/>
                      <a:pt x="3252" y="3133"/>
                    </a:cubicBezTo>
                    <a:cubicBezTo>
                      <a:pt x="3751" y="3133"/>
                      <a:pt x="4396" y="3328"/>
                      <a:pt x="4743" y="3328"/>
                    </a:cubicBezTo>
                    <a:cubicBezTo>
                      <a:pt x="4863" y="3328"/>
                      <a:pt x="4947" y="3305"/>
                      <a:pt x="4977" y="3242"/>
                    </a:cubicBezTo>
                    <a:lnTo>
                      <a:pt x="4977" y="3242"/>
                    </a:lnTo>
                    <a:cubicBezTo>
                      <a:pt x="4945" y="3287"/>
                      <a:pt x="4885" y="3305"/>
                      <a:pt x="4802" y="3305"/>
                    </a:cubicBezTo>
                    <a:cubicBezTo>
                      <a:pt x="4473" y="3305"/>
                      <a:pt x="3790" y="3013"/>
                      <a:pt x="3151" y="3013"/>
                    </a:cubicBezTo>
                    <a:cubicBezTo>
                      <a:pt x="3084" y="3013"/>
                      <a:pt x="2975" y="3054"/>
                      <a:pt x="2913" y="3054"/>
                    </a:cubicBezTo>
                    <a:cubicBezTo>
                      <a:pt x="2783" y="3054"/>
                      <a:pt x="2861" y="2877"/>
                      <a:pt x="3973" y="1781"/>
                    </a:cubicBezTo>
                    <a:cubicBezTo>
                      <a:pt x="4048" y="1715"/>
                      <a:pt x="4158" y="1692"/>
                      <a:pt x="4282" y="1692"/>
                    </a:cubicBezTo>
                    <a:cubicBezTo>
                      <a:pt x="4582" y="1692"/>
                      <a:pt x="4971" y="1826"/>
                      <a:pt x="5199" y="1826"/>
                    </a:cubicBezTo>
                    <a:cubicBezTo>
                      <a:pt x="5305" y="1826"/>
                      <a:pt x="5376" y="1797"/>
                      <a:pt x="5388" y="1712"/>
                    </a:cubicBezTo>
                    <a:lnTo>
                      <a:pt x="5388" y="1712"/>
                    </a:lnTo>
                    <a:cubicBezTo>
                      <a:pt x="5367" y="1769"/>
                      <a:pt x="5318" y="1791"/>
                      <a:pt x="5249" y="1791"/>
                    </a:cubicBezTo>
                    <a:cubicBezTo>
                      <a:pt x="5030" y="1791"/>
                      <a:pt x="4609" y="1572"/>
                      <a:pt x="4252" y="1572"/>
                    </a:cubicBezTo>
                    <a:cubicBezTo>
                      <a:pt x="4227" y="1572"/>
                      <a:pt x="4202" y="1573"/>
                      <a:pt x="4178" y="1575"/>
                    </a:cubicBezTo>
                    <a:cubicBezTo>
                      <a:pt x="5799" y="0"/>
                      <a:pt x="5707" y="320"/>
                      <a:pt x="5730" y="92"/>
                    </a:cubicBezTo>
                    <a:cubicBezTo>
                      <a:pt x="5721" y="87"/>
                      <a:pt x="5714" y="79"/>
                      <a:pt x="5697" y="79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3" name="Google Shape;523;p39">
                <a:extLst>
                  <a:ext uri="{FF2B5EF4-FFF2-40B4-BE49-F238E27FC236}">
                    <a16:creationId xmlns:a16="http://schemas.microsoft.com/office/drawing/2014/main" id="{DE92492A-D0BD-86CE-FD9C-B63A65DC4CD4}"/>
                  </a:ext>
                </a:extLst>
              </p:cNvPr>
              <p:cNvSpPr/>
              <p:nvPr/>
            </p:nvSpPr>
            <p:spPr>
              <a:xfrm>
                <a:off x="536690" y="2475311"/>
                <a:ext cx="384073" cy="199612"/>
              </a:xfrm>
              <a:custGeom>
                <a:avLst/>
                <a:gdLst/>
                <a:ahLst/>
                <a:cxnLst/>
                <a:rect l="l" t="t" r="r" b="b"/>
                <a:pathLst>
                  <a:path w="13833" h="7190" extrusionOk="0">
                    <a:moveTo>
                      <a:pt x="1" y="0"/>
                    </a:moveTo>
                    <a:lnTo>
                      <a:pt x="891" y="7190"/>
                    </a:lnTo>
                    <a:lnTo>
                      <a:pt x="12943" y="7190"/>
                    </a:lnTo>
                    <a:lnTo>
                      <a:pt x="1383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4" name="Google Shape;524;p39">
                <a:extLst>
                  <a:ext uri="{FF2B5EF4-FFF2-40B4-BE49-F238E27FC236}">
                    <a16:creationId xmlns:a16="http://schemas.microsoft.com/office/drawing/2014/main" id="{5DF64466-5D84-135A-FF2D-827302CDE77F}"/>
                  </a:ext>
                </a:extLst>
              </p:cNvPr>
              <p:cNvSpPr/>
              <p:nvPr/>
            </p:nvSpPr>
            <p:spPr>
              <a:xfrm>
                <a:off x="591827" y="2674897"/>
                <a:ext cx="273818" cy="207886"/>
              </a:xfrm>
              <a:custGeom>
                <a:avLst/>
                <a:gdLst/>
                <a:ahLst/>
                <a:cxnLst/>
                <a:rect l="l" t="t" r="r" b="b"/>
                <a:pathLst>
                  <a:path w="9862" h="7488" extrusionOk="0">
                    <a:moveTo>
                      <a:pt x="0" y="1"/>
                    </a:moveTo>
                    <a:lnTo>
                      <a:pt x="822" y="7488"/>
                    </a:lnTo>
                    <a:lnTo>
                      <a:pt x="9039" y="7488"/>
                    </a:lnTo>
                    <a:lnTo>
                      <a:pt x="986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" name="Google Shape;525;p39">
                <a:extLst>
                  <a:ext uri="{FF2B5EF4-FFF2-40B4-BE49-F238E27FC236}">
                    <a16:creationId xmlns:a16="http://schemas.microsoft.com/office/drawing/2014/main" id="{2B34500E-CE67-CF63-3093-7D37D7DD2D54}"/>
                  </a:ext>
                </a:extLst>
              </p:cNvPr>
              <p:cNvSpPr/>
              <p:nvPr/>
            </p:nvSpPr>
            <p:spPr>
              <a:xfrm>
                <a:off x="591827" y="2674897"/>
                <a:ext cx="222481" cy="51999"/>
              </a:xfrm>
              <a:custGeom>
                <a:avLst/>
                <a:gdLst/>
                <a:ahLst/>
                <a:cxnLst/>
                <a:rect l="l" t="t" r="r" b="b"/>
                <a:pathLst>
                  <a:path w="8013" h="1873" extrusionOk="0">
                    <a:moveTo>
                      <a:pt x="0" y="1"/>
                    </a:moveTo>
                    <a:lnTo>
                      <a:pt x="206" y="1873"/>
                    </a:lnTo>
                    <a:lnTo>
                      <a:pt x="80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26" name="Google Shape;526;p39">
              <a:extLst>
                <a:ext uri="{FF2B5EF4-FFF2-40B4-BE49-F238E27FC236}">
                  <a16:creationId xmlns:a16="http://schemas.microsoft.com/office/drawing/2014/main" id="{38740810-3A1E-FA6D-FFAF-28073F66042B}"/>
                </a:ext>
              </a:extLst>
            </p:cNvPr>
            <p:cNvSpPr/>
            <p:nvPr/>
          </p:nvSpPr>
          <p:spPr>
            <a:xfrm flipH="1">
              <a:off x="8215374" y="3676350"/>
              <a:ext cx="636994" cy="637609"/>
            </a:xfrm>
            <a:custGeom>
              <a:avLst/>
              <a:gdLst/>
              <a:ahLst/>
              <a:cxnLst/>
              <a:rect l="l" t="t" r="r" b="b"/>
              <a:pathLst>
                <a:path w="23853" h="23876" extrusionOk="0">
                  <a:moveTo>
                    <a:pt x="11938" y="7943"/>
                  </a:moveTo>
                  <a:cubicBezTo>
                    <a:pt x="14129" y="7943"/>
                    <a:pt x="15910" y="9724"/>
                    <a:pt x="15910" y="11938"/>
                  </a:cubicBezTo>
                  <a:cubicBezTo>
                    <a:pt x="15910" y="14129"/>
                    <a:pt x="14129" y="15909"/>
                    <a:pt x="11938" y="15909"/>
                  </a:cubicBezTo>
                  <a:cubicBezTo>
                    <a:pt x="9724" y="15909"/>
                    <a:pt x="7944" y="14129"/>
                    <a:pt x="7944" y="11938"/>
                  </a:cubicBezTo>
                  <a:cubicBezTo>
                    <a:pt x="7944" y="9724"/>
                    <a:pt x="9724" y="7943"/>
                    <a:pt x="11938" y="7943"/>
                  </a:cubicBezTo>
                  <a:close/>
                  <a:moveTo>
                    <a:pt x="8788" y="0"/>
                  </a:moveTo>
                  <a:lnTo>
                    <a:pt x="5707" y="1278"/>
                  </a:lnTo>
                  <a:lnTo>
                    <a:pt x="6300" y="4291"/>
                  </a:lnTo>
                  <a:cubicBezTo>
                    <a:pt x="5456" y="5159"/>
                    <a:pt x="5159" y="5455"/>
                    <a:pt x="4292" y="6300"/>
                  </a:cubicBezTo>
                  <a:lnTo>
                    <a:pt x="1279" y="5707"/>
                  </a:lnTo>
                  <a:cubicBezTo>
                    <a:pt x="571" y="7441"/>
                    <a:pt x="708" y="7076"/>
                    <a:pt x="0" y="8811"/>
                  </a:cubicBezTo>
                  <a:lnTo>
                    <a:pt x="2557" y="10500"/>
                  </a:lnTo>
                  <a:lnTo>
                    <a:pt x="2557" y="13353"/>
                  </a:lnTo>
                  <a:lnTo>
                    <a:pt x="0" y="15065"/>
                  </a:lnTo>
                  <a:cubicBezTo>
                    <a:pt x="708" y="16800"/>
                    <a:pt x="571" y="16434"/>
                    <a:pt x="1279" y="18146"/>
                  </a:cubicBezTo>
                  <a:lnTo>
                    <a:pt x="4292" y="17553"/>
                  </a:lnTo>
                  <a:cubicBezTo>
                    <a:pt x="5159" y="18420"/>
                    <a:pt x="5456" y="18694"/>
                    <a:pt x="6300" y="19561"/>
                  </a:cubicBezTo>
                  <a:lnTo>
                    <a:pt x="5707" y="22574"/>
                  </a:lnTo>
                  <a:cubicBezTo>
                    <a:pt x="7441" y="23305"/>
                    <a:pt x="7076" y="23145"/>
                    <a:pt x="8788" y="23875"/>
                  </a:cubicBezTo>
                  <a:lnTo>
                    <a:pt x="10500" y="21296"/>
                  </a:lnTo>
                  <a:lnTo>
                    <a:pt x="13353" y="21296"/>
                  </a:lnTo>
                  <a:lnTo>
                    <a:pt x="15065" y="23875"/>
                  </a:lnTo>
                  <a:cubicBezTo>
                    <a:pt x="16777" y="23145"/>
                    <a:pt x="16435" y="23305"/>
                    <a:pt x="18147" y="22574"/>
                  </a:cubicBezTo>
                  <a:lnTo>
                    <a:pt x="17553" y="19561"/>
                  </a:lnTo>
                  <a:cubicBezTo>
                    <a:pt x="18420" y="18694"/>
                    <a:pt x="18694" y="18420"/>
                    <a:pt x="19562" y="17553"/>
                  </a:cubicBezTo>
                  <a:lnTo>
                    <a:pt x="22575" y="18146"/>
                  </a:lnTo>
                  <a:cubicBezTo>
                    <a:pt x="23305" y="16434"/>
                    <a:pt x="23145" y="16800"/>
                    <a:pt x="23853" y="15065"/>
                  </a:cubicBezTo>
                  <a:lnTo>
                    <a:pt x="21296" y="13353"/>
                  </a:lnTo>
                  <a:lnTo>
                    <a:pt x="21296" y="10500"/>
                  </a:lnTo>
                  <a:lnTo>
                    <a:pt x="23853" y="8811"/>
                  </a:lnTo>
                  <a:cubicBezTo>
                    <a:pt x="23145" y="7076"/>
                    <a:pt x="23305" y="7441"/>
                    <a:pt x="22575" y="5707"/>
                  </a:cubicBezTo>
                  <a:lnTo>
                    <a:pt x="19562" y="6300"/>
                  </a:lnTo>
                  <a:cubicBezTo>
                    <a:pt x="18694" y="5455"/>
                    <a:pt x="18420" y="5159"/>
                    <a:pt x="17553" y="4291"/>
                  </a:cubicBezTo>
                  <a:lnTo>
                    <a:pt x="18147" y="1278"/>
                  </a:lnTo>
                  <a:cubicBezTo>
                    <a:pt x="16435" y="571"/>
                    <a:pt x="16777" y="708"/>
                    <a:pt x="15065" y="0"/>
                  </a:cubicBezTo>
                  <a:lnTo>
                    <a:pt x="13353" y="2557"/>
                  </a:lnTo>
                  <a:lnTo>
                    <a:pt x="10500" y="2557"/>
                  </a:lnTo>
                  <a:lnTo>
                    <a:pt x="878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098637384"/>
      </p:ext>
    </p:extLst>
  </p:cSld>
  <p:clrMapOvr>
    <a:masterClrMapping/>
  </p:clrMapOvr>
</p:sld>
</file>

<file path=ppt/theme/theme1.xml><?xml version="1.0" encoding="utf-8"?>
<a:theme xmlns:a="http://schemas.openxmlformats.org/drawingml/2006/main" name="University Webinar Series by Slidesgo">
  <a:themeElements>
    <a:clrScheme name="Simple Light">
      <a:dk1>
        <a:srgbClr val="584847"/>
      </a:dk1>
      <a:lt1>
        <a:srgbClr val="DD7260"/>
      </a:lt1>
      <a:dk2>
        <a:srgbClr val="90CCD3"/>
      </a:dk2>
      <a:lt2>
        <a:srgbClr val="EFEEED"/>
      </a:lt2>
      <a:accent1>
        <a:srgbClr val="C3E5E9"/>
      </a:accent1>
      <a:accent2>
        <a:srgbClr val="FFB467"/>
      </a:accent2>
      <a:accent3>
        <a:srgbClr val="629B99"/>
      </a:accent3>
      <a:accent4>
        <a:srgbClr val="47807E"/>
      </a:accent4>
      <a:accent5>
        <a:srgbClr val="CE5350"/>
      </a:accent5>
      <a:accent6>
        <a:srgbClr val="FFFFFF"/>
      </a:accent6>
      <a:hlink>
        <a:srgbClr val="58484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238</Words>
  <Application>Microsoft Office PowerPoint</Application>
  <PresentationFormat>全屏显示(16:9)</PresentationFormat>
  <Paragraphs>70</Paragraphs>
  <Slides>16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5" baseType="lpstr">
      <vt:lpstr>Anaheim</vt:lpstr>
      <vt:lpstr>Montserrat</vt:lpstr>
      <vt:lpstr>Bebas Neue</vt:lpstr>
      <vt:lpstr>Montserrat ExtraBold</vt:lpstr>
      <vt:lpstr>PT Sans</vt:lpstr>
      <vt:lpstr>Montserrat Medium</vt:lpstr>
      <vt:lpstr>Arial</vt:lpstr>
      <vt:lpstr>Montserrat SemiBold</vt:lpstr>
      <vt:lpstr>University Webinar Series by Slidesgo</vt:lpstr>
      <vt:lpstr>AirPick</vt:lpstr>
      <vt:lpstr>Table of contents</vt:lpstr>
      <vt:lpstr>Our Team!</vt:lpstr>
      <vt:lpstr>OverView</vt:lpstr>
      <vt:lpstr>What have we accomplished?</vt:lpstr>
      <vt:lpstr>50</vt:lpstr>
      <vt:lpstr>37481</vt:lpstr>
      <vt:lpstr>From prototype to product</vt:lpstr>
      <vt:lpstr>Demonstration</vt:lpstr>
      <vt:lpstr>Is everyone ready?  Next up is our website presentation!</vt:lpstr>
      <vt:lpstr>Code Detail</vt:lpstr>
      <vt:lpstr>Management</vt:lpstr>
      <vt:lpstr>Daily Scrum</vt:lpstr>
      <vt:lpstr>Sprint Review</vt:lpstr>
      <vt:lpstr>Sprint Retrospective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Yang Yang</cp:lastModifiedBy>
  <cp:revision>3</cp:revision>
  <dcterms:modified xsi:type="dcterms:W3CDTF">2024-10-08T17:42:35Z</dcterms:modified>
</cp:coreProperties>
</file>